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charts/chart10.xml" ContentType="application/vnd.openxmlformats-officedocument.drawingml.chart+xml"/>
  <Override PartName="/ppt/drawings/drawing1.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theme/themeOverride2.xml" ContentType="application/vnd.openxmlformats-officedocument.themeOverride+xml"/>
  <Override PartName="/ppt/notesSlides/notesSlide33.xml" ContentType="application/vnd.openxmlformats-officedocument.presentationml.notesSlide+xml"/>
  <Override PartName="/ppt/theme/themeOverride3.xml" ContentType="application/vnd.openxmlformats-officedocument.themeOverr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3" r:id="rId3"/>
    <p:sldMasterId id="2147483703" r:id="rId4"/>
  </p:sldMasterIdLst>
  <p:notesMasterIdLst>
    <p:notesMasterId r:id="rId70"/>
  </p:notesMasterIdLst>
  <p:sldIdLst>
    <p:sldId id="365" r:id="rId5"/>
    <p:sldId id="414" r:id="rId6"/>
    <p:sldId id="303" r:id="rId7"/>
    <p:sldId id="415" r:id="rId8"/>
    <p:sldId id="377" r:id="rId9"/>
    <p:sldId id="305" r:id="rId10"/>
    <p:sldId id="378" r:id="rId11"/>
    <p:sldId id="307" r:id="rId12"/>
    <p:sldId id="379" r:id="rId13"/>
    <p:sldId id="380" r:id="rId14"/>
    <p:sldId id="382" r:id="rId15"/>
    <p:sldId id="383" r:id="rId16"/>
    <p:sldId id="423" r:id="rId17"/>
    <p:sldId id="424" r:id="rId18"/>
    <p:sldId id="425" r:id="rId19"/>
    <p:sldId id="426" r:id="rId20"/>
    <p:sldId id="427" r:id="rId21"/>
    <p:sldId id="428" r:id="rId22"/>
    <p:sldId id="429" r:id="rId23"/>
    <p:sldId id="430" r:id="rId24"/>
    <p:sldId id="431" r:id="rId25"/>
    <p:sldId id="432" r:id="rId26"/>
    <p:sldId id="435" r:id="rId27"/>
    <p:sldId id="310" r:id="rId28"/>
    <p:sldId id="311" r:id="rId29"/>
    <p:sldId id="417" r:id="rId30"/>
    <p:sldId id="313" r:id="rId31"/>
    <p:sldId id="421" r:id="rId32"/>
    <p:sldId id="433" r:id="rId33"/>
    <p:sldId id="434" r:id="rId34"/>
    <p:sldId id="314" r:id="rId35"/>
    <p:sldId id="422" r:id="rId36"/>
    <p:sldId id="391" r:id="rId37"/>
    <p:sldId id="396" r:id="rId38"/>
    <p:sldId id="389" r:id="rId39"/>
    <p:sldId id="387" r:id="rId40"/>
    <p:sldId id="397" r:id="rId41"/>
    <p:sldId id="286" r:id="rId42"/>
    <p:sldId id="267" r:id="rId43"/>
    <p:sldId id="268" r:id="rId44"/>
    <p:sldId id="269" r:id="rId45"/>
    <p:sldId id="412" r:id="rId46"/>
    <p:sldId id="405" r:id="rId47"/>
    <p:sldId id="296" r:id="rId48"/>
    <p:sldId id="386" r:id="rId49"/>
    <p:sldId id="298" r:id="rId50"/>
    <p:sldId id="299" r:id="rId51"/>
    <p:sldId id="420" r:id="rId52"/>
    <p:sldId id="302" r:id="rId53"/>
    <p:sldId id="360" r:id="rId54"/>
    <p:sldId id="332" r:id="rId55"/>
    <p:sldId id="333" r:id="rId56"/>
    <p:sldId id="375" r:id="rId57"/>
    <p:sldId id="393" r:id="rId58"/>
    <p:sldId id="364" r:id="rId59"/>
    <p:sldId id="399" r:id="rId60"/>
    <p:sldId id="400" r:id="rId61"/>
    <p:sldId id="401" r:id="rId62"/>
    <p:sldId id="341" r:id="rId63"/>
    <p:sldId id="392" r:id="rId64"/>
    <p:sldId id="343" r:id="rId65"/>
    <p:sldId id="398" r:id="rId66"/>
    <p:sldId id="418" r:id="rId67"/>
    <p:sldId id="349" r:id="rId68"/>
    <p:sldId id="4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60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24" autoAdjust="0"/>
  </p:normalViewPr>
  <p:slideViewPr>
    <p:cSldViewPr snapToGrid="0">
      <p:cViewPr varScale="1">
        <p:scale>
          <a:sx n="70" d="100"/>
          <a:sy n="70" d="100"/>
        </p:scale>
        <p:origin x="73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162.162.15.215\admin%20dept\vandana\IT%20Display%2014-15\Copy%20of%20Department%20Faculty%20Profile%20Experienc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162.162.12.16\IT%20Department%20Storage\Dr.%20Vinayak%20Ashok%20Bharadi\Attendance\att_Analysi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1" Type="http://schemas.openxmlformats.org/officeDocument/2006/relationships/oleObject" Target="file:///\\162.162.12.16\IT%20Department%20Storage\FL\External%20examiners-21STApril-STUDENTS%20NOTICE.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162.162.15.215\admin%20dept\vandana\IT%20Display%2014-15\Copy%20of%20Department%20Faculty%20Profile%20Experie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E:\IT%20Department%20Final%20NBA%20Criteria\NBA%20PPT\Graph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'[Copy of Department Faculty Profile Experience.xlsx]Sheet2'!$F$5</c:f>
              <c:strCache>
                <c:ptCount val="1"/>
                <c:pt idx="0">
                  <c:v>Faculty Experience Total</c:v>
                </c:pt>
              </c:strCache>
            </c:strRef>
          </c:tx>
          <c:dPt>
            <c:idx val="0"/>
            <c:bubble3D val="0"/>
            <c:spPr>
              <a:solidFill>
                <a:schemeClr val="accent6"/>
              </a:solidFill>
              <a:ln>
                <a:noFill/>
              </a:ln>
              <a:effectLst/>
            </c:spPr>
          </c:dPt>
          <c:dPt>
            <c:idx val="1"/>
            <c:bubble3D val="0"/>
            <c:spPr>
              <a:solidFill>
                <a:schemeClr val="accent1">
                  <a:lumMod val="20000"/>
                  <a:lumOff val="80000"/>
                </a:schemeClr>
              </a:solidFill>
              <a:ln>
                <a:noFill/>
              </a:ln>
              <a:effectLst/>
            </c:spPr>
          </c:dPt>
          <c:dPt>
            <c:idx val="2"/>
            <c:bubble3D val="0"/>
            <c:spPr>
              <a:solidFill>
                <a:schemeClr val="accent4"/>
              </a:solidFill>
              <a:ln>
                <a:noFill/>
              </a:ln>
              <a:effectLst/>
            </c:spPr>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'[Copy of Department Faculty Profile Experience.xlsx]Sheet2'!$E$6:$E$8</c:f>
              <c:strCache>
                <c:ptCount val="3"/>
                <c:pt idx="0">
                  <c:v>0-3 years</c:v>
                </c:pt>
                <c:pt idx="1">
                  <c:v>3-5years</c:v>
                </c:pt>
                <c:pt idx="2">
                  <c:v>&gt;5 years</c:v>
                </c:pt>
              </c:strCache>
            </c:strRef>
          </c:cat>
          <c:val>
            <c:numRef>
              <c:f>'[Copy of Department Faculty Profile Experience.xlsx]Sheet2'!$F$6:$F$8</c:f>
              <c:numCache>
                <c:formatCode>General</c:formatCode>
                <c:ptCount val="3"/>
                <c:pt idx="0">
                  <c:v>7</c:v>
                </c:pt>
                <c:pt idx="1">
                  <c:v>6</c:v>
                </c:pt>
                <c:pt idx="2">
                  <c:v>14</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zero"/>
    <c:showDLblsOverMax val="0"/>
  </c:chart>
  <c:spPr>
    <a:solidFill>
      <a:schemeClr val="bg1"/>
    </a:solidFill>
    <a:ln w="9525" cap="flat" cmpd="sng" algn="ctr">
      <a:solidFill>
        <a:schemeClr val="tx2"/>
      </a:solidFill>
      <a:prstDash val="solid"/>
      <a:round/>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Faculty feedback graph</a:t>
            </a:r>
          </a:p>
        </c:rich>
      </c:tx>
      <c:layout/>
      <c:overlay val="0"/>
    </c:title>
    <c:autoTitleDeleted val="0"/>
    <c:plotArea>
      <c:layout>
        <c:manualLayout>
          <c:layoutTarget val="inner"/>
          <c:xMode val="edge"/>
          <c:yMode val="edge"/>
          <c:x val="7.0953490754964987E-2"/>
          <c:y val="0.10708955223880597"/>
          <c:w val="0.9168946693642599"/>
          <c:h val="0.58689231010302811"/>
        </c:manualLayout>
      </c:layout>
      <c:barChart>
        <c:barDir val="col"/>
        <c:grouping val="clustered"/>
        <c:varyColors val="0"/>
        <c:ser>
          <c:idx val="0"/>
          <c:order val="0"/>
          <c:tx>
            <c:strRef>
              <c:f>Sheet3!$C$1:$C$2</c:f>
              <c:strCache>
                <c:ptCount val="1"/>
                <c:pt idx="0">
                  <c:v>Name of Faculty  Avg </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Sheet3!$B$3:$B$28</c:f>
              <c:strCache>
                <c:ptCount val="26"/>
                <c:pt idx="0">
                  <c:v>Dr. Kamal Shah </c:v>
                </c:pt>
                <c:pt idx="1">
                  <c:v>Dr. VinayakBharadi </c:v>
                </c:pt>
                <c:pt idx="2">
                  <c:v>Mr. Rajesh Bansode </c:v>
                </c:pt>
                <c:pt idx="3">
                  <c:v>Mr. VikasKaul </c:v>
                </c:pt>
                <c:pt idx="4">
                  <c:v>Mr. ZahirAalam M.M. </c:v>
                </c:pt>
                <c:pt idx="5">
                  <c:v>Dr. BijithMarakarkandy </c:v>
                </c:pt>
                <c:pt idx="6">
                  <c:v>Mr. Namdeo B. Badhe </c:v>
                </c:pt>
                <c:pt idx="7">
                  <c:v>Mrs. VandanaMunde </c:v>
                </c:pt>
                <c:pt idx="8">
                  <c:v>Mrs. PranjaliKasture </c:v>
                </c:pt>
                <c:pt idx="9">
                  <c:v>Ms. SangeetaVhatkar </c:v>
                </c:pt>
                <c:pt idx="10">
                  <c:v>Mr.Anil K. Vasoya </c:v>
                </c:pt>
                <c:pt idx="11">
                  <c:v>Mr. VijaykumarYele </c:v>
                </c:pt>
                <c:pt idx="12">
                  <c:v>Mr. BhushanNemade </c:v>
                </c:pt>
                <c:pt idx="13">
                  <c:v>Mr. Aaditya A. Desai </c:v>
                </c:pt>
                <c:pt idx="14">
                  <c:v>Mrs. HetalAmrutia </c:v>
                </c:pt>
                <c:pt idx="15">
                  <c:v>Mrs. PurviSankhe </c:v>
                </c:pt>
                <c:pt idx="16">
                  <c:v>Mr. Rahul Neve </c:v>
                </c:pt>
                <c:pt idx="17">
                  <c:v>Mrs. Mary Margarat </c:v>
                </c:pt>
                <c:pt idx="18">
                  <c:v>Mr. Shridhar Kamble </c:v>
                </c:pt>
                <c:pt idx="19">
                  <c:v>Mrs. Neha Patawari </c:v>
                </c:pt>
                <c:pt idx="20">
                  <c:v>Mr. Sudhir Dhekane </c:v>
                </c:pt>
                <c:pt idx="21">
                  <c:v>Ms. Fiona L. </c:v>
                </c:pt>
                <c:pt idx="22">
                  <c:v>Ms. Ratna Nayak </c:v>
                </c:pt>
                <c:pt idx="23">
                  <c:v>Ms. Prajnya Satapathy </c:v>
                </c:pt>
                <c:pt idx="24">
                  <c:v>Ms. Smita Chaturvedi </c:v>
                </c:pt>
                <c:pt idx="25">
                  <c:v>Ms. Deepti Chavan </c:v>
                </c:pt>
              </c:strCache>
            </c:strRef>
          </c:cat>
          <c:val>
            <c:numRef>
              <c:f>Sheet3!$C$3:$C$28</c:f>
              <c:numCache>
                <c:formatCode>General</c:formatCode>
                <c:ptCount val="26"/>
                <c:pt idx="0">
                  <c:v>89.15</c:v>
                </c:pt>
                <c:pt idx="1">
                  <c:v>91.25</c:v>
                </c:pt>
                <c:pt idx="2">
                  <c:v>94.7</c:v>
                </c:pt>
                <c:pt idx="3">
                  <c:v>91.1</c:v>
                </c:pt>
                <c:pt idx="4">
                  <c:v>86.7</c:v>
                </c:pt>
                <c:pt idx="5">
                  <c:v>96.05</c:v>
                </c:pt>
                <c:pt idx="6">
                  <c:v>86.1</c:v>
                </c:pt>
                <c:pt idx="7">
                  <c:v>92.25</c:v>
                </c:pt>
                <c:pt idx="8">
                  <c:v>93.25</c:v>
                </c:pt>
                <c:pt idx="9">
                  <c:v>84.45</c:v>
                </c:pt>
                <c:pt idx="10">
                  <c:v>92.35</c:v>
                </c:pt>
                <c:pt idx="11">
                  <c:v>83.7</c:v>
                </c:pt>
                <c:pt idx="12">
                  <c:v>89.95</c:v>
                </c:pt>
                <c:pt idx="13">
                  <c:v>92.3</c:v>
                </c:pt>
                <c:pt idx="14">
                  <c:v>89.8</c:v>
                </c:pt>
                <c:pt idx="15">
                  <c:v>93.6</c:v>
                </c:pt>
                <c:pt idx="16">
                  <c:v>87.05</c:v>
                </c:pt>
                <c:pt idx="17">
                  <c:v>85.15</c:v>
                </c:pt>
                <c:pt idx="18">
                  <c:v>90.2</c:v>
                </c:pt>
                <c:pt idx="19">
                  <c:v>91.35</c:v>
                </c:pt>
                <c:pt idx="20">
                  <c:v>90.85</c:v>
                </c:pt>
                <c:pt idx="21">
                  <c:v>74.5</c:v>
                </c:pt>
                <c:pt idx="22">
                  <c:v>79.150000000000006</c:v>
                </c:pt>
                <c:pt idx="23">
                  <c:v>87.95</c:v>
                </c:pt>
                <c:pt idx="24">
                  <c:v>92.75</c:v>
                </c:pt>
                <c:pt idx="25">
                  <c:v>87.85</c:v>
                </c:pt>
              </c:numCache>
            </c:numRef>
          </c:val>
        </c:ser>
        <c:dLbls>
          <c:dLblPos val="outEnd"/>
          <c:showLegendKey val="0"/>
          <c:showVal val="1"/>
          <c:showCatName val="0"/>
          <c:showSerName val="0"/>
          <c:showPercent val="0"/>
          <c:showBubbleSize val="0"/>
        </c:dLbls>
        <c:gapWidth val="150"/>
        <c:axId val="2035986752"/>
        <c:axId val="2035987296"/>
      </c:barChart>
      <c:catAx>
        <c:axId val="2035986752"/>
        <c:scaling>
          <c:orientation val="minMax"/>
        </c:scaling>
        <c:delete val="0"/>
        <c:axPos val="b"/>
        <c:numFmt formatCode="General" sourceLinked="0"/>
        <c:majorTickMark val="out"/>
        <c:minorTickMark val="none"/>
        <c:tickLblPos val="nextTo"/>
        <c:crossAx val="2035987296"/>
        <c:crosses val="autoZero"/>
        <c:auto val="1"/>
        <c:lblAlgn val="ctr"/>
        <c:lblOffset val="100"/>
        <c:noMultiLvlLbl val="0"/>
      </c:catAx>
      <c:valAx>
        <c:axId val="2035987296"/>
        <c:scaling>
          <c:orientation val="minMax"/>
        </c:scaling>
        <c:delete val="0"/>
        <c:axPos val="l"/>
        <c:majorGridlines/>
        <c:numFmt formatCode="General" sourceLinked="1"/>
        <c:majorTickMark val="out"/>
        <c:minorTickMark val="none"/>
        <c:tickLblPos val="nextTo"/>
        <c:crossAx val="2035986752"/>
        <c:crosses val="autoZero"/>
        <c:crossBetween val="between"/>
      </c:valAx>
    </c:plotArea>
    <c:legend>
      <c:legendPos val="r"/>
      <c:layout>
        <c:manualLayout>
          <c:xMode val="edge"/>
          <c:yMode val="edge"/>
          <c:x val="0.63920602176853458"/>
          <c:y val="1.5654209268617554E-2"/>
          <c:w val="0.16839948716837544"/>
          <c:h val="5.7012379049633723E-2"/>
        </c:manualLayout>
      </c:layout>
      <c:overlay val="0"/>
    </c:legend>
    <c:plotVisOnly val="1"/>
    <c:dispBlanksAs val="gap"/>
    <c:showDLblsOverMax val="0"/>
  </c:chart>
  <c:txPr>
    <a:bodyPr/>
    <a:lstStyle/>
    <a:p>
      <a:pPr>
        <a:defRPr sz="14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[att_Analysis.xlsx]Sheet2!$B$1</c:f>
              <c:strCache>
                <c:ptCount val="1"/>
                <c:pt idx="0">
                  <c:v>July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[att_Analysis.xlsx]Sheet2!$A$2:$A$7</c:f>
              <c:strCache>
                <c:ptCount val="6"/>
                <c:pt idx="0">
                  <c:v>SE A</c:v>
                </c:pt>
                <c:pt idx="1">
                  <c:v>SE B</c:v>
                </c:pt>
                <c:pt idx="2">
                  <c:v>TE A</c:v>
                </c:pt>
                <c:pt idx="3">
                  <c:v>TE B</c:v>
                </c:pt>
                <c:pt idx="4">
                  <c:v>BE A</c:v>
                </c:pt>
                <c:pt idx="5">
                  <c:v>BE B</c:v>
                </c:pt>
              </c:strCache>
            </c:strRef>
          </c:cat>
          <c:val>
            <c:numRef>
              <c:f>[att_Analysis.xlsx]Sheet2!$B$2:$B$7</c:f>
              <c:numCache>
                <c:formatCode>General</c:formatCode>
                <c:ptCount val="6"/>
                <c:pt idx="0">
                  <c:v>75</c:v>
                </c:pt>
                <c:pt idx="1">
                  <c:v>75</c:v>
                </c:pt>
                <c:pt idx="2">
                  <c:v>76</c:v>
                </c:pt>
                <c:pt idx="3">
                  <c:v>76</c:v>
                </c:pt>
                <c:pt idx="4">
                  <c:v>58</c:v>
                </c:pt>
                <c:pt idx="5">
                  <c:v>60</c:v>
                </c:pt>
              </c:numCache>
            </c:numRef>
          </c:val>
        </c:ser>
        <c:ser>
          <c:idx val="1"/>
          <c:order val="1"/>
          <c:tx>
            <c:strRef>
              <c:f>[att_Analysis.xlsx]Sheet2!$C$1</c:f>
              <c:strCache>
                <c:ptCount val="1"/>
                <c:pt idx="0">
                  <c:v>August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[att_Analysis.xlsx]Sheet2!$A$2:$A$7</c:f>
              <c:strCache>
                <c:ptCount val="6"/>
                <c:pt idx="0">
                  <c:v>SE A</c:v>
                </c:pt>
                <c:pt idx="1">
                  <c:v>SE B</c:v>
                </c:pt>
                <c:pt idx="2">
                  <c:v>TE A</c:v>
                </c:pt>
                <c:pt idx="3">
                  <c:v>TE B</c:v>
                </c:pt>
                <c:pt idx="4">
                  <c:v>BE A</c:v>
                </c:pt>
                <c:pt idx="5">
                  <c:v>BE B</c:v>
                </c:pt>
              </c:strCache>
            </c:strRef>
          </c:cat>
          <c:val>
            <c:numRef>
              <c:f>[att_Analysis.xlsx]Sheet2!$C$2:$C$7</c:f>
              <c:numCache>
                <c:formatCode>General</c:formatCode>
                <c:ptCount val="6"/>
                <c:pt idx="0">
                  <c:v>67</c:v>
                </c:pt>
                <c:pt idx="1">
                  <c:v>73</c:v>
                </c:pt>
                <c:pt idx="2">
                  <c:v>80</c:v>
                </c:pt>
                <c:pt idx="3">
                  <c:v>76</c:v>
                </c:pt>
                <c:pt idx="4">
                  <c:v>66</c:v>
                </c:pt>
                <c:pt idx="5">
                  <c:v>61</c:v>
                </c:pt>
              </c:numCache>
            </c:numRef>
          </c:val>
        </c:ser>
        <c:ser>
          <c:idx val="2"/>
          <c:order val="2"/>
          <c:tx>
            <c:strRef>
              <c:f>[att_Analysis.xlsx]Sheet2!$D$1</c:f>
              <c:strCache>
                <c:ptCount val="1"/>
                <c:pt idx="0">
                  <c:v>Sept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[att_Analysis.xlsx]Sheet2!$A$2:$A$7</c:f>
              <c:strCache>
                <c:ptCount val="6"/>
                <c:pt idx="0">
                  <c:v>SE A</c:v>
                </c:pt>
                <c:pt idx="1">
                  <c:v>SE B</c:v>
                </c:pt>
                <c:pt idx="2">
                  <c:v>TE A</c:v>
                </c:pt>
                <c:pt idx="3">
                  <c:v>TE B</c:v>
                </c:pt>
                <c:pt idx="4">
                  <c:v>BE A</c:v>
                </c:pt>
                <c:pt idx="5">
                  <c:v>BE B</c:v>
                </c:pt>
              </c:strCache>
            </c:strRef>
          </c:cat>
          <c:val>
            <c:numRef>
              <c:f>[att_Analysis.xlsx]Sheet2!$D$2:$D$7</c:f>
              <c:numCache>
                <c:formatCode>General</c:formatCode>
                <c:ptCount val="6"/>
                <c:pt idx="0">
                  <c:v>68</c:v>
                </c:pt>
                <c:pt idx="1">
                  <c:v>68</c:v>
                </c:pt>
                <c:pt idx="2">
                  <c:v>63</c:v>
                </c:pt>
                <c:pt idx="3">
                  <c:v>70</c:v>
                </c:pt>
                <c:pt idx="4">
                  <c:v>62</c:v>
                </c:pt>
                <c:pt idx="5">
                  <c:v>58</c:v>
                </c:pt>
              </c:numCache>
            </c:numRef>
          </c:val>
        </c:ser>
        <c:dLbls>
          <c:dLblPos val="outEnd"/>
          <c:showLegendKey val="0"/>
          <c:showVal val="1"/>
          <c:showCatName val="0"/>
          <c:showSerName val="0"/>
          <c:showPercent val="0"/>
          <c:showBubbleSize val="0"/>
        </c:dLbls>
        <c:gapWidth val="219"/>
        <c:overlap val="-27"/>
        <c:axId val="1504351968"/>
        <c:axId val="1504333472"/>
      </c:barChart>
      <c:catAx>
        <c:axId val="1504351968"/>
        <c:scaling>
          <c:orientation val="minMax"/>
        </c:scaling>
        <c:delete val="0"/>
        <c:axPos val="b"/>
        <c:title>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4333472"/>
        <c:crosses val="autoZero"/>
        <c:auto val="1"/>
        <c:lblAlgn val="ctr"/>
        <c:lblOffset val="100"/>
        <c:noMultiLvlLbl val="0"/>
      </c:catAx>
      <c:valAx>
        <c:axId val="1504333472"/>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435196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Placement Statistics</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Placement!$E$45</c:f>
              <c:strCache>
                <c:ptCount val="1"/>
                <c:pt idx="0">
                  <c:v>Total Students</c:v>
                </c:pt>
              </c:strCache>
            </c:strRef>
          </c:tx>
          <c:spPr>
            <a:solidFill>
              <a:schemeClr val="accent1"/>
            </a:solidFill>
            <a:ln>
              <a:noFill/>
            </a:ln>
            <a:effectLst/>
          </c:spPr>
          <c:invertIfNegative val="0"/>
          <c:cat>
            <c:numRef>
              <c:f>Placement!$D$46:$D$52</c:f>
              <c:numCache>
                <c:formatCode>General</c:formatCode>
                <c:ptCount val="7"/>
                <c:pt idx="0">
                  <c:v>2010</c:v>
                </c:pt>
                <c:pt idx="1">
                  <c:v>2011</c:v>
                </c:pt>
                <c:pt idx="2">
                  <c:v>2012</c:v>
                </c:pt>
                <c:pt idx="3">
                  <c:v>2013</c:v>
                </c:pt>
                <c:pt idx="4">
                  <c:v>2014</c:v>
                </c:pt>
                <c:pt idx="5">
                  <c:v>2015</c:v>
                </c:pt>
                <c:pt idx="6">
                  <c:v>2016</c:v>
                </c:pt>
              </c:numCache>
            </c:numRef>
          </c:cat>
          <c:val>
            <c:numRef>
              <c:f>Placement!$E$46:$E$52</c:f>
              <c:numCache>
                <c:formatCode>General</c:formatCode>
                <c:ptCount val="7"/>
                <c:pt idx="0">
                  <c:v>158</c:v>
                </c:pt>
                <c:pt idx="1">
                  <c:v>135</c:v>
                </c:pt>
                <c:pt idx="2">
                  <c:v>140</c:v>
                </c:pt>
                <c:pt idx="3">
                  <c:v>143</c:v>
                </c:pt>
                <c:pt idx="4">
                  <c:v>125</c:v>
                </c:pt>
                <c:pt idx="5">
                  <c:v>124</c:v>
                </c:pt>
                <c:pt idx="6">
                  <c:v>160</c:v>
                </c:pt>
              </c:numCache>
            </c:numRef>
          </c:val>
        </c:ser>
        <c:ser>
          <c:idx val="1"/>
          <c:order val="1"/>
          <c:tx>
            <c:strRef>
              <c:f>Placement!$F$45</c:f>
              <c:strCache>
                <c:ptCount val="1"/>
                <c:pt idx="0">
                  <c:v>Eligible</c:v>
                </c:pt>
              </c:strCache>
            </c:strRef>
          </c:tx>
          <c:spPr>
            <a:solidFill>
              <a:schemeClr val="accent2"/>
            </a:solidFill>
            <a:ln>
              <a:noFill/>
            </a:ln>
            <a:effectLst/>
          </c:spPr>
          <c:invertIfNegative val="0"/>
          <c:cat>
            <c:numRef>
              <c:f>Placement!$D$46:$D$52</c:f>
              <c:numCache>
                <c:formatCode>General</c:formatCode>
                <c:ptCount val="7"/>
                <c:pt idx="0">
                  <c:v>2010</c:v>
                </c:pt>
                <c:pt idx="1">
                  <c:v>2011</c:v>
                </c:pt>
                <c:pt idx="2">
                  <c:v>2012</c:v>
                </c:pt>
                <c:pt idx="3">
                  <c:v>2013</c:v>
                </c:pt>
                <c:pt idx="4">
                  <c:v>2014</c:v>
                </c:pt>
                <c:pt idx="5">
                  <c:v>2015</c:v>
                </c:pt>
                <c:pt idx="6">
                  <c:v>2016</c:v>
                </c:pt>
              </c:numCache>
            </c:numRef>
          </c:cat>
          <c:val>
            <c:numRef>
              <c:f>Placement!$F$46:$F$52</c:f>
              <c:numCache>
                <c:formatCode>General</c:formatCode>
                <c:ptCount val="7"/>
                <c:pt idx="0">
                  <c:v>113</c:v>
                </c:pt>
                <c:pt idx="1">
                  <c:v>123</c:v>
                </c:pt>
                <c:pt idx="2">
                  <c:v>128</c:v>
                </c:pt>
                <c:pt idx="3">
                  <c:v>119</c:v>
                </c:pt>
                <c:pt idx="4">
                  <c:v>105</c:v>
                </c:pt>
                <c:pt idx="5">
                  <c:v>103</c:v>
                </c:pt>
                <c:pt idx="6">
                  <c:v>105</c:v>
                </c:pt>
              </c:numCache>
            </c:numRef>
          </c:val>
        </c:ser>
        <c:ser>
          <c:idx val="3"/>
          <c:order val="3"/>
          <c:tx>
            <c:strRef>
              <c:f>Placement!$H$45</c:f>
              <c:strCache>
                <c:ptCount val="1"/>
                <c:pt idx="0">
                  <c:v>Placed Through Campus</c:v>
                </c:pt>
              </c:strCache>
            </c:strRef>
          </c:tx>
          <c:spPr>
            <a:solidFill>
              <a:schemeClr val="accent4"/>
            </a:solidFill>
            <a:ln>
              <a:noFill/>
            </a:ln>
            <a:effectLst/>
          </c:spPr>
          <c:invertIfNegative val="0"/>
          <c:cat>
            <c:numRef>
              <c:f>Placement!$D$46:$D$52</c:f>
              <c:numCache>
                <c:formatCode>General</c:formatCode>
                <c:ptCount val="7"/>
                <c:pt idx="0">
                  <c:v>2010</c:v>
                </c:pt>
                <c:pt idx="1">
                  <c:v>2011</c:v>
                </c:pt>
                <c:pt idx="2">
                  <c:v>2012</c:v>
                </c:pt>
                <c:pt idx="3">
                  <c:v>2013</c:v>
                </c:pt>
                <c:pt idx="4">
                  <c:v>2014</c:v>
                </c:pt>
                <c:pt idx="5">
                  <c:v>2015</c:v>
                </c:pt>
                <c:pt idx="6">
                  <c:v>2016</c:v>
                </c:pt>
              </c:numCache>
            </c:numRef>
          </c:cat>
          <c:val>
            <c:numRef>
              <c:f>Placement!$H$46:$H$52</c:f>
              <c:numCache>
                <c:formatCode>General</c:formatCode>
                <c:ptCount val="7"/>
                <c:pt idx="0">
                  <c:v>86</c:v>
                </c:pt>
                <c:pt idx="1">
                  <c:v>94</c:v>
                </c:pt>
                <c:pt idx="2">
                  <c:v>89</c:v>
                </c:pt>
                <c:pt idx="3">
                  <c:v>98</c:v>
                </c:pt>
                <c:pt idx="4">
                  <c:v>95</c:v>
                </c:pt>
                <c:pt idx="5">
                  <c:v>81</c:v>
                </c:pt>
                <c:pt idx="6">
                  <c:v>58</c:v>
                </c:pt>
              </c:numCache>
            </c:numRef>
          </c:val>
        </c:ser>
        <c:dLbls>
          <c:showLegendKey val="0"/>
          <c:showVal val="0"/>
          <c:showCatName val="0"/>
          <c:showSerName val="0"/>
          <c:showPercent val="0"/>
          <c:showBubbleSize val="0"/>
        </c:dLbls>
        <c:gapWidth val="150"/>
        <c:axId val="2037561408"/>
        <c:axId val="2037564128"/>
      </c:barChart>
      <c:lineChart>
        <c:grouping val="standard"/>
        <c:varyColors val="0"/>
        <c:ser>
          <c:idx val="2"/>
          <c:order val="2"/>
          <c:tx>
            <c:strRef>
              <c:f>Placement!$G$45</c:f>
              <c:strCache>
                <c:ptCount val="1"/>
                <c:pt idx="0">
                  <c:v>%  of Students</c:v>
                </c:pt>
              </c:strCache>
            </c:strRef>
          </c:tx>
          <c:spPr>
            <a:ln w="28575" cap="rnd">
              <a:solidFill>
                <a:schemeClr val="accent3"/>
              </a:solidFill>
              <a:round/>
            </a:ln>
            <a:effectLst/>
          </c:spPr>
          <c:marker>
            <c:symbol val="none"/>
          </c:marker>
          <c:cat>
            <c:numRef>
              <c:f>Placement!$D$46:$D$51</c:f>
              <c:numCache>
                <c:formatCode>General</c:formatCode>
                <c:ptCount val="6"/>
                <c:pt idx="0">
                  <c:v>2010</c:v>
                </c:pt>
                <c:pt idx="1">
                  <c:v>2011</c:v>
                </c:pt>
                <c:pt idx="2">
                  <c:v>2012</c:v>
                </c:pt>
                <c:pt idx="3">
                  <c:v>2013</c:v>
                </c:pt>
                <c:pt idx="4">
                  <c:v>2014</c:v>
                </c:pt>
                <c:pt idx="5">
                  <c:v>2015</c:v>
                </c:pt>
              </c:numCache>
            </c:numRef>
          </c:cat>
          <c:val>
            <c:numRef>
              <c:f>Placement!$G$46:$G$52</c:f>
              <c:numCache>
                <c:formatCode>General</c:formatCode>
                <c:ptCount val="7"/>
                <c:pt idx="0">
                  <c:v>71.52</c:v>
                </c:pt>
                <c:pt idx="1">
                  <c:v>91.11</c:v>
                </c:pt>
                <c:pt idx="2">
                  <c:v>91.43</c:v>
                </c:pt>
                <c:pt idx="3">
                  <c:v>83.22</c:v>
                </c:pt>
                <c:pt idx="4">
                  <c:v>84</c:v>
                </c:pt>
                <c:pt idx="5">
                  <c:v>83.06</c:v>
                </c:pt>
                <c:pt idx="6">
                  <c:v>65.63</c:v>
                </c:pt>
              </c:numCache>
            </c:numRef>
          </c:val>
          <c:smooth val="0"/>
        </c:ser>
        <c:ser>
          <c:idx val="4"/>
          <c:order val="4"/>
          <c:tx>
            <c:strRef>
              <c:f>Placement!$K$45</c:f>
              <c:strCache>
                <c:ptCount val="1"/>
                <c:pt idx="0">
                  <c:v>% Placed out of Eligible</c:v>
                </c:pt>
              </c:strCache>
            </c:strRef>
          </c:tx>
          <c:spPr>
            <a:ln w="28575" cap="rnd">
              <a:solidFill>
                <a:schemeClr val="accent5"/>
              </a:solidFill>
              <a:round/>
            </a:ln>
            <a:effectLst/>
          </c:spPr>
          <c:marker>
            <c:symbol val="none"/>
          </c:marker>
          <c:cat>
            <c:numRef>
              <c:f>Placement!$D$46:$D$51</c:f>
              <c:numCache>
                <c:formatCode>General</c:formatCode>
                <c:ptCount val="6"/>
                <c:pt idx="0">
                  <c:v>2010</c:v>
                </c:pt>
                <c:pt idx="1">
                  <c:v>2011</c:v>
                </c:pt>
                <c:pt idx="2">
                  <c:v>2012</c:v>
                </c:pt>
                <c:pt idx="3">
                  <c:v>2013</c:v>
                </c:pt>
                <c:pt idx="4">
                  <c:v>2014</c:v>
                </c:pt>
                <c:pt idx="5">
                  <c:v>2015</c:v>
                </c:pt>
              </c:numCache>
            </c:numRef>
          </c:cat>
          <c:val>
            <c:numRef>
              <c:f>Placement!$K$46:$K$52</c:f>
              <c:numCache>
                <c:formatCode>General</c:formatCode>
                <c:ptCount val="7"/>
                <c:pt idx="0">
                  <c:v>76.11</c:v>
                </c:pt>
                <c:pt idx="1">
                  <c:v>76.42</c:v>
                </c:pt>
                <c:pt idx="2">
                  <c:v>69.53</c:v>
                </c:pt>
                <c:pt idx="3">
                  <c:v>82.35</c:v>
                </c:pt>
                <c:pt idx="4">
                  <c:v>90.48</c:v>
                </c:pt>
                <c:pt idx="5">
                  <c:v>78.64</c:v>
                </c:pt>
                <c:pt idx="6">
                  <c:v>55.24</c:v>
                </c:pt>
              </c:numCache>
            </c:numRef>
          </c:val>
          <c:smooth val="0"/>
        </c:ser>
        <c:dLbls>
          <c:showLegendKey val="0"/>
          <c:showVal val="0"/>
          <c:showCatName val="0"/>
          <c:showSerName val="0"/>
          <c:showPercent val="0"/>
          <c:showBubbleSize val="0"/>
        </c:dLbls>
        <c:marker val="1"/>
        <c:smooth val="0"/>
        <c:axId val="2037561408"/>
        <c:axId val="2037564128"/>
      </c:lineChart>
      <c:catAx>
        <c:axId val="2037561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7564128"/>
        <c:crosses val="autoZero"/>
        <c:auto val="1"/>
        <c:lblAlgn val="ctr"/>
        <c:lblOffset val="100"/>
        <c:noMultiLvlLbl val="0"/>
      </c:catAx>
      <c:valAx>
        <c:axId val="20375641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Count</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7561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2400"/>
            </a:pPr>
            <a:r>
              <a:rPr lang="en-US" sz="2400"/>
              <a:t>Project Analysis Summary</a:t>
            </a:r>
          </a:p>
        </c:rich>
      </c:tx>
      <c:layout/>
      <c:overlay val="0"/>
    </c:title>
    <c:autoTitleDeleted val="0"/>
    <c:plotArea>
      <c:layout/>
      <c:barChart>
        <c:barDir val="col"/>
        <c:grouping val="clustered"/>
        <c:varyColors val="0"/>
        <c:ser>
          <c:idx val="0"/>
          <c:order val="0"/>
          <c:tx>
            <c:strRef>
              <c:f>Sheet2!$A$3</c:f>
              <c:strCache>
                <c:ptCount val="1"/>
                <c:pt idx="0">
                  <c:v>2010-11</c:v>
                </c:pt>
              </c:strCache>
            </c:strRef>
          </c:tx>
          <c:invertIfNegative val="0"/>
          <c:cat>
            <c:strRef>
              <c:f>Sheet2!$B$2:$H$2</c:f>
              <c:strCache>
                <c:ptCount val="7"/>
                <c:pt idx="0">
                  <c:v>Application</c:v>
                </c:pt>
                <c:pt idx="1">
                  <c:v>Industry</c:v>
                </c:pt>
                <c:pt idx="2">
                  <c:v>Research</c:v>
                </c:pt>
                <c:pt idx="3">
                  <c:v>100-90</c:v>
                </c:pt>
                <c:pt idx="4">
                  <c:v>81-90</c:v>
                </c:pt>
                <c:pt idx="5">
                  <c:v>70-80</c:v>
                </c:pt>
                <c:pt idx="6">
                  <c:v>&lt;70</c:v>
                </c:pt>
              </c:strCache>
            </c:strRef>
          </c:cat>
          <c:val>
            <c:numRef>
              <c:f>Sheet2!$B$3:$H$3</c:f>
              <c:numCache>
                <c:formatCode>General</c:formatCode>
                <c:ptCount val="7"/>
                <c:pt idx="0">
                  <c:v>26</c:v>
                </c:pt>
                <c:pt idx="1">
                  <c:v>1</c:v>
                </c:pt>
                <c:pt idx="2">
                  <c:v>24</c:v>
                </c:pt>
                <c:pt idx="3">
                  <c:v>9</c:v>
                </c:pt>
                <c:pt idx="4">
                  <c:v>34</c:v>
                </c:pt>
                <c:pt idx="5">
                  <c:v>8</c:v>
                </c:pt>
                <c:pt idx="6">
                  <c:v>0</c:v>
                </c:pt>
              </c:numCache>
            </c:numRef>
          </c:val>
        </c:ser>
        <c:ser>
          <c:idx val="1"/>
          <c:order val="1"/>
          <c:tx>
            <c:strRef>
              <c:f>Sheet2!$A$4</c:f>
              <c:strCache>
                <c:ptCount val="1"/>
                <c:pt idx="0">
                  <c:v>2011-12</c:v>
                </c:pt>
              </c:strCache>
            </c:strRef>
          </c:tx>
          <c:invertIfNegative val="0"/>
          <c:cat>
            <c:strRef>
              <c:f>Sheet2!$B$2:$H$2</c:f>
              <c:strCache>
                <c:ptCount val="7"/>
                <c:pt idx="0">
                  <c:v>Application</c:v>
                </c:pt>
                <c:pt idx="1">
                  <c:v>Industry</c:v>
                </c:pt>
                <c:pt idx="2">
                  <c:v>Research</c:v>
                </c:pt>
                <c:pt idx="3">
                  <c:v>100-90</c:v>
                </c:pt>
                <c:pt idx="4">
                  <c:v>81-90</c:v>
                </c:pt>
                <c:pt idx="5">
                  <c:v>70-80</c:v>
                </c:pt>
                <c:pt idx="6">
                  <c:v>&lt;70</c:v>
                </c:pt>
              </c:strCache>
            </c:strRef>
          </c:cat>
          <c:val>
            <c:numRef>
              <c:f>Sheet2!$B$4:$H$4</c:f>
              <c:numCache>
                <c:formatCode>General</c:formatCode>
                <c:ptCount val="7"/>
                <c:pt idx="0">
                  <c:v>28</c:v>
                </c:pt>
                <c:pt idx="1">
                  <c:v>2</c:v>
                </c:pt>
                <c:pt idx="2">
                  <c:v>17</c:v>
                </c:pt>
                <c:pt idx="3">
                  <c:v>18</c:v>
                </c:pt>
                <c:pt idx="4">
                  <c:v>18</c:v>
                </c:pt>
                <c:pt idx="5">
                  <c:v>11</c:v>
                </c:pt>
                <c:pt idx="6">
                  <c:v>0</c:v>
                </c:pt>
              </c:numCache>
            </c:numRef>
          </c:val>
        </c:ser>
        <c:ser>
          <c:idx val="2"/>
          <c:order val="2"/>
          <c:tx>
            <c:strRef>
              <c:f>Sheet2!$A$5</c:f>
              <c:strCache>
                <c:ptCount val="1"/>
                <c:pt idx="0">
                  <c:v>2012-13</c:v>
                </c:pt>
              </c:strCache>
            </c:strRef>
          </c:tx>
          <c:invertIfNegative val="0"/>
          <c:cat>
            <c:strRef>
              <c:f>Sheet2!$B$2:$H$2</c:f>
              <c:strCache>
                <c:ptCount val="7"/>
                <c:pt idx="0">
                  <c:v>Application</c:v>
                </c:pt>
                <c:pt idx="1">
                  <c:v>Industry</c:v>
                </c:pt>
                <c:pt idx="2">
                  <c:v>Research</c:v>
                </c:pt>
                <c:pt idx="3">
                  <c:v>100-90</c:v>
                </c:pt>
                <c:pt idx="4">
                  <c:v>81-90</c:v>
                </c:pt>
                <c:pt idx="5">
                  <c:v>70-80</c:v>
                </c:pt>
                <c:pt idx="6">
                  <c:v>&lt;70</c:v>
                </c:pt>
              </c:strCache>
            </c:strRef>
          </c:cat>
          <c:val>
            <c:numRef>
              <c:f>Sheet2!$B$5:$H$5</c:f>
              <c:numCache>
                <c:formatCode>General</c:formatCode>
                <c:ptCount val="7"/>
                <c:pt idx="0">
                  <c:v>24</c:v>
                </c:pt>
                <c:pt idx="1">
                  <c:v>3</c:v>
                </c:pt>
                <c:pt idx="2">
                  <c:v>20</c:v>
                </c:pt>
                <c:pt idx="3">
                  <c:v>16</c:v>
                </c:pt>
                <c:pt idx="4">
                  <c:v>25</c:v>
                </c:pt>
                <c:pt idx="5">
                  <c:v>5</c:v>
                </c:pt>
                <c:pt idx="6">
                  <c:v>0</c:v>
                </c:pt>
              </c:numCache>
            </c:numRef>
          </c:val>
        </c:ser>
        <c:ser>
          <c:idx val="3"/>
          <c:order val="3"/>
          <c:tx>
            <c:strRef>
              <c:f>Sheet2!$A$6</c:f>
              <c:strCache>
                <c:ptCount val="1"/>
                <c:pt idx="0">
                  <c:v>2013-14</c:v>
                </c:pt>
              </c:strCache>
            </c:strRef>
          </c:tx>
          <c:invertIfNegative val="0"/>
          <c:cat>
            <c:strRef>
              <c:f>Sheet2!$B$2:$H$2</c:f>
              <c:strCache>
                <c:ptCount val="7"/>
                <c:pt idx="0">
                  <c:v>Application</c:v>
                </c:pt>
                <c:pt idx="1">
                  <c:v>Industry</c:v>
                </c:pt>
                <c:pt idx="2">
                  <c:v>Research</c:v>
                </c:pt>
                <c:pt idx="3">
                  <c:v>100-90</c:v>
                </c:pt>
                <c:pt idx="4">
                  <c:v>81-90</c:v>
                </c:pt>
                <c:pt idx="5">
                  <c:v>70-80</c:v>
                </c:pt>
                <c:pt idx="6">
                  <c:v>&lt;70</c:v>
                </c:pt>
              </c:strCache>
            </c:strRef>
          </c:cat>
          <c:val>
            <c:numRef>
              <c:f>Sheet2!$B$6:$H$6</c:f>
              <c:numCache>
                <c:formatCode>General</c:formatCode>
                <c:ptCount val="7"/>
                <c:pt idx="0">
                  <c:v>31</c:v>
                </c:pt>
                <c:pt idx="1">
                  <c:v>3</c:v>
                </c:pt>
                <c:pt idx="2">
                  <c:v>14</c:v>
                </c:pt>
                <c:pt idx="3">
                  <c:v>23</c:v>
                </c:pt>
                <c:pt idx="4">
                  <c:v>12</c:v>
                </c:pt>
                <c:pt idx="5">
                  <c:v>5</c:v>
                </c:pt>
                <c:pt idx="6">
                  <c:v>5</c:v>
                </c:pt>
              </c:numCache>
            </c:numRef>
          </c:val>
        </c:ser>
        <c:ser>
          <c:idx val="4"/>
          <c:order val="4"/>
          <c:tx>
            <c:strRef>
              <c:f>Sheet2!$A$7</c:f>
              <c:strCache>
                <c:ptCount val="1"/>
                <c:pt idx="0">
                  <c:v>2014-15</c:v>
                </c:pt>
              </c:strCache>
            </c:strRef>
          </c:tx>
          <c:invertIfNegative val="0"/>
          <c:cat>
            <c:strRef>
              <c:f>Sheet2!$B$2:$H$2</c:f>
              <c:strCache>
                <c:ptCount val="7"/>
                <c:pt idx="0">
                  <c:v>Application</c:v>
                </c:pt>
                <c:pt idx="1">
                  <c:v>Industry</c:v>
                </c:pt>
                <c:pt idx="2">
                  <c:v>Research</c:v>
                </c:pt>
                <c:pt idx="3">
                  <c:v>100-90</c:v>
                </c:pt>
                <c:pt idx="4">
                  <c:v>81-90</c:v>
                </c:pt>
                <c:pt idx="5">
                  <c:v>70-80</c:v>
                </c:pt>
                <c:pt idx="6">
                  <c:v>&lt;70</c:v>
                </c:pt>
              </c:strCache>
            </c:strRef>
          </c:cat>
          <c:val>
            <c:numRef>
              <c:f>Sheet2!$B$7:$H$7</c:f>
              <c:numCache>
                <c:formatCode>General</c:formatCode>
                <c:ptCount val="7"/>
                <c:pt idx="0">
                  <c:v>33</c:v>
                </c:pt>
                <c:pt idx="1">
                  <c:v>0</c:v>
                </c:pt>
                <c:pt idx="2">
                  <c:v>21</c:v>
                </c:pt>
                <c:pt idx="3">
                  <c:v>10</c:v>
                </c:pt>
                <c:pt idx="4">
                  <c:v>27</c:v>
                </c:pt>
                <c:pt idx="5">
                  <c:v>11</c:v>
                </c:pt>
                <c:pt idx="6">
                  <c:v>6</c:v>
                </c:pt>
              </c:numCache>
            </c:numRef>
          </c:val>
        </c:ser>
        <c:ser>
          <c:idx val="5"/>
          <c:order val="5"/>
          <c:tx>
            <c:strRef>
              <c:f>Sheet2!$A$8</c:f>
              <c:strCache>
                <c:ptCount val="1"/>
                <c:pt idx="0">
                  <c:v>2015-16</c:v>
                </c:pt>
              </c:strCache>
            </c:strRef>
          </c:tx>
          <c:invertIfNegative val="0"/>
          <c:cat>
            <c:strRef>
              <c:f>Sheet2!$B$2:$H$2</c:f>
              <c:strCache>
                <c:ptCount val="7"/>
                <c:pt idx="0">
                  <c:v>Application</c:v>
                </c:pt>
                <c:pt idx="1">
                  <c:v>Industry</c:v>
                </c:pt>
                <c:pt idx="2">
                  <c:v>Research</c:v>
                </c:pt>
                <c:pt idx="3">
                  <c:v>100-90</c:v>
                </c:pt>
                <c:pt idx="4">
                  <c:v>81-90</c:v>
                </c:pt>
                <c:pt idx="5">
                  <c:v>70-80</c:v>
                </c:pt>
                <c:pt idx="6">
                  <c:v>&lt;70</c:v>
                </c:pt>
              </c:strCache>
            </c:strRef>
          </c:cat>
          <c:val>
            <c:numRef>
              <c:f>Sheet2!$B$8:$H$8</c:f>
              <c:numCache>
                <c:formatCode>General</c:formatCode>
                <c:ptCount val="7"/>
                <c:pt idx="0">
                  <c:v>43</c:v>
                </c:pt>
                <c:pt idx="1">
                  <c:v>0</c:v>
                </c:pt>
                <c:pt idx="2">
                  <c:v>12</c:v>
                </c:pt>
              </c:numCache>
            </c:numRef>
          </c:val>
        </c:ser>
        <c:dLbls>
          <c:showLegendKey val="0"/>
          <c:showVal val="0"/>
          <c:showCatName val="0"/>
          <c:showSerName val="0"/>
          <c:showPercent val="0"/>
          <c:showBubbleSize val="0"/>
        </c:dLbls>
        <c:gapWidth val="150"/>
        <c:axId val="2037537472"/>
        <c:axId val="2037543456"/>
      </c:barChart>
      <c:catAx>
        <c:axId val="2037537472"/>
        <c:scaling>
          <c:orientation val="minMax"/>
        </c:scaling>
        <c:delete val="0"/>
        <c:axPos val="b"/>
        <c:numFmt formatCode="General" sourceLinked="1"/>
        <c:majorTickMark val="none"/>
        <c:minorTickMark val="none"/>
        <c:tickLblPos val="nextTo"/>
        <c:txPr>
          <a:bodyPr/>
          <a:lstStyle/>
          <a:p>
            <a:pPr>
              <a:defRPr sz="1400"/>
            </a:pPr>
            <a:endParaRPr lang="en-US"/>
          </a:p>
        </c:txPr>
        <c:crossAx val="2037543456"/>
        <c:crosses val="autoZero"/>
        <c:auto val="1"/>
        <c:lblAlgn val="ctr"/>
        <c:lblOffset val="100"/>
        <c:noMultiLvlLbl val="0"/>
      </c:catAx>
      <c:valAx>
        <c:axId val="2037543456"/>
        <c:scaling>
          <c:orientation val="minMax"/>
        </c:scaling>
        <c:delete val="0"/>
        <c:axPos val="l"/>
        <c:majorGridlines/>
        <c:title>
          <c:tx>
            <c:rich>
              <a:bodyPr/>
              <a:lstStyle/>
              <a:p>
                <a:pPr>
                  <a:defRPr sz="2400"/>
                </a:pPr>
                <a:r>
                  <a:rPr lang="en-US" sz="2400"/>
                  <a:t>Count</a:t>
                </a:r>
              </a:p>
            </c:rich>
          </c:tx>
          <c:layout/>
          <c:overlay val="0"/>
        </c:title>
        <c:numFmt formatCode="General" sourceLinked="1"/>
        <c:majorTickMark val="out"/>
        <c:minorTickMark val="none"/>
        <c:tickLblPos val="nextTo"/>
        <c:txPr>
          <a:bodyPr/>
          <a:lstStyle/>
          <a:p>
            <a:pPr>
              <a:defRPr sz="1400"/>
            </a:pPr>
            <a:endParaRPr lang="en-US"/>
          </a:p>
        </c:txPr>
        <c:crossAx val="2037537472"/>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6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'[Copy of Department Faculty Profile Experience.xlsx]Sheet2'!$G$5</c:f>
              <c:strCache>
                <c:ptCount val="1"/>
                <c:pt idx="0">
                  <c:v>In TCET</c:v>
                </c:pt>
              </c:strCache>
            </c:strRef>
          </c:tx>
          <c:dPt>
            <c:idx val="0"/>
            <c:bubble3D val="0"/>
            <c:spPr>
              <a:solidFill>
                <a:schemeClr val="accent6"/>
              </a:solidFill>
              <a:ln w="19050">
                <a:solidFill>
                  <a:schemeClr val="lt1"/>
                </a:solidFill>
              </a:ln>
              <a:effectLst/>
            </c:spPr>
          </c:dPt>
          <c:dPt>
            <c:idx val="1"/>
            <c:bubble3D val="0"/>
            <c:spPr>
              <a:solidFill>
                <a:schemeClr val="accent1">
                  <a:lumMod val="20000"/>
                  <a:lumOff val="80000"/>
                </a:schemeClr>
              </a:solidFill>
              <a:ln w="19050">
                <a:solidFill>
                  <a:schemeClr val="lt1"/>
                </a:solidFill>
              </a:ln>
              <a:effectLst/>
            </c:spPr>
          </c:dPt>
          <c:dPt>
            <c:idx val="2"/>
            <c:bubble3D val="0"/>
            <c:spPr>
              <a:solidFill>
                <a:schemeClr val="accent4"/>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'[Copy of Department Faculty Profile Experience.xlsx]Sheet2'!$E$6:$E$8</c:f>
              <c:strCache>
                <c:ptCount val="3"/>
                <c:pt idx="0">
                  <c:v>0-3 years</c:v>
                </c:pt>
                <c:pt idx="1">
                  <c:v>3-5years</c:v>
                </c:pt>
                <c:pt idx="2">
                  <c:v>&gt;5 years</c:v>
                </c:pt>
              </c:strCache>
            </c:strRef>
          </c:cat>
          <c:val>
            <c:numRef>
              <c:f>'[Copy of Department Faculty Profile Experience.xlsx]Sheet2'!$G$6:$G$8</c:f>
              <c:numCache>
                <c:formatCode>General</c:formatCode>
                <c:ptCount val="3"/>
                <c:pt idx="0">
                  <c:v>9</c:v>
                </c:pt>
                <c:pt idx="1">
                  <c:v>5</c:v>
                </c:pt>
                <c:pt idx="2">
                  <c:v>13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2"/>
      </a:solid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Department Library Book Procurement</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Sheet1!$F$8</c:f>
              <c:strCache>
                <c:ptCount val="1"/>
                <c:pt idx="0">
                  <c:v>Books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Sheet1!$E$9:$E$14</c:f>
              <c:strCache>
                <c:ptCount val="6"/>
                <c:pt idx="0">
                  <c:v>2010-2011</c:v>
                </c:pt>
                <c:pt idx="1">
                  <c:v>2011-2012</c:v>
                </c:pt>
                <c:pt idx="2">
                  <c:v>2012-2013</c:v>
                </c:pt>
                <c:pt idx="3">
                  <c:v>2013-2014</c:v>
                </c:pt>
                <c:pt idx="4">
                  <c:v>2014-2015</c:v>
                </c:pt>
                <c:pt idx="5">
                  <c:v>2015-2016</c:v>
                </c:pt>
              </c:strCache>
            </c:strRef>
          </c:cat>
          <c:val>
            <c:numRef>
              <c:f>Sheet1!$F$9:$F$14</c:f>
              <c:numCache>
                <c:formatCode>General</c:formatCode>
                <c:ptCount val="6"/>
                <c:pt idx="0">
                  <c:v>206</c:v>
                </c:pt>
                <c:pt idx="1">
                  <c:v>280</c:v>
                </c:pt>
                <c:pt idx="2">
                  <c:v>320</c:v>
                </c:pt>
                <c:pt idx="3">
                  <c:v>450</c:v>
                </c:pt>
                <c:pt idx="4">
                  <c:v>500</c:v>
                </c:pt>
                <c:pt idx="5">
                  <c:v>520</c:v>
                </c:pt>
              </c:numCache>
            </c:numRef>
          </c:val>
        </c:ser>
        <c:dLbls>
          <c:dLblPos val="outEnd"/>
          <c:showLegendKey val="0"/>
          <c:showVal val="1"/>
          <c:showCatName val="0"/>
          <c:showSerName val="0"/>
          <c:showPercent val="0"/>
          <c:showBubbleSize val="0"/>
        </c:dLbls>
        <c:gapWidth val="219"/>
        <c:overlap val="-27"/>
        <c:axId val="359326192"/>
        <c:axId val="359328912"/>
      </c:barChart>
      <c:catAx>
        <c:axId val="35932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328912"/>
        <c:crosses val="autoZero"/>
        <c:auto val="1"/>
        <c:lblAlgn val="ctr"/>
        <c:lblOffset val="100"/>
        <c:noMultiLvlLbl val="0"/>
      </c:catAx>
      <c:valAx>
        <c:axId val="35932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93261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SE Results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Results!$D$213</c:f>
              <c:strCache>
                <c:ptCount val="1"/>
                <c:pt idx="0">
                  <c:v>SE Result</c:v>
                </c:pt>
              </c:strCache>
            </c:strRef>
          </c:tx>
          <c:spPr>
            <a:solidFill>
              <a:schemeClr val="accent1"/>
            </a:solidFill>
            <a:ln>
              <a:noFill/>
            </a:ln>
            <a:effectLst/>
          </c:spPr>
          <c:invertIfNegative val="0"/>
          <c:cat>
            <c:strRef>
              <c:f>Results!$E$212:$I$212</c:f>
              <c:strCache>
                <c:ptCount val="5"/>
                <c:pt idx="0">
                  <c:v>May 2011</c:v>
                </c:pt>
                <c:pt idx="1">
                  <c:v>May 2012</c:v>
                </c:pt>
                <c:pt idx="2">
                  <c:v>May 2013</c:v>
                </c:pt>
                <c:pt idx="3">
                  <c:v>May 2014</c:v>
                </c:pt>
                <c:pt idx="4">
                  <c:v>May 2015</c:v>
                </c:pt>
              </c:strCache>
            </c:strRef>
          </c:cat>
          <c:val>
            <c:numRef>
              <c:f>Results!$E$213:$I$213</c:f>
              <c:numCache>
                <c:formatCode>General</c:formatCode>
                <c:ptCount val="5"/>
                <c:pt idx="0">
                  <c:v>78.52</c:v>
                </c:pt>
                <c:pt idx="1">
                  <c:v>84.11</c:v>
                </c:pt>
                <c:pt idx="2">
                  <c:v>82.69</c:v>
                </c:pt>
                <c:pt idx="3">
                  <c:v>72.149999999999991</c:v>
                </c:pt>
                <c:pt idx="4">
                  <c:v>82.53</c:v>
                </c:pt>
              </c:numCache>
            </c:numRef>
          </c:val>
        </c:ser>
        <c:dLbls>
          <c:showLegendKey val="0"/>
          <c:showVal val="0"/>
          <c:showCatName val="0"/>
          <c:showSerName val="0"/>
          <c:showPercent val="0"/>
          <c:showBubbleSize val="0"/>
        </c:dLbls>
        <c:gapWidth val="219"/>
        <c:axId val="2035969344"/>
        <c:axId val="2035976960"/>
      </c:barChart>
      <c:lineChart>
        <c:grouping val="standard"/>
        <c:varyColors val="0"/>
        <c:ser>
          <c:idx val="1"/>
          <c:order val="1"/>
          <c:tx>
            <c:strRef>
              <c:f>Results!$D$214</c:f>
              <c:strCache>
                <c:ptCount val="1"/>
                <c:pt idx="0">
                  <c:v>ISO Req- 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Results!$E$212:$I$212</c:f>
              <c:strCache>
                <c:ptCount val="5"/>
                <c:pt idx="0">
                  <c:v>May 2011</c:v>
                </c:pt>
                <c:pt idx="1">
                  <c:v>May 2012</c:v>
                </c:pt>
                <c:pt idx="2">
                  <c:v>May 2013</c:v>
                </c:pt>
                <c:pt idx="3">
                  <c:v>May 2014</c:v>
                </c:pt>
                <c:pt idx="4">
                  <c:v>May 2015</c:v>
                </c:pt>
              </c:strCache>
            </c:strRef>
          </c:cat>
          <c:val>
            <c:numRef>
              <c:f>Results!$E$214:$I$214</c:f>
              <c:numCache>
                <c:formatCode>General</c:formatCode>
                <c:ptCount val="5"/>
                <c:pt idx="0">
                  <c:v>75</c:v>
                </c:pt>
                <c:pt idx="1">
                  <c:v>75</c:v>
                </c:pt>
                <c:pt idx="2">
                  <c:v>75</c:v>
                </c:pt>
                <c:pt idx="3">
                  <c:v>75</c:v>
                </c:pt>
                <c:pt idx="4">
                  <c:v>75</c:v>
                </c:pt>
              </c:numCache>
            </c:numRef>
          </c:val>
          <c:smooth val="0"/>
        </c:ser>
        <c:ser>
          <c:idx val="2"/>
          <c:order val="2"/>
          <c:tx>
            <c:strRef>
              <c:f>Results!$D$215</c:f>
              <c:strCache>
                <c:ptCount val="1"/>
                <c:pt idx="0">
                  <c:v>TCET Results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Results!$E$212:$I$212</c:f>
              <c:strCache>
                <c:ptCount val="5"/>
                <c:pt idx="0">
                  <c:v>May 2011</c:v>
                </c:pt>
                <c:pt idx="1">
                  <c:v>May 2012</c:v>
                </c:pt>
                <c:pt idx="2">
                  <c:v>May 2013</c:v>
                </c:pt>
                <c:pt idx="3">
                  <c:v>May 2014</c:v>
                </c:pt>
                <c:pt idx="4">
                  <c:v>May 2015</c:v>
                </c:pt>
              </c:strCache>
            </c:strRef>
          </c:cat>
          <c:val>
            <c:numRef>
              <c:f>Results!$E$215:$I$215</c:f>
              <c:numCache>
                <c:formatCode>General</c:formatCode>
                <c:ptCount val="5"/>
                <c:pt idx="0">
                  <c:v>79.8</c:v>
                </c:pt>
                <c:pt idx="1">
                  <c:v>81.55</c:v>
                </c:pt>
                <c:pt idx="2">
                  <c:v>80.2</c:v>
                </c:pt>
                <c:pt idx="3">
                  <c:v>78.23</c:v>
                </c:pt>
                <c:pt idx="4">
                  <c:v>77.81</c:v>
                </c:pt>
              </c:numCache>
            </c:numRef>
          </c:val>
          <c:smooth val="0"/>
        </c:ser>
        <c:dLbls>
          <c:showLegendKey val="0"/>
          <c:showVal val="0"/>
          <c:showCatName val="0"/>
          <c:showSerName val="0"/>
          <c:showPercent val="0"/>
          <c:showBubbleSize val="0"/>
        </c:dLbls>
        <c:marker val="1"/>
        <c:smooth val="0"/>
        <c:axId val="2035969344"/>
        <c:axId val="2035976960"/>
      </c:lineChart>
      <c:catAx>
        <c:axId val="203596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5976960"/>
        <c:crosses val="autoZero"/>
        <c:auto val="1"/>
        <c:lblAlgn val="ctr"/>
        <c:lblOffset val="100"/>
        <c:noMultiLvlLbl val="0"/>
      </c:catAx>
      <c:valAx>
        <c:axId val="203597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59693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SE Results with First Class</a:t>
            </a:r>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Results!$K$213</c:f>
              <c:strCache>
                <c:ptCount val="1"/>
                <c:pt idx="0">
                  <c:v>SE-First Class</c:v>
                </c:pt>
              </c:strCache>
            </c:strRef>
          </c:tx>
          <c:spPr>
            <a:solidFill>
              <a:schemeClr val="accent1"/>
            </a:solidFill>
            <a:ln>
              <a:noFill/>
            </a:ln>
            <a:effectLst/>
          </c:spPr>
          <c:invertIfNegative val="0"/>
          <c:cat>
            <c:strRef>
              <c:f>Results!$L$212:$P$212</c:f>
              <c:strCache>
                <c:ptCount val="5"/>
                <c:pt idx="0">
                  <c:v>May 2011</c:v>
                </c:pt>
                <c:pt idx="1">
                  <c:v>May 2012</c:v>
                </c:pt>
                <c:pt idx="2">
                  <c:v>May 2013</c:v>
                </c:pt>
                <c:pt idx="3">
                  <c:v>May 2014</c:v>
                </c:pt>
                <c:pt idx="4">
                  <c:v>May 2015</c:v>
                </c:pt>
              </c:strCache>
            </c:strRef>
          </c:cat>
          <c:val>
            <c:numRef>
              <c:f>Results!$L$213:$P$213</c:f>
              <c:numCache>
                <c:formatCode>General</c:formatCode>
                <c:ptCount val="5"/>
                <c:pt idx="0">
                  <c:v>64.910000000000025</c:v>
                </c:pt>
                <c:pt idx="1">
                  <c:v>63.2</c:v>
                </c:pt>
                <c:pt idx="2">
                  <c:v>71.319999999999993</c:v>
                </c:pt>
                <c:pt idx="3">
                  <c:v>94.740000000000023</c:v>
                </c:pt>
                <c:pt idx="4">
                  <c:v>70.069999999999993</c:v>
                </c:pt>
              </c:numCache>
            </c:numRef>
          </c:val>
        </c:ser>
        <c:dLbls>
          <c:showLegendKey val="0"/>
          <c:showVal val="0"/>
          <c:showCatName val="0"/>
          <c:showSerName val="0"/>
          <c:showPercent val="0"/>
          <c:showBubbleSize val="0"/>
        </c:dLbls>
        <c:gapWidth val="150"/>
        <c:axId val="2035982944"/>
        <c:axId val="2035991104"/>
      </c:barChart>
      <c:lineChart>
        <c:grouping val="standard"/>
        <c:varyColors val="0"/>
        <c:ser>
          <c:idx val="1"/>
          <c:order val="1"/>
          <c:tx>
            <c:strRef>
              <c:f>Results!$K$214</c:f>
              <c:strCache>
                <c:ptCount val="1"/>
                <c:pt idx="0">
                  <c:v>ISO Req- F</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Results!$L$212:$P$212</c:f>
              <c:strCache>
                <c:ptCount val="5"/>
                <c:pt idx="0">
                  <c:v>May 2011</c:v>
                </c:pt>
                <c:pt idx="1">
                  <c:v>May 2012</c:v>
                </c:pt>
                <c:pt idx="2">
                  <c:v>May 2013</c:v>
                </c:pt>
                <c:pt idx="3">
                  <c:v>May 2014</c:v>
                </c:pt>
                <c:pt idx="4">
                  <c:v>May 2015</c:v>
                </c:pt>
              </c:strCache>
            </c:strRef>
          </c:cat>
          <c:val>
            <c:numRef>
              <c:f>Results!$L$214:$P$214</c:f>
              <c:numCache>
                <c:formatCode>General</c:formatCode>
                <c:ptCount val="5"/>
                <c:pt idx="0">
                  <c:v>50</c:v>
                </c:pt>
                <c:pt idx="1">
                  <c:v>50</c:v>
                </c:pt>
                <c:pt idx="2">
                  <c:v>50</c:v>
                </c:pt>
                <c:pt idx="3">
                  <c:v>50</c:v>
                </c:pt>
                <c:pt idx="4">
                  <c:v>50</c:v>
                </c:pt>
              </c:numCache>
            </c:numRef>
          </c:val>
          <c:smooth val="0"/>
        </c:ser>
        <c:ser>
          <c:idx val="2"/>
          <c:order val="2"/>
          <c:tx>
            <c:strRef>
              <c:f>Results!$K$215</c:f>
              <c:strCache>
                <c:ptCount val="1"/>
                <c:pt idx="0">
                  <c:v>TCET First Class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Results!$L$212:$P$212</c:f>
              <c:strCache>
                <c:ptCount val="5"/>
                <c:pt idx="0">
                  <c:v>May 2011</c:v>
                </c:pt>
                <c:pt idx="1">
                  <c:v>May 2012</c:v>
                </c:pt>
                <c:pt idx="2">
                  <c:v>May 2013</c:v>
                </c:pt>
                <c:pt idx="3">
                  <c:v>May 2014</c:v>
                </c:pt>
                <c:pt idx="4">
                  <c:v>May 2015</c:v>
                </c:pt>
              </c:strCache>
            </c:strRef>
          </c:cat>
          <c:val>
            <c:numRef>
              <c:f>Results!$L$215:$P$215</c:f>
              <c:numCache>
                <c:formatCode>General</c:formatCode>
                <c:ptCount val="5"/>
                <c:pt idx="0">
                  <c:v>73.92</c:v>
                </c:pt>
                <c:pt idx="1">
                  <c:v>61.39</c:v>
                </c:pt>
                <c:pt idx="2">
                  <c:v>84.58</c:v>
                </c:pt>
                <c:pt idx="3">
                  <c:v>87.8</c:v>
                </c:pt>
                <c:pt idx="4">
                  <c:v>79</c:v>
                </c:pt>
              </c:numCache>
            </c:numRef>
          </c:val>
          <c:smooth val="0"/>
        </c:ser>
        <c:dLbls>
          <c:showLegendKey val="0"/>
          <c:showVal val="0"/>
          <c:showCatName val="0"/>
          <c:showSerName val="0"/>
          <c:showPercent val="0"/>
          <c:showBubbleSize val="0"/>
        </c:dLbls>
        <c:marker val="1"/>
        <c:smooth val="0"/>
        <c:axId val="2035982944"/>
        <c:axId val="2035991104"/>
      </c:lineChart>
      <c:catAx>
        <c:axId val="203598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991104"/>
        <c:crosses val="autoZero"/>
        <c:auto val="1"/>
        <c:lblAlgn val="ctr"/>
        <c:lblOffset val="100"/>
        <c:noMultiLvlLbl val="0"/>
      </c:catAx>
      <c:valAx>
        <c:axId val="2035991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 Results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9829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TE Results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173393236120524"/>
          <c:y val="0.12088844365254796"/>
          <c:w val="0.70247158082721717"/>
          <c:h val="0.52694909132003964"/>
        </c:manualLayout>
      </c:layout>
      <c:barChart>
        <c:barDir val="col"/>
        <c:grouping val="clustered"/>
        <c:varyColors val="0"/>
        <c:ser>
          <c:idx val="0"/>
          <c:order val="0"/>
          <c:tx>
            <c:strRef>
              <c:f>Results!$D$220</c:f>
              <c:strCache>
                <c:ptCount val="1"/>
                <c:pt idx="0">
                  <c:v>TE Result</c:v>
                </c:pt>
              </c:strCache>
            </c:strRef>
          </c:tx>
          <c:spPr>
            <a:solidFill>
              <a:schemeClr val="accent1"/>
            </a:solidFill>
            <a:ln>
              <a:noFill/>
            </a:ln>
            <a:effectLst/>
          </c:spPr>
          <c:invertIfNegative val="0"/>
          <c:cat>
            <c:strRef>
              <c:f>Results!$E$219:$I$219</c:f>
              <c:strCache>
                <c:ptCount val="5"/>
                <c:pt idx="0">
                  <c:v>May 2011</c:v>
                </c:pt>
                <c:pt idx="1">
                  <c:v>May 2012</c:v>
                </c:pt>
                <c:pt idx="2">
                  <c:v>May 2013</c:v>
                </c:pt>
                <c:pt idx="3">
                  <c:v>May 2014</c:v>
                </c:pt>
                <c:pt idx="4">
                  <c:v>May 2015</c:v>
                </c:pt>
              </c:strCache>
            </c:strRef>
          </c:cat>
          <c:val>
            <c:numRef>
              <c:f>Results!$E$220:$I$220</c:f>
              <c:numCache>
                <c:formatCode>General</c:formatCode>
                <c:ptCount val="5"/>
                <c:pt idx="0">
                  <c:v>100</c:v>
                </c:pt>
                <c:pt idx="1">
                  <c:v>99.31</c:v>
                </c:pt>
                <c:pt idx="2">
                  <c:v>95.86</c:v>
                </c:pt>
                <c:pt idx="3">
                  <c:v>90.57</c:v>
                </c:pt>
                <c:pt idx="4">
                  <c:v>96.89</c:v>
                </c:pt>
              </c:numCache>
            </c:numRef>
          </c:val>
        </c:ser>
        <c:dLbls>
          <c:showLegendKey val="0"/>
          <c:showVal val="0"/>
          <c:showCatName val="0"/>
          <c:showSerName val="0"/>
          <c:showPercent val="0"/>
          <c:showBubbleSize val="0"/>
        </c:dLbls>
        <c:gapWidth val="150"/>
        <c:axId val="2035988928"/>
        <c:axId val="2036000352"/>
      </c:barChart>
      <c:lineChart>
        <c:grouping val="standard"/>
        <c:varyColors val="0"/>
        <c:ser>
          <c:idx val="1"/>
          <c:order val="1"/>
          <c:tx>
            <c:strRef>
              <c:f>Results!$D$221</c:f>
              <c:strCache>
                <c:ptCount val="1"/>
                <c:pt idx="0">
                  <c:v>ISO Req- P</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Results!$E$219:$I$219</c:f>
              <c:strCache>
                <c:ptCount val="5"/>
                <c:pt idx="0">
                  <c:v>May 2011</c:v>
                </c:pt>
                <c:pt idx="1">
                  <c:v>May 2012</c:v>
                </c:pt>
                <c:pt idx="2">
                  <c:v>May 2013</c:v>
                </c:pt>
                <c:pt idx="3">
                  <c:v>May 2014</c:v>
                </c:pt>
                <c:pt idx="4">
                  <c:v>May 2015</c:v>
                </c:pt>
              </c:strCache>
            </c:strRef>
          </c:cat>
          <c:val>
            <c:numRef>
              <c:f>Results!$E$221:$I$221</c:f>
              <c:numCache>
                <c:formatCode>General</c:formatCode>
                <c:ptCount val="5"/>
                <c:pt idx="0">
                  <c:v>85</c:v>
                </c:pt>
                <c:pt idx="1">
                  <c:v>85</c:v>
                </c:pt>
                <c:pt idx="2">
                  <c:v>85</c:v>
                </c:pt>
                <c:pt idx="3">
                  <c:v>85</c:v>
                </c:pt>
                <c:pt idx="4">
                  <c:v>85</c:v>
                </c:pt>
              </c:numCache>
            </c:numRef>
          </c:val>
          <c:smooth val="0"/>
        </c:ser>
        <c:ser>
          <c:idx val="2"/>
          <c:order val="2"/>
          <c:tx>
            <c:strRef>
              <c:f>Results!$D$222</c:f>
              <c:strCache>
                <c:ptCount val="1"/>
                <c:pt idx="0">
                  <c:v>TCET Results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Results!$E$219:$I$219</c:f>
              <c:strCache>
                <c:ptCount val="5"/>
                <c:pt idx="0">
                  <c:v>May 2011</c:v>
                </c:pt>
                <c:pt idx="1">
                  <c:v>May 2012</c:v>
                </c:pt>
                <c:pt idx="2">
                  <c:v>May 2013</c:v>
                </c:pt>
                <c:pt idx="3">
                  <c:v>May 2014</c:v>
                </c:pt>
                <c:pt idx="4">
                  <c:v>May 2015</c:v>
                </c:pt>
              </c:strCache>
            </c:strRef>
          </c:cat>
          <c:val>
            <c:numRef>
              <c:f>Results!$E$222:$I$222</c:f>
              <c:numCache>
                <c:formatCode>General</c:formatCode>
                <c:ptCount val="5"/>
                <c:pt idx="0">
                  <c:v>79.8</c:v>
                </c:pt>
                <c:pt idx="1">
                  <c:v>81.55</c:v>
                </c:pt>
                <c:pt idx="2">
                  <c:v>80.2</c:v>
                </c:pt>
                <c:pt idx="3">
                  <c:v>78.23</c:v>
                </c:pt>
                <c:pt idx="4">
                  <c:v>77.81</c:v>
                </c:pt>
              </c:numCache>
            </c:numRef>
          </c:val>
          <c:smooth val="0"/>
        </c:ser>
        <c:dLbls>
          <c:showLegendKey val="0"/>
          <c:showVal val="0"/>
          <c:showCatName val="0"/>
          <c:showSerName val="0"/>
          <c:showPercent val="0"/>
          <c:showBubbleSize val="0"/>
        </c:dLbls>
        <c:marker val="1"/>
        <c:smooth val="0"/>
        <c:axId val="2035988928"/>
        <c:axId val="2036000352"/>
      </c:lineChart>
      <c:catAx>
        <c:axId val="203598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6000352"/>
        <c:crosses val="autoZero"/>
        <c:auto val="1"/>
        <c:lblAlgn val="ctr"/>
        <c:lblOffset val="100"/>
        <c:noMultiLvlLbl val="0"/>
      </c:catAx>
      <c:valAx>
        <c:axId val="20360003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Results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598892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TE Results with First Class</a:t>
            </a:r>
          </a:p>
        </c:rich>
      </c:tx>
      <c:layout/>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Results!$K$220</c:f>
              <c:strCache>
                <c:ptCount val="1"/>
                <c:pt idx="0">
                  <c:v>TE-First Class</c:v>
                </c:pt>
              </c:strCache>
            </c:strRef>
          </c:tx>
          <c:spPr>
            <a:solidFill>
              <a:schemeClr val="accent1"/>
            </a:solidFill>
            <a:ln>
              <a:noFill/>
            </a:ln>
            <a:effectLst/>
          </c:spPr>
          <c:invertIfNegative val="0"/>
          <c:cat>
            <c:strRef>
              <c:f>Results!$L$219:$P$219</c:f>
              <c:strCache>
                <c:ptCount val="5"/>
                <c:pt idx="0">
                  <c:v>May 2011</c:v>
                </c:pt>
                <c:pt idx="1">
                  <c:v>May 2012</c:v>
                </c:pt>
                <c:pt idx="2">
                  <c:v>May 2013</c:v>
                </c:pt>
                <c:pt idx="3">
                  <c:v>May 2014</c:v>
                </c:pt>
                <c:pt idx="4">
                  <c:v>May 2015</c:v>
                </c:pt>
              </c:strCache>
            </c:strRef>
          </c:cat>
          <c:val>
            <c:numRef>
              <c:f>Results!$L$220:$P$220</c:f>
              <c:numCache>
                <c:formatCode>General</c:formatCode>
                <c:ptCount val="5"/>
                <c:pt idx="0">
                  <c:v>84.169999999999987</c:v>
                </c:pt>
                <c:pt idx="1">
                  <c:v>89.509999999999991</c:v>
                </c:pt>
                <c:pt idx="2">
                  <c:v>87.05</c:v>
                </c:pt>
                <c:pt idx="3">
                  <c:v>83.34</c:v>
                </c:pt>
                <c:pt idx="4">
                  <c:v>78.849999999999994</c:v>
                </c:pt>
              </c:numCache>
            </c:numRef>
          </c:val>
        </c:ser>
        <c:dLbls>
          <c:showLegendKey val="0"/>
          <c:showVal val="0"/>
          <c:showCatName val="0"/>
          <c:showSerName val="0"/>
          <c:showPercent val="0"/>
          <c:showBubbleSize val="0"/>
        </c:dLbls>
        <c:gapWidth val="150"/>
        <c:axId val="2035996544"/>
        <c:axId val="2035997632"/>
      </c:barChart>
      <c:lineChart>
        <c:grouping val="standard"/>
        <c:varyColors val="0"/>
        <c:ser>
          <c:idx val="1"/>
          <c:order val="1"/>
          <c:tx>
            <c:strRef>
              <c:f>Results!$K$221</c:f>
              <c:strCache>
                <c:ptCount val="1"/>
                <c:pt idx="0">
                  <c:v>ISO Req- F</c:v>
                </c:pt>
              </c:strCache>
            </c:strRef>
          </c:tx>
          <c:spPr>
            <a:ln w="28575" cap="rnd">
              <a:solidFill>
                <a:schemeClr val="accent2"/>
              </a:solidFill>
              <a:round/>
            </a:ln>
            <a:effectLst/>
          </c:spPr>
          <c:marker>
            <c:symbol val="none"/>
          </c:marker>
          <c:cat>
            <c:strRef>
              <c:f>Results!$L$219:$P$219</c:f>
              <c:strCache>
                <c:ptCount val="5"/>
                <c:pt idx="0">
                  <c:v>May 2011</c:v>
                </c:pt>
                <c:pt idx="1">
                  <c:v>May 2012</c:v>
                </c:pt>
                <c:pt idx="2">
                  <c:v>May 2013</c:v>
                </c:pt>
                <c:pt idx="3">
                  <c:v>May 2014</c:v>
                </c:pt>
                <c:pt idx="4">
                  <c:v>May 2015</c:v>
                </c:pt>
              </c:strCache>
            </c:strRef>
          </c:cat>
          <c:val>
            <c:numRef>
              <c:f>Results!$L$221:$P$221</c:f>
              <c:numCache>
                <c:formatCode>General</c:formatCode>
                <c:ptCount val="5"/>
                <c:pt idx="0">
                  <c:v>50</c:v>
                </c:pt>
                <c:pt idx="1">
                  <c:v>50</c:v>
                </c:pt>
                <c:pt idx="2">
                  <c:v>50</c:v>
                </c:pt>
                <c:pt idx="3">
                  <c:v>50</c:v>
                </c:pt>
                <c:pt idx="4">
                  <c:v>50</c:v>
                </c:pt>
              </c:numCache>
            </c:numRef>
          </c:val>
          <c:smooth val="0"/>
        </c:ser>
        <c:ser>
          <c:idx val="2"/>
          <c:order val="2"/>
          <c:tx>
            <c:strRef>
              <c:f>Results!$K$222</c:f>
              <c:strCache>
                <c:ptCount val="1"/>
                <c:pt idx="0">
                  <c:v>TCET First Class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Results!$L$219:$P$219</c:f>
              <c:strCache>
                <c:ptCount val="5"/>
                <c:pt idx="0">
                  <c:v>May 2011</c:v>
                </c:pt>
                <c:pt idx="1">
                  <c:v>May 2012</c:v>
                </c:pt>
                <c:pt idx="2">
                  <c:v>May 2013</c:v>
                </c:pt>
                <c:pt idx="3">
                  <c:v>May 2014</c:v>
                </c:pt>
                <c:pt idx="4">
                  <c:v>May 2015</c:v>
                </c:pt>
              </c:strCache>
            </c:strRef>
          </c:cat>
          <c:val>
            <c:numRef>
              <c:f>Results!$L$222:$P$222</c:f>
              <c:numCache>
                <c:formatCode>General</c:formatCode>
                <c:ptCount val="5"/>
                <c:pt idx="0">
                  <c:v>73.92</c:v>
                </c:pt>
                <c:pt idx="1">
                  <c:v>61.39</c:v>
                </c:pt>
                <c:pt idx="2">
                  <c:v>84.58</c:v>
                </c:pt>
                <c:pt idx="3">
                  <c:v>87.8</c:v>
                </c:pt>
                <c:pt idx="4">
                  <c:v>79</c:v>
                </c:pt>
              </c:numCache>
            </c:numRef>
          </c:val>
          <c:smooth val="0"/>
        </c:ser>
        <c:dLbls>
          <c:showLegendKey val="0"/>
          <c:showVal val="0"/>
          <c:showCatName val="0"/>
          <c:showSerName val="0"/>
          <c:showPercent val="0"/>
          <c:showBubbleSize val="0"/>
        </c:dLbls>
        <c:marker val="1"/>
        <c:smooth val="0"/>
        <c:axId val="2035996544"/>
        <c:axId val="2035997632"/>
      </c:lineChart>
      <c:catAx>
        <c:axId val="203599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5997632"/>
        <c:crosses val="autoZero"/>
        <c:auto val="1"/>
        <c:lblAlgn val="ctr"/>
        <c:lblOffset val="100"/>
        <c:noMultiLvlLbl val="0"/>
      </c:catAx>
      <c:valAx>
        <c:axId val="2035997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Results</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03599654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BE Results</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Results!$D$227</c:f>
              <c:strCache>
                <c:ptCount val="1"/>
                <c:pt idx="0">
                  <c:v>BE Result</c:v>
                </c:pt>
              </c:strCache>
            </c:strRef>
          </c:tx>
          <c:spPr>
            <a:solidFill>
              <a:schemeClr val="accent1"/>
            </a:solidFill>
            <a:ln>
              <a:noFill/>
            </a:ln>
            <a:effectLst/>
          </c:spPr>
          <c:invertIfNegative val="0"/>
          <c:cat>
            <c:strRef>
              <c:f>Results!$E$226:$I$226</c:f>
              <c:strCache>
                <c:ptCount val="5"/>
                <c:pt idx="0">
                  <c:v>May 2011</c:v>
                </c:pt>
                <c:pt idx="1">
                  <c:v>May 2012</c:v>
                </c:pt>
                <c:pt idx="2">
                  <c:v>May 2013</c:v>
                </c:pt>
                <c:pt idx="3">
                  <c:v>May 2014</c:v>
                </c:pt>
                <c:pt idx="4">
                  <c:v>May 2015</c:v>
                </c:pt>
              </c:strCache>
            </c:strRef>
          </c:cat>
          <c:val>
            <c:numRef>
              <c:f>Results!$E$227:$I$227</c:f>
              <c:numCache>
                <c:formatCode>General</c:formatCode>
                <c:ptCount val="5"/>
                <c:pt idx="0">
                  <c:v>100</c:v>
                </c:pt>
                <c:pt idx="1">
                  <c:v>99.29</c:v>
                </c:pt>
                <c:pt idx="2">
                  <c:v>99.31</c:v>
                </c:pt>
                <c:pt idx="3">
                  <c:v>95.83</c:v>
                </c:pt>
                <c:pt idx="4">
                  <c:v>96.93</c:v>
                </c:pt>
              </c:numCache>
            </c:numRef>
          </c:val>
        </c:ser>
        <c:dLbls>
          <c:showLegendKey val="0"/>
          <c:showVal val="0"/>
          <c:showCatName val="0"/>
          <c:showSerName val="0"/>
          <c:showPercent val="0"/>
          <c:showBubbleSize val="0"/>
        </c:dLbls>
        <c:gapWidth val="150"/>
        <c:axId val="2035970976"/>
        <c:axId val="2035998176"/>
      </c:barChart>
      <c:lineChart>
        <c:grouping val="standard"/>
        <c:varyColors val="0"/>
        <c:ser>
          <c:idx val="1"/>
          <c:order val="1"/>
          <c:tx>
            <c:strRef>
              <c:f>Results!$D$228</c:f>
              <c:strCache>
                <c:ptCount val="1"/>
                <c:pt idx="0">
                  <c:v>ISO Req</c:v>
                </c:pt>
              </c:strCache>
            </c:strRef>
          </c:tx>
          <c:spPr>
            <a:ln w="28575" cap="rnd">
              <a:solidFill>
                <a:schemeClr val="accent2"/>
              </a:solidFill>
              <a:round/>
            </a:ln>
            <a:effectLst/>
          </c:spPr>
          <c:marker>
            <c:symbol val="none"/>
          </c:marker>
          <c:cat>
            <c:strRef>
              <c:f>Results!$E$226:$I$226</c:f>
              <c:strCache>
                <c:ptCount val="5"/>
                <c:pt idx="0">
                  <c:v>May 2011</c:v>
                </c:pt>
                <c:pt idx="1">
                  <c:v>May 2012</c:v>
                </c:pt>
                <c:pt idx="2">
                  <c:v>May 2013</c:v>
                </c:pt>
                <c:pt idx="3">
                  <c:v>May 2014</c:v>
                </c:pt>
                <c:pt idx="4">
                  <c:v>May 2015</c:v>
                </c:pt>
              </c:strCache>
            </c:strRef>
          </c:cat>
          <c:val>
            <c:numRef>
              <c:f>Results!$E$228:$I$228</c:f>
              <c:numCache>
                <c:formatCode>General</c:formatCode>
                <c:ptCount val="5"/>
                <c:pt idx="0">
                  <c:v>90</c:v>
                </c:pt>
                <c:pt idx="1">
                  <c:v>90</c:v>
                </c:pt>
                <c:pt idx="2">
                  <c:v>90</c:v>
                </c:pt>
                <c:pt idx="3">
                  <c:v>90</c:v>
                </c:pt>
                <c:pt idx="4">
                  <c:v>90</c:v>
                </c:pt>
              </c:numCache>
            </c:numRef>
          </c:val>
          <c:smooth val="0"/>
        </c:ser>
        <c:ser>
          <c:idx val="2"/>
          <c:order val="2"/>
          <c:tx>
            <c:strRef>
              <c:f>Results!$D$229</c:f>
              <c:strCache>
                <c:ptCount val="1"/>
                <c:pt idx="0">
                  <c:v>TCET Results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Results!$E$226:$I$226</c:f>
              <c:strCache>
                <c:ptCount val="5"/>
                <c:pt idx="0">
                  <c:v>May 2011</c:v>
                </c:pt>
                <c:pt idx="1">
                  <c:v>May 2012</c:v>
                </c:pt>
                <c:pt idx="2">
                  <c:v>May 2013</c:v>
                </c:pt>
                <c:pt idx="3">
                  <c:v>May 2014</c:v>
                </c:pt>
                <c:pt idx="4">
                  <c:v>May 2015</c:v>
                </c:pt>
              </c:strCache>
            </c:strRef>
          </c:cat>
          <c:val>
            <c:numRef>
              <c:f>Results!$E$229:$I$229</c:f>
              <c:numCache>
                <c:formatCode>General</c:formatCode>
                <c:ptCount val="5"/>
                <c:pt idx="0">
                  <c:v>79.8</c:v>
                </c:pt>
                <c:pt idx="1">
                  <c:v>81.55</c:v>
                </c:pt>
                <c:pt idx="2">
                  <c:v>80.2</c:v>
                </c:pt>
                <c:pt idx="3">
                  <c:v>78.23</c:v>
                </c:pt>
                <c:pt idx="4">
                  <c:v>77.81</c:v>
                </c:pt>
              </c:numCache>
            </c:numRef>
          </c:val>
          <c:smooth val="0"/>
        </c:ser>
        <c:dLbls>
          <c:showLegendKey val="0"/>
          <c:showVal val="0"/>
          <c:showCatName val="0"/>
          <c:showSerName val="0"/>
          <c:showPercent val="0"/>
          <c:showBubbleSize val="0"/>
        </c:dLbls>
        <c:marker val="1"/>
        <c:smooth val="0"/>
        <c:axId val="2035970976"/>
        <c:axId val="2035998176"/>
      </c:lineChart>
      <c:catAx>
        <c:axId val="203597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998176"/>
        <c:crosses val="autoZero"/>
        <c:auto val="1"/>
        <c:lblAlgn val="ctr"/>
        <c:lblOffset val="100"/>
        <c:noMultiLvlLbl val="0"/>
      </c:catAx>
      <c:valAx>
        <c:axId val="20359981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 Results</a:t>
                </a:r>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970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a:t>BE Results with First Class</a:t>
            </a:r>
          </a:p>
        </c:rich>
      </c:tx>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Results!$K$227</c:f>
              <c:strCache>
                <c:ptCount val="1"/>
                <c:pt idx="0">
                  <c:v>BE-First Class</c:v>
                </c:pt>
              </c:strCache>
            </c:strRef>
          </c:tx>
          <c:spPr>
            <a:solidFill>
              <a:schemeClr val="accent1"/>
            </a:solidFill>
            <a:ln>
              <a:noFill/>
            </a:ln>
            <a:effectLst/>
          </c:spPr>
          <c:invertIfNegative val="0"/>
          <c:cat>
            <c:strRef>
              <c:f>Results!$L$226:$P$226</c:f>
              <c:strCache>
                <c:ptCount val="5"/>
                <c:pt idx="0">
                  <c:v>May 2011</c:v>
                </c:pt>
                <c:pt idx="1">
                  <c:v>May 2012</c:v>
                </c:pt>
                <c:pt idx="2">
                  <c:v>May 2013</c:v>
                </c:pt>
                <c:pt idx="3">
                  <c:v>May 2014</c:v>
                </c:pt>
                <c:pt idx="4">
                  <c:v>May 2015</c:v>
                </c:pt>
              </c:strCache>
            </c:strRef>
          </c:cat>
          <c:val>
            <c:numRef>
              <c:f>Results!$L$227:$P$227</c:f>
              <c:numCache>
                <c:formatCode>General</c:formatCode>
                <c:ptCount val="5"/>
                <c:pt idx="0">
                  <c:v>85.19</c:v>
                </c:pt>
                <c:pt idx="1">
                  <c:v>89.78</c:v>
                </c:pt>
                <c:pt idx="2">
                  <c:v>95.83</c:v>
                </c:pt>
                <c:pt idx="3">
                  <c:v>89.78</c:v>
                </c:pt>
                <c:pt idx="4">
                  <c:v>81.010000000000005</c:v>
                </c:pt>
              </c:numCache>
            </c:numRef>
          </c:val>
        </c:ser>
        <c:dLbls>
          <c:showLegendKey val="0"/>
          <c:showVal val="0"/>
          <c:showCatName val="0"/>
          <c:showSerName val="0"/>
          <c:showPercent val="0"/>
          <c:showBubbleSize val="0"/>
        </c:dLbls>
        <c:gapWidth val="150"/>
        <c:axId val="2035981312"/>
        <c:axId val="2035981856"/>
      </c:barChart>
      <c:lineChart>
        <c:grouping val="standard"/>
        <c:varyColors val="0"/>
        <c:ser>
          <c:idx val="1"/>
          <c:order val="1"/>
          <c:tx>
            <c:strRef>
              <c:f>Results!$K$228</c:f>
              <c:strCache>
                <c:ptCount val="1"/>
                <c:pt idx="0">
                  <c:v>ISO Req- F</c:v>
                </c:pt>
              </c:strCache>
            </c:strRef>
          </c:tx>
          <c:spPr>
            <a:ln w="28575" cap="rnd">
              <a:solidFill>
                <a:schemeClr val="accent2"/>
              </a:solidFill>
              <a:round/>
            </a:ln>
            <a:effectLst/>
          </c:spPr>
          <c:marker>
            <c:symbol val="none"/>
          </c:marker>
          <c:cat>
            <c:strRef>
              <c:f>Results!$L$226:$P$226</c:f>
              <c:strCache>
                <c:ptCount val="5"/>
                <c:pt idx="0">
                  <c:v>May 2011</c:v>
                </c:pt>
                <c:pt idx="1">
                  <c:v>May 2012</c:v>
                </c:pt>
                <c:pt idx="2">
                  <c:v>May 2013</c:v>
                </c:pt>
                <c:pt idx="3">
                  <c:v>May 2014</c:v>
                </c:pt>
                <c:pt idx="4">
                  <c:v>May 2015</c:v>
                </c:pt>
              </c:strCache>
            </c:strRef>
          </c:cat>
          <c:val>
            <c:numRef>
              <c:f>Results!$L$228:$P$228</c:f>
              <c:numCache>
                <c:formatCode>General</c:formatCode>
                <c:ptCount val="5"/>
                <c:pt idx="0">
                  <c:v>50</c:v>
                </c:pt>
                <c:pt idx="1">
                  <c:v>50</c:v>
                </c:pt>
                <c:pt idx="2">
                  <c:v>50</c:v>
                </c:pt>
                <c:pt idx="3">
                  <c:v>50</c:v>
                </c:pt>
                <c:pt idx="4">
                  <c:v>50</c:v>
                </c:pt>
              </c:numCache>
            </c:numRef>
          </c:val>
          <c:smooth val="0"/>
        </c:ser>
        <c:ser>
          <c:idx val="2"/>
          <c:order val="2"/>
          <c:tx>
            <c:strRef>
              <c:f>Results!$K$229</c:f>
              <c:strCache>
                <c:ptCount val="1"/>
                <c:pt idx="0">
                  <c:v>TCET First Class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Results!$L$226:$P$226</c:f>
              <c:strCache>
                <c:ptCount val="5"/>
                <c:pt idx="0">
                  <c:v>May 2011</c:v>
                </c:pt>
                <c:pt idx="1">
                  <c:v>May 2012</c:v>
                </c:pt>
                <c:pt idx="2">
                  <c:v>May 2013</c:v>
                </c:pt>
                <c:pt idx="3">
                  <c:v>May 2014</c:v>
                </c:pt>
                <c:pt idx="4">
                  <c:v>May 2015</c:v>
                </c:pt>
              </c:strCache>
            </c:strRef>
          </c:cat>
          <c:val>
            <c:numRef>
              <c:f>Results!$L$229:$P$229</c:f>
              <c:numCache>
                <c:formatCode>General</c:formatCode>
                <c:ptCount val="5"/>
                <c:pt idx="0">
                  <c:v>73.92</c:v>
                </c:pt>
                <c:pt idx="1">
                  <c:v>61.39</c:v>
                </c:pt>
                <c:pt idx="2">
                  <c:v>84.58</c:v>
                </c:pt>
                <c:pt idx="3">
                  <c:v>87.8</c:v>
                </c:pt>
                <c:pt idx="4">
                  <c:v>79</c:v>
                </c:pt>
              </c:numCache>
            </c:numRef>
          </c:val>
          <c:smooth val="0"/>
        </c:ser>
        <c:dLbls>
          <c:showLegendKey val="0"/>
          <c:showVal val="0"/>
          <c:showCatName val="0"/>
          <c:showSerName val="0"/>
          <c:showPercent val="0"/>
          <c:showBubbleSize val="0"/>
        </c:dLbls>
        <c:marker val="1"/>
        <c:smooth val="0"/>
        <c:axId val="2035981312"/>
        <c:axId val="2035981856"/>
      </c:lineChart>
      <c:catAx>
        <c:axId val="203598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981856"/>
        <c:crosses val="autoZero"/>
        <c:auto val="1"/>
        <c:lblAlgn val="ctr"/>
        <c:lblOffset val="100"/>
        <c:noMultiLvlLbl val="0"/>
      </c:catAx>
      <c:valAx>
        <c:axId val="2035981856"/>
        <c:scaling>
          <c:orientation val="minMax"/>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5981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2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44F838-3650-4E29-96A0-715C622F0018}" type="doc">
      <dgm:prSet loTypeId="urn:microsoft.com/office/officeart/2005/8/layout/arrow2" loCatId="process" qsTypeId="urn:microsoft.com/office/officeart/2005/8/quickstyle/simple1" qsCatId="simple" csTypeId="urn:microsoft.com/office/officeart/2005/8/colors/accent1_2" csCatId="accent1" phldr="1"/>
      <dgm:spPr/>
    </dgm:pt>
    <dgm:pt modelId="{1AD27634-35A1-4EC1-80ED-07E807084C14}">
      <dgm:prSet phldrT="[Text]"/>
      <dgm:spPr/>
      <dgm:t>
        <a:bodyPr/>
        <a:lstStyle/>
        <a:p>
          <a:r>
            <a:rPr lang="en-US" dirty="0" smtClean="0"/>
            <a:t>Established in </a:t>
          </a:r>
          <a:r>
            <a:rPr lang="en-US" dirty="0" smtClean="0">
              <a:effectLst/>
            </a:rPr>
            <a:t>2001-2002 with Intake of 60</a:t>
          </a:r>
          <a:endParaRPr lang="en-US" dirty="0"/>
        </a:p>
      </dgm:t>
    </dgm:pt>
    <dgm:pt modelId="{BA6A2F17-16D1-473A-90AE-9960CCFB6664}" type="parTrans" cxnId="{231204C8-4E72-4748-A7AB-4EFD137915D1}">
      <dgm:prSet/>
      <dgm:spPr/>
      <dgm:t>
        <a:bodyPr/>
        <a:lstStyle/>
        <a:p>
          <a:endParaRPr lang="en-US"/>
        </a:p>
      </dgm:t>
    </dgm:pt>
    <dgm:pt modelId="{A48ABED0-675D-49AD-8F43-806190B10EE0}" type="sibTrans" cxnId="{231204C8-4E72-4748-A7AB-4EFD137915D1}">
      <dgm:prSet/>
      <dgm:spPr/>
      <dgm:t>
        <a:bodyPr/>
        <a:lstStyle/>
        <a:p>
          <a:endParaRPr lang="en-US"/>
        </a:p>
      </dgm:t>
    </dgm:pt>
    <dgm:pt modelId="{645AA182-ABA8-49A2-88AB-249F7FFDFC09}">
      <dgm:prSet phldrT="[Text]"/>
      <dgm:spPr/>
      <dgm:t>
        <a:bodyPr/>
        <a:lstStyle/>
        <a:p>
          <a:r>
            <a:rPr lang="en-US" dirty="0" smtClean="0"/>
            <a:t>Intake increased to 120 in 2003</a:t>
          </a:r>
        </a:p>
        <a:p>
          <a:r>
            <a:rPr lang="en-US" dirty="0" smtClean="0"/>
            <a:t>Current Lateral Entry (20% of Intake UG)</a:t>
          </a:r>
          <a:endParaRPr lang="en-US" dirty="0"/>
        </a:p>
      </dgm:t>
    </dgm:pt>
    <dgm:pt modelId="{8512D359-7312-4F51-8021-8052A5018DA7}" type="parTrans" cxnId="{C4929C90-0867-4866-9F53-46845F06A203}">
      <dgm:prSet/>
      <dgm:spPr/>
      <dgm:t>
        <a:bodyPr/>
        <a:lstStyle/>
        <a:p>
          <a:endParaRPr lang="en-US"/>
        </a:p>
      </dgm:t>
    </dgm:pt>
    <dgm:pt modelId="{51D4251A-EC50-4222-B2B7-43ADDC1CF10C}" type="sibTrans" cxnId="{C4929C90-0867-4866-9F53-46845F06A203}">
      <dgm:prSet/>
      <dgm:spPr/>
      <dgm:t>
        <a:bodyPr/>
        <a:lstStyle/>
        <a:p>
          <a:endParaRPr lang="en-US"/>
        </a:p>
      </dgm:t>
    </dgm:pt>
    <dgm:pt modelId="{4799B0B9-6717-42D3-8338-BD11E9D90E53}">
      <dgm:prSet phldrT="[Text]"/>
      <dgm:spPr/>
      <dgm:t>
        <a:bodyPr/>
        <a:lstStyle/>
        <a:p>
          <a:r>
            <a:rPr lang="en-US" dirty="0" smtClean="0"/>
            <a:t>PG IT Started in AY 2011-2012 with 18 Intake</a:t>
          </a:r>
          <a:endParaRPr lang="en-US" dirty="0"/>
        </a:p>
      </dgm:t>
    </dgm:pt>
    <dgm:pt modelId="{22AC3B94-DFC3-414D-B9CC-C53058156913}" type="parTrans" cxnId="{96BA33AC-1C3E-497A-A3A7-4E7AD001548A}">
      <dgm:prSet/>
      <dgm:spPr/>
      <dgm:t>
        <a:bodyPr/>
        <a:lstStyle/>
        <a:p>
          <a:endParaRPr lang="en-US"/>
        </a:p>
      </dgm:t>
    </dgm:pt>
    <dgm:pt modelId="{779A17E1-E36C-478C-8819-8E469454D713}" type="sibTrans" cxnId="{96BA33AC-1C3E-497A-A3A7-4E7AD001548A}">
      <dgm:prSet/>
      <dgm:spPr/>
      <dgm:t>
        <a:bodyPr/>
        <a:lstStyle/>
        <a:p>
          <a:endParaRPr lang="en-US"/>
        </a:p>
      </dgm:t>
    </dgm:pt>
    <dgm:pt modelId="{364E694D-0B02-4094-86B7-A9D32D4D2C7C}" type="pres">
      <dgm:prSet presAssocID="{2844F838-3650-4E29-96A0-715C622F0018}" presName="arrowDiagram" presStyleCnt="0">
        <dgm:presLayoutVars>
          <dgm:chMax val="5"/>
          <dgm:dir/>
          <dgm:resizeHandles val="exact"/>
        </dgm:presLayoutVars>
      </dgm:prSet>
      <dgm:spPr/>
    </dgm:pt>
    <dgm:pt modelId="{467B5CB4-18AE-491D-9D6A-9F09A20BD87E}" type="pres">
      <dgm:prSet presAssocID="{2844F838-3650-4E29-96A0-715C622F0018}" presName="arrow" presStyleLbl="bgShp" presStyleIdx="0" presStyleCnt="1" custScaleX="112720"/>
      <dgm:spPr>
        <a:solidFill>
          <a:srgbClr val="92D050"/>
        </a:solidFill>
      </dgm:spPr>
    </dgm:pt>
    <dgm:pt modelId="{D5429C74-4B99-4326-B78D-5666A5B5E05A}" type="pres">
      <dgm:prSet presAssocID="{2844F838-3650-4E29-96A0-715C622F0018}" presName="arrowDiagram3" presStyleCnt="0"/>
      <dgm:spPr/>
    </dgm:pt>
    <dgm:pt modelId="{A17AF704-D09B-4DB8-9077-90A6EE73944C}" type="pres">
      <dgm:prSet presAssocID="{1AD27634-35A1-4EC1-80ED-07E807084C14}" presName="bullet3a" presStyleLbl="node1" presStyleIdx="0" presStyleCnt="3"/>
      <dgm:spPr/>
    </dgm:pt>
    <dgm:pt modelId="{442CD370-A33B-4214-8780-CDFA58E746E3}" type="pres">
      <dgm:prSet presAssocID="{1AD27634-35A1-4EC1-80ED-07E807084C14}" presName="textBox3a" presStyleLbl="revTx" presStyleIdx="0" presStyleCnt="3">
        <dgm:presLayoutVars>
          <dgm:bulletEnabled val="1"/>
        </dgm:presLayoutVars>
      </dgm:prSet>
      <dgm:spPr/>
      <dgm:t>
        <a:bodyPr/>
        <a:lstStyle/>
        <a:p>
          <a:endParaRPr lang="en-US"/>
        </a:p>
      </dgm:t>
    </dgm:pt>
    <dgm:pt modelId="{B79528B3-2D30-4783-904D-B58F128B4F1A}" type="pres">
      <dgm:prSet presAssocID="{645AA182-ABA8-49A2-88AB-249F7FFDFC09}" presName="bullet3b" presStyleLbl="node1" presStyleIdx="1" presStyleCnt="3"/>
      <dgm:spPr/>
    </dgm:pt>
    <dgm:pt modelId="{79257C3F-19A1-4C49-AADC-3344DD6F53D7}" type="pres">
      <dgm:prSet presAssocID="{645AA182-ABA8-49A2-88AB-249F7FFDFC09}" presName="textBox3b" presStyleLbl="revTx" presStyleIdx="1" presStyleCnt="3">
        <dgm:presLayoutVars>
          <dgm:bulletEnabled val="1"/>
        </dgm:presLayoutVars>
      </dgm:prSet>
      <dgm:spPr/>
      <dgm:t>
        <a:bodyPr/>
        <a:lstStyle/>
        <a:p>
          <a:endParaRPr lang="en-US"/>
        </a:p>
      </dgm:t>
    </dgm:pt>
    <dgm:pt modelId="{9CD2C073-FD7C-4DF9-BDB7-D4A96CCADE87}" type="pres">
      <dgm:prSet presAssocID="{4799B0B9-6717-42D3-8338-BD11E9D90E53}" presName="bullet3c" presStyleLbl="node1" presStyleIdx="2" presStyleCnt="3"/>
      <dgm:spPr/>
    </dgm:pt>
    <dgm:pt modelId="{E57ADE6B-4453-46C6-BCF7-CB6372A3876A}" type="pres">
      <dgm:prSet presAssocID="{4799B0B9-6717-42D3-8338-BD11E9D90E53}" presName="textBox3c" presStyleLbl="revTx" presStyleIdx="2" presStyleCnt="3">
        <dgm:presLayoutVars>
          <dgm:bulletEnabled val="1"/>
        </dgm:presLayoutVars>
      </dgm:prSet>
      <dgm:spPr/>
      <dgm:t>
        <a:bodyPr/>
        <a:lstStyle/>
        <a:p>
          <a:endParaRPr lang="en-US"/>
        </a:p>
      </dgm:t>
    </dgm:pt>
  </dgm:ptLst>
  <dgm:cxnLst>
    <dgm:cxn modelId="{C9F86EC1-606C-42E4-AF70-DC9BF8C0A8C9}" type="presOf" srcId="{4799B0B9-6717-42D3-8338-BD11E9D90E53}" destId="{E57ADE6B-4453-46C6-BCF7-CB6372A3876A}" srcOrd="0" destOrd="0" presId="urn:microsoft.com/office/officeart/2005/8/layout/arrow2"/>
    <dgm:cxn modelId="{C4929C90-0867-4866-9F53-46845F06A203}" srcId="{2844F838-3650-4E29-96A0-715C622F0018}" destId="{645AA182-ABA8-49A2-88AB-249F7FFDFC09}" srcOrd="1" destOrd="0" parTransId="{8512D359-7312-4F51-8021-8052A5018DA7}" sibTransId="{51D4251A-EC50-4222-B2B7-43ADDC1CF10C}"/>
    <dgm:cxn modelId="{4DCAAEC9-6DB9-4274-82B2-27803D0130AA}" type="presOf" srcId="{1AD27634-35A1-4EC1-80ED-07E807084C14}" destId="{442CD370-A33B-4214-8780-CDFA58E746E3}" srcOrd="0" destOrd="0" presId="urn:microsoft.com/office/officeart/2005/8/layout/arrow2"/>
    <dgm:cxn modelId="{528B7C24-0825-4A5E-B601-30E974B29231}" type="presOf" srcId="{2844F838-3650-4E29-96A0-715C622F0018}" destId="{364E694D-0B02-4094-86B7-A9D32D4D2C7C}" srcOrd="0" destOrd="0" presId="urn:microsoft.com/office/officeart/2005/8/layout/arrow2"/>
    <dgm:cxn modelId="{7848C5E3-803F-4CD0-8D7B-804BD7C036BC}" type="presOf" srcId="{645AA182-ABA8-49A2-88AB-249F7FFDFC09}" destId="{79257C3F-19A1-4C49-AADC-3344DD6F53D7}" srcOrd="0" destOrd="0" presId="urn:microsoft.com/office/officeart/2005/8/layout/arrow2"/>
    <dgm:cxn modelId="{231204C8-4E72-4748-A7AB-4EFD137915D1}" srcId="{2844F838-3650-4E29-96A0-715C622F0018}" destId="{1AD27634-35A1-4EC1-80ED-07E807084C14}" srcOrd="0" destOrd="0" parTransId="{BA6A2F17-16D1-473A-90AE-9960CCFB6664}" sibTransId="{A48ABED0-675D-49AD-8F43-806190B10EE0}"/>
    <dgm:cxn modelId="{96BA33AC-1C3E-497A-A3A7-4E7AD001548A}" srcId="{2844F838-3650-4E29-96A0-715C622F0018}" destId="{4799B0B9-6717-42D3-8338-BD11E9D90E53}" srcOrd="2" destOrd="0" parTransId="{22AC3B94-DFC3-414D-B9CC-C53058156913}" sibTransId="{779A17E1-E36C-478C-8819-8E469454D713}"/>
    <dgm:cxn modelId="{7DFC481E-5AD0-448C-8E7E-79A8B49A62DD}" type="presParOf" srcId="{364E694D-0B02-4094-86B7-A9D32D4D2C7C}" destId="{467B5CB4-18AE-491D-9D6A-9F09A20BD87E}" srcOrd="0" destOrd="0" presId="urn:microsoft.com/office/officeart/2005/8/layout/arrow2"/>
    <dgm:cxn modelId="{712BECEA-822A-4E77-9145-6A4372E2E7E6}" type="presParOf" srcId="{364E694D-0B02-4094-86B7-A9D32D4D2C7C}" destId="{D5429C74-4B99-4326-B78D-5666A5B5E05A}" srcOrd="1" destOrd="0" presId="urn:microsoft.com/office/officeart/2005/8/layout/arrow2"/>
    <dgm:cxn modelId="{F6A28E38-46FC-4B66-96F6-45938D7CB080}" type="presParOf" srcId="{D5429C74-4B99-4326-B78D-5666A5B5E05A}" destId="{A17AF704-D09B-4DB8-9077-90A6EE73944C}" srcOrd="0" destOrd="0" presId="urn:microsoft.com/office/officeart/2005/8/layout/arrow2"/>
    <dgm:cxn modelId="{B80C7D3B-CFAF-4111-9EF9-7BBB48DED68E}" type="presParOf" srcId="{D5429C74-4B99-4326-B78D-5666A5B5E05A}" destId="{442CD370-A33B-4214-8780-CDFA58E746E3}" srcOrd="1" destOrd="0" presId="urn:microsoft.com/office/officeart/2005/8/layout/arrow2"/>
    <dgm:cxn modelId="{873C4ED0-25CA-4242-A7B3-9267422B82E1}" type="presParOf" srcId="{D5429C74-4B99-4326-B78D-5666A5B5E05A}" destId="{B79528B3-2D30-4783-904D-B58F128B4F1A}" srcOrd="2" destOrd="0" presId="urn:microsoft.com/office/officeart/2005/8/layout/arrow2"/>
    <dgm:cxn modelId="{3A6D792C-AEDE-4CED-803B-DB5E39CD2AF7}" type="presParOf" srcId="{D5429C74-4B99-4326-B78D-5666A5B5E05A}" destId="{79257C3F-19A1-4C49-AADC-3344DD6F53D7}" srcOrd="3" destOrd="0" presId="urn:microsoft.com/office/officeart/2005/8/layout/arrow2"/>
    <dgm:cxn modelId="{D4A7D2CF-F060-4A43-9FEB-FBCACBF29C7D}" type="presParOf" srcId="{D5429C74-4B99-4326-B78D-5666A5B5E05A}" destId="{9CD2C073-FD7C-4DF9-BDB7-D4A96CCADE87}" srcOrd="4" destOrd="0" presId="urn:microsoft.com/office/officeart/2005/8/layout/arrow2"/>
    <dgm:cxn modelId="{EB6CBCF2-2B32-4092-B380-3DFA2A94427F}" type="presParOf" srcId="{D5429C74-4B99-4326-B78D-5666A5B5E05A}" destId="{E57ADE6B-4453-46C6-BCF7-CB6372A3876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93DDF6-FEA9-40FC-AA29-CFC0FB0320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ECF5828-7242-4D66-A277-9DAE22E5C00A}">
      <dgm:prSet phldrT="[Text]" custT="1"/>
      <dgm:spPr/>
      <dgm:t>
        <a:bodyPr/>
        <a:lstStyle/>
        <a:p>
          <a:r>
            <a:rPr lang="en-US" sz="1800" dirty="0" smtClean="0"/>
            <a:t>Knowledge of fundamentals </a:t>
          </a:r>
          <a:endParaRPr lang="en-US" sz="1800" dirty="0"/>
        </a:p>
      </dgm:t>
    </dgm:pt>
    <dgm:pt modelId="{F21B7BF9-8E1F-49BA-BE57-2AE1EC62B558}" type="parTrans" cxnId="{562D41DD-8719-4738-97E9-197676BB7FA9}">
      <dgm:prSet/>
      <dgm:spPr/>
      <dgm:t>
        <a:bodyPr/>
        <a:lstStyle/>
        <a:p>
          <a:endParaRPr lang="en-US" sz="4800"/>
        </a:p>
      </dgm:t>
    </dgm:pt>
    <dgm:pt modelId="{D02D1490-DB02-4B4C-8C12-B0E126F1326B}" type="sibTrans" cxnId="{562D41DD-8719-4738-97E9-197676BB7FA9}">
      <dgm:prSet/>
      <dgm:spPr/>
      <dgm:t>
        <a:bodyPr/>
        <a:lstStyle/>
        <a:p>
          <a:endParaRPr lang="en-US" sz="4800"/>
        </a:p>
      </dgm:t>
    </dgm:pt>
    <dgm:pt modelId="{3B179C4C-CEEE-405A-A9B6-59E37FB86C46}">
      <dgm:prSet custT="1"/>
      <dgm:spPr/>
      <dgm:t>
        <a:bodyPr/>
        <a:lstStyle/>
        <a:p>
          <a:r>
            <a:rPr lang="en-US" sz="1800" dirty="0" smtClean="0"/>
            <a:t>Problem analysis and solution forming</a:t>
          </a:r>
        </a:p>
      </dgm:t>
    </dgm:pt>
    <dgm:pt modelId="{83F3CC9B-E6E2-4F6E-891A-518AA84B68DC}" type="parTrans" cxnId="{4ADCED93-68E4-4C5E-B118-8E55D94596DD}">
      <dgm:prSet/>
      <dgm:spPr/>
      <dgm:t>
        <a:bodyPr/>
        <a:lstStyle/>
        <a:p>
          <a:endParaRPr lang="en-US" sz="4800"/>
        </a:p>
      </dgm:t>
    </dgm:pt>
    <dgm:pt modelId="{DA183D97-4E90-4060-82E6-51EBB5B25D2F}" type="sibTrans" cxnId="{4ADCED93-68E4-4C5E-B118-8E55D94596DD}">
      <dgm:prSet/>
      <dgm:spPr/>
      <dgm:t>
        <a:bodyPr/>
        <a:lstStyle/>
        <a:p>
          <a:endParaRPr lang="en-US" sz="4800"/>
        </a:p>
      </dgm:t>
    </dgm:pt>
    <dgm:pt modelId="{DFABAC28-0219-4407-B409-65CB5AA4CC47}">
      <dgm:prSet custT="1"/>
      <dgm:spPr/>
      <dgm:t>
        <a:bodyPr/>
        <a:lstStyle/>
        <a:p>
          <a:r>
            <a:rPr lang="en-US" sz="1800" dirty="0" smtClean="0"/>
            <a:t>Identify user needs and integrate in system development</a:t>
          </a:r>
        </a:p>
      </dgm:t>
    </dgm:pt>
    <dgm:pt modelId="{3D9A2FC4-89EA-4F11-B7FB-3E7CB21FBF1E}" type="parTrans" cxnId="{17648F55-F53D-44AA-ACA7-A06D3DD55749}">
      <dgm:prSet/>
      <dgm:spPr/>
      <dgm:t>
        <a:bodyPr/>
        <a:lstStyle/>
        <a:p>
          <a:endParaRPr lang="en-US" sz="4800"/>
        </a:p>
      </dgm:t>
    </dgm:pt>
    <dgm:pt modelId="{D4496A14-CA0D-48C8-9FF8-0E57575355DE}" type="sibTrans" cxnId="{17648F55-F53D-44AA-ACA7-A06D3DD55749}">
      <dgm:prSet/>
      <dgm:spPr/>
      <dgm:t>
        <a:bodyPr/>
        <a:lstStyle/>
        <a:p>
          <a:endParaRPr lang="en-US" sz="4800"/>
        </a:p>
      </dgm:t>
    </dgm:pt>
    <dgm:pt modelId="{0DC45A79-AA86-4369-B4BF-A86586AAF6C7}">
      <dgm:prSet custT="1"/>
      <dgm:spPr/>
      <dgm:t>
        <a:bodyPr/>
        <a:lstStyle/>
        <a:p>
          <a:r>
            <a:rPr lang="en-US" sz="1800" dirty="0" smtClean="0"/>
            <a:t>Experimentation, R &amp; D.</a:t>
          </a:r>
        </a:p>
      </dgm:t>
    </dgm:pt>
    <dgm:pt modelId="{F67886A4-C91E-48E3-824B-7E26DAE53AF3}" type="parTrans" cxnId="{DCB524A6-E2F8-48AA-B038-5BC327AA227B}">
      <dgm:prSet/>
      <dgm:spPr/>
      <dgm:t>
        <a:bodyPr/>
        <a:lstStyle/>
        <a:p>
          <a:endParaRPr lang="en-US" sz="4800"/>
        </a:p>
      </dgm:t>
    </dgm:pt>
    <dgm:pt modelId="{013C4DBE-2F49-484B-81F4-C2EB56C24B52}" type="sibTrans" cxnId="{DCB524A6-E2F8-48AA-B038-5BC327AA227B}">
      <dgm:prSet/>
      <dgm:spPr/>
      <dgm:t>
        <a:bodyPr/>
        <a:lstStyle/>
        <a:p>
          <a:endParaRPr lang="en-US" sz="4800"/>
        </a:p>
      </dgm:t>
    </dgm:pt>
    <dgm:pt modelId="{5D715A76-6CC5-4299-A767-6410350A43EE}">
      <dgm:prSet custT="1"/>
      <dgm:spPr/>
      <dgm:t>
        <a:bodyPr/>
        <a:lstStyle/>
        <a:p>
          <a:r>
            <a:rPr lang="en-US" sz="1800" dirty="0" smtClean="0"/>
            <a:t>Use current techniques &amp; tools for computing practice</a:t>
          </a:r>
        </a:p>
      </dgm:t>
    </dgm:pt>
    <dgm:pt modelId="{653414F2-BEE3-4D6E-9027-BBF034EDCFC2}" type="parTrans" cxnId="{4E345A6A-B9CA-4A9D-A0E8-D4449F0848ED}">
      <dgm:prSet/>
      <dgm:spPr/>
      <dgm:t>
        <a:bodyPr/>
        <a:lstStyle/>
        <a:p>
          <a:endParaRPr lang="en-US" sz="4800"/>
        </a:p>
      </dgm:t>
    </dgm:pt>
    <dgm:pt modelId="{C02B6D23-1EE3-41FB-B180-00E66892CFB8}" type="sibTrans" cxnId="{4E345A6A-B9CA-4A9D-A0E8-D4449F0848ED}">
      <dgm:prSet/>
      <dgm:spPr/>
      <dgm:t>
        <a:bodyPr/>
        <a:lstStyle/>
        <a:p>
          <a:endParaRPr lang="en-US" sz="4800"/>
        </a:p>
      </dgm:t>
    </dgm:pt>
    <dgm:pt modelId="{C8FE932B-B862-4D58-88A8-821B34E7AF4F}">
      <dgm:prSet custT="1"/>
      <dgm:spPr/>
      <dgm:t>
        <a:bodyPr/>
        <a:lstStyle/>
        <a:p>
          <a:r>
            <a:rPr lang="en-US" sz="1800" dirty="0" smtClean="0"/>
            <a:t>Analyze global impact of computing</a:t>
          </a:r>
        </a:p>
      </dgm:t>
    </dgm:pt>
    <dgm:pt modelId="{09E155F4-3DE7-4842-B6B0-34DE6D9ABCE8}" type="parTrans" cxnId="{5F32D087-BA8E-49F8-B79C-60E27BD7A579}">
      <dgm:prSet/>
      <dgm:spPr/>
      <dgm:t>
        <a:bodyPr/>
        <a:lstStyle/>
        <a:p>
          <a:endParaRPr lang="en-US" sz="4800"/>
        </a:p>
      </dgm:t>
    </dgm:pt>
    <dgm:pt modelId="{C4740BF2-B940-4691-BFA1-6589F4FD1466}" type="sibTrans" cxnId="{5F32D087-BA8E-49F8-B79C-60E27BD7A579}">
      <dgm:prSet/>
      <dgm:spPr/>
      <dgm:t>
        <a:bodyPr/>
        <a:lstStyle/>
        <a:p>
          <a:endParaRPr lang="en-US" sz="4800"/>
        </a:p>
      </dgm:t>
    </dgm:pt>
    <dgm:pt modelId="{9F3B4521-489A-4720-AE2F-4D274895982E}">
      <dgm:prSet custT="1"/>
      <dgm:spPr/>
      <dgm:t>
        <a:bodyPr/>
        <a:lstStyle/>
        <a:p>
          <a:r>
            <a:rPr lang="en-US" sz="1800" dirty="0" smtClean="0"/>
            <a:t>Sustainable Development</a:t>
          </a:r>
        </a:p>
      </dgm:t>
    </dgm:pt>
    <dgm:pt modelId="{DB5508AD-1009-4F9B-8DC7-90CCFC3FAD5C}" type="parTrans" cxnId="{7093A36C-22EF-4E47-BB37-9186EBE77386}">
      <dgm:prSet/>
      <dgm:spPr/>
      <dgm:t>
        <a:bodyPr/>
        <a:lstStyle/>
        <a:p>
          <a:endParaRPr lang="en-US" sz="4800"/>
        </a:p>
      </dgm:t>
    </dgm:pt>
    <dgm:pt modelId="{CC662FF3-D163-4192-891F-87A989C86A4C}" type="sibTrans" cxnId="{7093A36C-22EF-4E47-BB37-9186EBE77386}">
      <dgm:prSet/>
      <dgm:spPr/>
      <dgm:t>
        <a:bodyPr/>
        <a:lstStyle/>
        <a:p>
          <a:endParaRPr lang="en-US" sz="4800"/>
        </a:p>
      </dgm:t>
    </dgm:pt>
    <dgm:pt modelId="{22FD2D92-EA0E-401C-AA90-BFA5994E56EA}">
      <dgm:prSet custT="1"/>
      <dgm:spPr/>
      <dgm:t>
        <a:bodyPr/>
        <a:lstStyle/>
        <a:p>
          <a:r>
            <a:rPr lang="en-US" sz="1800" dirty="0" smtClean="0"/>
            <a:t>Ethics in engineering</a:t>
          </a:r>
        </a:p>
      </dgm:t>
    </dgm:pt>
    <dgm:pt modelId="{2136DA57-9B47-401A-8A49-4EA83EBD99E9}" type="parTrans" cxnId="{A34F5E5E-0EF8-41D1-8404-14B4A2CC4FB8}">
      <dgm:prSet/>
      <dgm:spPr/>
      <dgm:t>
        <a:bodyPr/>
        <a:lstStyle/>
        <a:p>
          <a:endParaRPr lang="en-US" sz="4800"/>
        </a:p>
      </dgm:t>
    </dgm:pt>
    <dgm:pt modelId="{E18F08D6-FBA4-40D2-96FC-67DBC1E3F7EA}" type="sibTrans" cxnId="{A34F5E5E-0EF8-41D1-8404-14B4A2CC4FB8}">
      <dgm:prSet/>
      <dgm:spPr/>
      <dgm:t>
        <a:bodyPr/>
        <a:lstStyle/>
        <a:p>
          <a:endParaRPr lang="en-US" sz="4800"/>
        </a:p>
      </dgm:t>
    </dgm:pt>
    <dgm:pt modelId="{AD0A1DF2-9791-4B1B-B2F1-4FCB00293C0B}">
      <dgm:prSet custT="1"/>
      <dgm:spPr/>
      <dgm:t>
        <a:bodyPr/>
        <a:lstStyle/>
        <a:p>
          <a:r>
            <a:rPr lang="en-US" sz="1800" dirty="0" smtClean="0"/>
            <a:t>Teamwork</a:t>
          </a:r>
        </a:p>
      </dgm:t>
    </dgm:pt>
    <dgm:pt modelId="{2EC5453F-7B27-458C-B466-5CDD2F712383}" type="parTrans" cxnId="{E8A84352-EACF-465B-846C-8DE0ADE6EE68}">
      <dgm:prSet/>
      <dgm:spPr/>
      <dgm:t>
        <a:bodyPr/>
        <a:lstStyle/>
        <a:p>
          <a:endParaRPr lang="en-US" sz="4800"/>
        </a:p>
      </dgm:t>
    </dgm:pt>
    <dgm:pt modelId="{903488F0-AE13-4B78-B4A2-24D2005EE8A4}" type="sibTrans" cxnId="{E8A84352-EACF-465B-846C-8DE0ADE6EE68}">
      <dgm:prSet/>
      <dgm:spPr/>
      <dgm:t>
        <a:bodyPr/>
        <a:lstStyle/>
        <a:p>
          <a:endParaRPr lang="en-US" sz="4800"/>
        </a:p>
      </dgm:t>
    </dgm:pt>
    <dgm:pt modelId="{485260D7-C663-477E-A2C2-53AB254248D2}">
      <dgm:prSet custT="1"/>
      <dgm:spPr/>
      <dgm:t>
        <a:bodyPr/>
        <a:lstStyle/>
        <a:p>
          <a:r>
            <a:rPr lang="en-US" sz="1800" dirty="0" smtClean="0"/>
            <a:t>Effective Communication</a:t>
          </a:r>
        </a:p>
      </dgm:t>
    </dgm:pt>
    <dgm:pt modelId="{4023B93C-B010-485F-9ABA-5647541F40EE}" type="parTrans" cxnId="{053638B0-78AB-4B08-BBFD-976FE33717FD}">
      <dgm:prSet/>
      <dgm:spPr/>
      <dgm:t>
        <a:bodyPr/>
        <a:lstStyle/>
        <a:p>
          <a:endParaRPr lang="en-US" sz="4800"/>
        </a:p>
      </dgm:t>
    </dgm:pt>
    <dgm:pt modelId="{650F8EAB-24D5-4555-A93F-413D7884188A}" type="sibTrans" cxnId="{053638B0-78AB-4B08-BBFD-976FE33717FD}">
      <dgm:prSet/>
      <dgm:spPr/>
      <dgm:t>
        <a:bodyPr/>
        <a:lstStyle/>
        <a:p>
          <a:endParaRPr lang="en-US" sz="4800"/>
        </a:p>
      </dgm:t>
    </dgm:pt>
    <dgm:pt modelId="{922E8E25-F3F0-4A91-902B-528D0EB24806}">
      <dgm:prSet custT="1"/>
      <dgm:spPr/>
      <dgm:t>
        <a:bodyPr/>
        <a:lstStyle/>
        <a:p>
          <a:r>
            <a:rPr lang="en-US" sz="1800" dirty="0" smtClean="0"/>
            <a:t>Continuing Professional Development</a:t>
          </a:r>
        </a:p>
      </dgm:t>
    </dgm:pt>
    <dgm:pt modelId="{D7047410-F03E-4024-AA0F-315FF0884513}" type="parTrans" cxnId="{FF457E1E-B494-4CA2-9FD7-3DA3922FE4D1}">
      <dgm:prSet/>
      <dgm:spPr/>
      <dgm:t>
        <a:bodyPr/>
        <a:lstStyle/>
        <a:p>
          <a:endParaRPr lang="en-US" sz="4800"/>
        </a:p>
      </dgm:t>
    </dgm:pt>
    <dgm:pt modelId="{F37C016D-D899-4A20-830A-39EC446CEBDC}" type="sibTrans" cxnId="{FF457E1E-B494-4CA2-9FD7-3DA3922FE4D1}">
      <dgm:prSet/>
      <dgm:spPr/>
      <dgm:t>
        <a:bodyPr/>
        <a:lstStyle/>
        <a:p>
          <a:endParaRPr lang="en-US" sz="4800"/>
        </a:p>
      </dgm:t>
    </dgm:pt>
    <dgm:pt modelId="{88753B46-DC14-43A6-9EE8-4FA70DEFAC45}">
      <dgm:prSet custT="1"/>
      <dgm:spPr/>
      <dgm:t>
        <a:bodyPr/>
        <a:lstStyle/>
        <a:p>
          <a:r>
            <a:rPr lang="en-US" sz="1800" dirty="0" smtClean="0"/>
            <a:t>Understanding of best practices and standards</a:t>
          </a:r>
        </a:p>
      </dgm:t>
    </dgm:pt>
    <dgm:pt modelId="{DB684C23-4DE4-42A2-8DA0-E274CCCDD779}" type="parTrans" cxnId="{5905E4C8-DA72-4511-8C25-45BAE5167CD2}">
      <dgm:prSet/>
      <dgm:spPr/>
      <dgm:t>
        <a:bodyPr/>
        <a:lstStyle/>
        <a:p>
          <a:endParaRPr lang="en-US" sz="4800"/>
        </a:p>
      </dgm:t>
    </dgm:pt>
    <dgm:pt modelId="{CEB1855B-E33B-4669-9081-D43290B471F4}" type="sibTrans" cxnId="{5905E4C8-DA72-4511-8C25-45BAE5167CD2}">
      <dgm:prSet/>
      <dgm:spPr/>
      <dgm:t>
        <a:bodyPr/>
        <a:lstStyle/>
        <a:p>
          <a:endParaRPr lang="en-US" sz="4800"/>
        </a:p>
      </dgm:t>
    </dgm:pt>
    <dgm:pt modelId="{84F8B693-EB79-45DA-878F-C4FF657F82BA}" type="pres">
      <dgm:prSet presAssocID="{2493DDF6-FEA9-40FC-AA29-CFC0FB03207D}" presName="linear" presStyleCnt="0">
        <dgm:presLayoutVars>
          <dgm:dir/>
          <dgm:animLvl val="lvl"/>
          <dgm:resizeHandles val="exact"/>
        </dgm:presLayoutVars>
      </dgm:prSet>
      <dgm:spPr/>
      <dgm:t>
        <a:bodyPr/>
        <a:lstStyle/>
        <a:p>
          <a:endParaRPr lang="en-US"/>
        </a:p>
      </dgm:t>
    </dgm:pt>
    <dgm:pt modelId="{EEC65E92-7436-4753-8A0E-857AC384116C}" type="pres">
      <dgm:prSet presAssocID="{FECF5828-7242-4D66-A277-9DAE22E5C00A}" presName="parentLin" presStyleCnt="0"/>
      <dgm:spPr/>
    </dgm:pt>
    <dgm:pt modelId="{2047F757-A684-4142-92C4-97E65AB6B6CF}" type="pres">
      <dgm:prSet presAssocID="{FECF5828-7242-4D66-A277-9DAE22E5C00A}" presName="parentLeftMargin" presStyleLbl="node1" presStyleIdx="0" presStyleCnt="12"/>
      <dgm:spPr/>
      <dgm:t>
        <a:bodyPr/>
        <a:lstStyle/>
        <a:p>
          <a:endParaRPr lang="en-US"/>
        </a:p>
      </dgm:t>
    </dgm:pt>
    <dgm:pt modelId="{AAC91BC1-69BC-4C67-A593-01F3B191EA90}" type="pres">
      <dgm:prSet presAssocID="{FECF5828-7242-4D66-A277-9DAE22E5C00A}" presName="parentText" presStyleLbl="node1" presStyleIdx="0" presStyleCnt="12">
        <dgm:presLayoutVars>
          <dgm:chMax val="0"/>
          <dgm:bulletEnabled val="1"/>
        </dgm:presLayoutVars>
      </dgm:prSet>
      <dgm:spPr/>
      <dgm:t>
        <a:bodyPr/>
        <a:lstStyle/>
        <a:p>
          <a:endParaRPr lang="en-US"/>
        </a:p>
      </dgm:t>
    </dgm:pt>
    <dgm:pt modelId="{C8C42D73-3C2B-45A3-9F27-B199DECABCA8}" type="pres">
      <dgm:prSet presAssocID="{FECF5828-7242-4D66-A277-9DAE22E5C00A}" presName="negativeSpace" presStyleCnt="0"/>
      <dgm:spPr/>
    </dgm:pt>
    <dgm:pt modelId="{EB6F9261-401E-4CDF-806F-0D2943EA303F}" type="pres">
      <dgm:prSet presAssocID="{FECF5828-7242-4D66-A277-9DAE22E5C00A}" presName="childText" presStyleLbl="conFgAcc1" presStyleIdx="0" presStyleCnt="12">
        <dgm:presLayoutVars>
          <dgm:bulletEnabled val="1"/>
        </dgm:presLayoutVars>
      </dgm:prSet>
      <dgm:spPr/>
    </dgm:pt>
    <dgm:pt modelId="{9415FE80-3C3D-4EE0-8B42-036D4E0ABF82}" type="pres">
      <dgm:prSet presAssocID="{D02D1490-DB02-4B4C-8C12-B0E126F1326B}" presName="spaceBetweenRectangles" presStyleCnt="0"/>
      <dgm:spPr/>
    </dgm:pt>
    <dgm:pt modelId="{F7F7E3C1-24DA-4749-88EE-1C5A2E91FF7C}" type="pres">
      <dgm:prSet presAssocID="{3B179C4C-CEEE-405A-A9B6-59E37FB86C46}" presName="parentLin" presStyleCnt="0"/>
      <dgm:spPr/>
    </dgm:pt>
    <dgm:pt modelId="{29F22067-20CC-42CE-9F00-1DD19F2C8119}" type="pres">
      <dgm:prSet presAssocID="{3B179C4C-CEEE-405A-A9B6-59E37FB86C46}" presName="parentLeftMargin" presStyleLbl="node1" presStyleIdx="0" presStyleCnt="12"/>
      <dgm:spPr/>
      <dgm:t>
        <a:bodyPr/>
        <a:lstStyle/>
        <a:p>
          <a:endParaRPr lang="en-US"/>
        </a:p>
      </dgm:t>
    </dgm:pt>
    <dgm:pt modelId="{44D63F18-DA89-46CE-8436-AEA1225153C4}" type="pres">
      <dgm:prSet presAssocID="{3B179C4C-CEEE-405A-A9B6-59E37FB86C46}" presName="parentText" presStyleLbl="node1" presStyleIdx="1" presStyleCnt="12">
        <dgm:presLayoutVars>
          <dgm:chMax val="0"/>
          <dgm:bulletEnabled val="1"/>
        </dgm:presLayoutVars>
      </dgm:prSet>
      <dgm:spPr/>
      <dgm:t>
        <a:bodyPr/>
        <a:lstStyle/>
        <a:p>
          <a:endParaRPr lang="en-US"/>
        </a:p>
      </dgm:t>
    </dgm:pt>
    <dgm:pt modelId="{8DAC755C-D59B-43F4-A8D8-C1D867D4D214}" type="pres">
      <dgm:prSet presAssocID="{3B179C4C-CEEE-405A-A9B6-59E37FB86C46}" presName="negativeSpace" presStyleCnt="0"/>
      <dgm:spPr/>
    </dgm:pt>
    <dgm:pt modelId="{23D0C366-C8C8-4745-A47A-BCFDEAA2514E}" type="pres">
      <dgm:prSet presAssocID="{3B179C4C-CEEE-405A-A9B6-59E37FB86C46}" presName="childText" presStyleLbl="conFgAcc1" presStyleIdx="1" presStyleCnt="12">
        <dgm:presLayoutVars>
          <dgm:bulletEnabled val="1"/>
        </dgm:presLayoutVars>
      </dgm:prSet>
      <dgm:spPr/>
    </dgm:pt>
    <dgm:pt modelId="{B3C97E0E-3BD5-4F6A-97DA-221BA9FFB56B}" type="pres">
      <dgm:prSet presAssocID="{DA183D97-4E90-4060-82E6-51EBB5B25D2F}" presName="spaceBetweenRectangles" presStyleCnt="0"/>
      <dgm:spPr/>
    </dgm:pt>
    <dgm:pt modelId="{A02149AC-136F-4855-B6A6-54D5E6F9C1D4}" type="pres">
      <dgm:prSet presAssocID="{DFABAC28-0219-4407-B409-65CB5AA4CC47}" presName="parentLin" presStyleCnt="0"/>
      <dgm:spPr/>
    </dgm:pt>
    <dgm:pt modelId="{7980C988-3556-4EF1-B6F0-056D2545C710}" type="pres">
      <dgm:prSet presAssocID="{DFABAC28-0219-4407-B409-65CB5AA4CC47}" presName="parentLeftMargin" presStyleLbl="node1" presStyleIdx="1" presStyleCnt="12"/>
      <dgm:spPr/>
      <dgm:t>
        <a:bodyPr/>
        <a:lstStyle/>
        <a:p>
          <a:endParaRPr lang="en-US"/>
        </a:p>
      </dgm:t>
    </dgm:pt>
    <dgm:pt modelId="{5B690D7D-FB82-456A-9BFD-7D67CC825F37}" type="pres">
      <dgm:prSet presAssocID="{DFABAC28-0219-4407-B409-65CB5AA4CC47}" presName="parentText" presStyleLbl="node1" presStyleIdx="2" presStyleCnt="12">
        <dgm:presLayoutVars>
          <dgm:chMax val="0"/>
          <dgm:bulletEnabled val="1"/>
        </dgm:presLayoutVars>
      </dgm:prSet>
      <dgm:spPr/>
      <dgm:t>
        <a:bodyPr/>
        <a:lstStyle/>
        <a:p>
          <a:endParaRPr lang="en-US"/>
        </a:p>
      </dgm:t>
    </dgm:pt>
    <dgm:pt modelId="{A766CCB7-FF81-43D2-8192-BEAF1CB548E7}" type="pres">
      <dgm:prSet presAssocID="{DFABAC28-0219-4407-B409-65CB5AA4CC47}" presName="negativeSpace" presStyleCnt="0"/>
      <dgm:spPr/>
    </dgm:pt>
    <dgm:pt modelId="{2F11744B-6E8B-4F54-82CA-9B1CBDE4FE06}" type="pres">
      <dgm:prSet presAssocID="{DFABAC28-0219-4407-B409-65CB5AA4CC47}" presName="childText" presStyleLbl="conFgAcc1" presStyleIdx="2" presStyleCnt="12">
        <dgm:presLayoutVars>
          <dgm:bulletEnabled val="1"/>
        </dgm:presLayoutVars>
      </dgm:prSet>
      <dgm:spPr/>
    </dgm:pt>
    <dgm:pt modelId="{6CC5BA81-42EF-49CB-8BD3-3A0F86B0904F}" type="pres">
      <dgm:prSet presAssocID="{D4496A14-CA0D-48C8-9FF8-0E57575355DE}" presName="spaceBetweenRectangles" presStyleCnt="0"/>
      <dgm:spPr/>
    </dgm:pt>
    <dgm:pt modelId="{436438EB-AABA-4B36-B04D-E9894F809E52}" type="pres">
      <dgm:prSet presAssocID="{0DC45A79-AA86-4369-B4BF-A86586AAF6C7}" presName="parentLin" presStyleCnt="0"/>
      <dgm:spPr/>
    </dgm:pt>
    <dgm:pt modelId="{536C4E1B-74B7-4EA3-9DC4-E7D346FA00E6}" type="pres">
      <dgm:prSet presAssocID="{0DC45A79-AA86-4369-B4BF-A86586AAF6C7}" presName="parentLeftMargin" presStyleLbl="node1" presStyleIdx="2" presStyleCnt="12"/>
      <dgm:spPr/>
      <dgm:t>
        <a:bodyPr/>
        <a:lstStyle/>
        <a:p>
          <a:endParaRPr lang="en-US"/>
        </a:p>
      </dgm:t>
    </dgm:pt>
    <dgm:pt modelId="{4D889D33-99DF-48EC-B3EB-78C213E56D10}" type="pres">
      <dgm:prSet presAssocID="{0DC45A79-AA86-4369-B4BF-A86586AAF6C7}" presName="parentText" presStyleLbl="node1" presStyleIdx="3" presStyleCnt="12">
        <dgm:presLayoutVars>
          <dgm:chMax val="0"/>
          <dgm:bulletEnabled val="1"/>
        </dgm:presLayoutVars>
      </dgm:prSet>
      <dgm:spPr/>
      <dgm:t>
        <a:bodyPr/>
        <a:lstStyle/>
        <a:p>
          <a:endParaRPr lang="en-US"/>
        </a:p>
      </dgm:t>
    </dgm:pt>
    <dgm:pt modelId="{DD533B06-A8F9-4F9D-819E-416D4114E266}" type="pres">
      <dgm:prSet presAssocID="{0DC45A79-AA86-4369-B4BF-A86586AAF6C7}" presName="negativeSpace" presStyleCnt="0"/>
      <dgm:spPr/>
    </dgm:pt>
    <dgm:pt modelId="{3B5CD22F-05AC-4F5A-80C3-9596CFBC9419}" type="pres">
      <dgm:prSet presAssocID="{0DC45A79-AA86-4369-B4BF-A86586AAF6C7}" presName="childText" presStyleLbl="conFgAcc1" presStyleIdx="3" presStyleCnt="12">
        <dgm:presLayoutVars>
          <dgm:bulletEnabled val="1"/>
        </dgm:presLayoutVars>
      </dgm:prSet>
      <dgm:spPr/>
    </dgm:pt>
    <dgm:pt modelId="{4A41D213-B01F-42CB-9F9E-5E83E716C42A}" type="pres">
      <dgm:prSet presAssocID="{013C4DBE-2F49-484B-81F4-C2EB56C24B52}" presName="spaceBetweenRectangles" presStyleCnt="0"/>
      <dgm:spPr/>
    </dgm:pt>
    <dgm:pt modelId="{688F2017-49B4-4DBD-A711-0B13AD059E0A}" type="pres">
      <dgm:prSet presAssocID="{5D715A76-6CC5-4299-A767-6410350A43EE}" presName="parentLin" presStyleCnt="0"/>
      <dgm:spPr/>
    </dgm:pt>
    <dgm:pt modelId="{6C13628E-66F2-484C-87BD-E0CCECF48336}" type="pres">
      <dgm:prSet presAssocID="{5D715A76-6CC5-4299-A767-6410350A43EE}" presName="parentLeftMargin" presStyleLbl="node1" presStyleIdx="3" presStyleCnt="12"/>
      <dgm:spPr/>
      <dgm:t>
        <a:bodyPr/>
        <a:lstStyle/>
        <a:p>
          <a:endParaRPr lang="en-US"/>
        </a:p>
      </dgm:t>
    </dgm:pt>
    <dgm:pt modelId="{DD93C537-B596-42F8-9CBE-D65FB0D20785}" type="pres">
      <dgm:prSet presAssocID="{5D715A76-6CC5-4299-A767-6410350A43EE}" presName="parentText" presStyleLbl="node1" presStyleIdx="4" presStyleCnt="12">
        <dgm:presLayoutVars>
          <dgm:chMax val="0"/>
          <dgm:bulletEnabled val="1"/>
        </dgm:presLayoutVars>
      </dgm:prSet>
      <dgm:spPr/>
      <dgm:t>
        <a:bodyPr/>
        <a:lstStyle/>
        <a:p>
          <a:endParaRPr lang="en-US"/>
        </a:p>
      </dgm:t>
    </dgm:pt>
    <dgm:pt modelId="{7E924E70-CED4-4906-877E-508B896DDC54}" type="pres">
      <dgm:prSet presAssocID="{5D715A76-6CC5-4299-A767-6410350A43EE}" presName="negativeSpace" presStyleCnt="0"/>
      <dgm:spPr/>
    </dgm:pt>
    <dgm:pt modelId="{4E1240BE-F60C-4A1F-BC1E-EFB26B732E30}" type="pres">
      <dgm:prSet presAssocID="{5D715A76-6CC5-4299-A767-6410350A43EE}" presName="childText" presStyleLbl="conFgAcc1" presStyleIdx="4" presStyleCnt="12">
        <dgm:presLayoutVars>
          <dgm:bulletEnabled val="1"/>
        </dgm:presLayoutVars>
      </dgm:prSet>
      <dgm:spPr/>
    </dgm:pt>
    <dgm:pt modelId="{A480ADBA-2C0E-4F15-8D3F-EDC97CDEF176}" type="pres">
      <dgm:prSet presAssocID="{C02B6D23-1EE3-41FB-B180-00E66892CFB8}" presName="spaceBetweenRectangles" presStyleCnt="0"/>
      <dgm:spPr/>
    </dgm:pt>
    <dgm:pt modelId="{D055AFD2-DAE1-40BC-A953-B4BD89D499EE}" type="pres">
      <dgm:prSet presAssocID="{C8FE932B-B862-4D58-88A8-821B34E7AF4F}" presName="parentLin" presStyleCnt="0"/>
      <dgm:spPr/>
    </dgm:pt>
    <dgm:pt modelId="{2C2D2919-3252-4D10-B088-4B501D9F557D}" type="pres">
      <dgm:prSet presAssocID="{C8FE932B-B862-4D58-88A8-821B34E7AF4F}" presName="parentLeftMargin" presStyleLbl="node1" presStyleIdx="4" presStyleCnt="12"/>
      <dgm:spPr/>
      <dgm:t>
        <a:bodyPr/>
        <a:lstStyle/>
        <a:p>
          <a:endParaRPr lang="en-US"/>
        </a:p>
      </dgm:t>
    </dgm:pt>
    <dgm:pt modelId="{43C9072E-2A58-46AD-A45B-4C64B6B93075}" type="pres">
      <dgm:prSet presAssocID="{C8FE932B-B862-4D58-88A8-821B34E7AF4F}" presName="parentText" presStyleLbl="node1" presStyleIdx="5" presStyleCnt="12">
        <dgm:presLayoutVars>
          <dgm:chMax val="0"/>
          <dgm:bulletEnabled val="1"/>
        </dgm:presLayoutVars>
      </dgm:prSet>
      <dgm:spPr/>
      <dgm:t>
        <a:bodyPr/>
        <a:lstStyle/>
        <a:p>
          <a:endParaRPr lang="en-US"/>
        </a:p>
      </dgm:t>
    </dgm:pt>
    <dgm:pt modelId="{BA6E9B8C-0E19-4E84-8078-B2860674AF48}" type="pres">
      <dgm:prSet presAssocID="{C8FE932B-B862-4D58-88A8-821B34E7AF4F}" presName="negativeSpace" presStyleCnt="0"/>
      <dgm:spPr/>
    </dgm:pt>
    <dgm:pt modelId="{7F962E4C-CE9E-49EA-A520-8B7510E204E9}" type="pres">
      <dgm:prSet presAssocID="{C8FE932B-B862-4D58-88A8-821B34E7AF4F}" presName="childText" presStyleLbl="conFgAcc1" presStyleIdx="5" presStyleCnt="12">
        <dgm:presLayoutVars>
          <dgm:bulletEnabled val="1"/>
        </dgm:presLayoutVars>
      </dgm:prSet>
      <dgm:spPr/>
    </dgm:pt>
    <dgm:pt modelId="{E1168CF9-F462-47DE-9DCE-A74210B928EB}" type="pres">
      <dgm:prSet presAssocID="{C4740BF2-B940-4691-BFA1-6589F4FD1466}" presName="spaceBetweenRectangles" presStyleCnt="0"/>
      <dgm:spPr/>
    </dgm:pt>
    <dgm:pt modelId="{C96C52E6-549C-4E4F-9C63-62C526E9236F}" type="pres">
      <dgm:prSet presAssocID="{9F3B4521-489A-4720-AE2F-4D274895982E}" presName="parentLin" presStyleCnt="0"/>
      <dgm:spPr/>
    </dgm:pt>
    <dgm:pt modelId="{2424A5E4-578E-4C98-A00C-B6100CC71EF6}" type="pres">
      <dgm:prSet presAssocID="{9F3B4521-489A-4720-AE2F-4D274895982E}" presName="parentLeftMargin" presStyleLbl="node1" presStyleIdx="5" presStyleCnt="12"/>
      <dgm:spPr/>
      <dgm:t>
        <a:bodyPr/>
        <a:lstStyle/>
        <a:p>
          <a:endParaRPr lang="en-US"/>
        </a:p>
      </dgm:t>
    </dgm:pt>
    <dgm:pt modelId="{639A0A21-F58A-41B8-96AE-B67648DF7A13}" type="pres">
      <dgm:prSet presAssocID="{9F3B4521-489A-4720-AE2F-4D274895982E}" presName="parentText" presStyleLbl="node1" presStyleIdx="6" presStyleCnt="12">
        <dgm:presLayoutVars>
          <dgm:chMax val="0"/>
          <dgm:bulletEnabled val="1"/>
        </dgm:presLayoutVars>
      </dgm:prSet>
      <dgm:spPr/>
      <dgm:t>
        <a:bodyPr/>
        <a:lstStyle/>
        <a:p>
          <a:endParaRPr lang="en-US"/>
        </a:p>
      </dgm:t>
    </dgm:pt>
    <dgm:pt modelId="{05ABB8CE-1E5E-416E-A6BE-3DC95243893E}" type="pres">
      <dgm:prSet presAssocID="{9F3B4521-489A-4720-AE2F-4D274895982E}" presName="negativeSpace" presStyleCnt="0"/>
      <dgm:spPr/>
    </dgm:pt>
    <dgm:pt modelId="{59861F0B-B631-4618-B2DB-2612CA308ED0}" type="pres">
      <dgm:prSet presAssocID="{9F3B4521-489A-4720-AE2F-4D274895982E}" presName="childText" presStyleLbl="conFgAcc1" presStyleIdx="6" presStyleCnt="12">
        <dgm:presLayoutVars>
          <dgm:bulletEnabled val="1"/>
        </dgm:presLayoutVars>
      </dgm:prSet>
      <dgm:spPr/>
    </dgm:pt>
    <dgm:pt modelId="{7F3A523B-6C05-4330-8D47-9A80221B3E29}" type="pres">
      <dgm:prSet presAssocID="{CC662FF3-D163-4192-891F-87A989C86A4C}" presName="spaceBetweenRectangles" presStyleCnt="0"/>
      <dgm:spPr/>
    </dgm:pt>
    <dgm:pt modelId="{99FDEFB6-FD2C-4D56-BA44-D985BAB2524E}" type="pres">
      <dgm:prSet presAssocID="{22FD2D92-EA0E-401C-AA90-BFA5994E56EA}" presName="parentLin" presStyleCnt="0"/>
      <dgm:spPr/>
    </dgm:pt>
    <dgm:pt modelId="{E3C1C712-EA73-461F-BC55-6E1BD2F22B8A}" type="pres">
      <dgm:prSet presAssocID="{22FD2D92-EA0E-401C-AA90-BFA5994E56EA}" presName="parentLeftMargin" presStyleLbl="node1" presStyleIdx="6" presStyleCnt="12"/>
      <dgm:spPr/>
      <dgm:t>
        <a:bodyPr/>
        <a:lstStyle/>
        <a:p>
          <a:endParaRPr lang="en-US"/>
        </a:p>
      </dgm:t>
    </dgm:pt>
    <dgm:pt modelId="{AD059908-A048-4514-B154-A60E06BB24E0}" type="pres">
      <dgm:prSet presAssocID="{22FD2D92-EA0E-401C-AA90-BFA5994E56EA}" presName="parentText" presStyleLbl="node1" presStyleIdx="7" presStyleCnt="12">
        <dgm:presLayoutVars>
          <dgm:chMax val="0"/>
          <dgm:bulletEnabled val="1"/>
        </dgm:presLayoutVars>
      </dgm:prSet>
      <dgm:spPr/>
      <dgm:t>
        <a:bodyPr/>
        <a:lstStyle/>
        <a:p>
          <a:endParaRPr lang="en-US"/>
        </a:p>
      </dgm:t>
    </dgm:pt>
    <dgm:pt modelId="{8ADAFC80-69F9-4D7E-ADE8-D4BCDC80E172}" type="pres">
      <dgm:prSet presAssocID="{22FD2D92-EA0E-401C-AA90-BFA5994E56EA}" presName="negativeSpace" presStyleCnt="0"/>
      <dgm:spPr/>
    </dgm:pt>
    <dgm:pt modelId="{6D4C3837-77C3-462D-94F3-0D5D292B0D82}" type="pres">
      <dgm:prSet presAssocID="{22FD2D92-EA0E-401C-AA90-BFA5994E56EA}" presName="childText" presStyleLbl="conFgAcc1" presStyleIdx="7" presStyleCnt="12">
        <dgm:presLayoutVars>
          <dgm:bulletEnabled val="1"/>
        </dgm:presLayoutVars>
      </dgm:prSet>
      <dgm:spPr/>
    </dgm:pt>
    <dgm:pt modelId="{9FB194D8-9C14-4164-BE97-CE9007645951}" type="pres">
      <dgm:prSet presAssocID="{E18F08D6-FBA4-40D2-96FC-67DBC1E3F7EA}" presName="spaceBetweenRectangles" presStyleCnt="0"/>
      <dgm:spPr/>
    </dgm:pt>
    <dgm:pt modelId="{870984C0-A6C1-4D25-A458-F96AA14FA96A}" type="pres">
      <dgm:prSet presAssocID="{AD0A1DF2-9791-4B1B-B2F1-4FCB00293C0B}" presName="parentLin" presStyleCnt="0"/>
      <dgm:spPr/>
    </dgm:pt>
    <dgm:pt modelId="{BA226D33-8F52-4987-86A1-DE39FE66EDF2}" type="pres">
      <dgm:prSet presAssocID="{AD0A1DF2-9791-4B1B-B2F1-4FCB00293C0B}" presName="parentLeftMargin" presStyleLbl="node1" presStyleIdx="7" presStyleCnt="12"/>
      <dgm:spPr/>
      <dgm:t>
        <a:bodyPr/>
        <a:lstStyle/>
        <a:p>
          <a:endParaRPr lang="en-US"/>
        </a:p>
      </dgm:t>
    </dgm:pt>
    <dgm:pt modelId="{CE37C453-C017-4A8B-9B45-9ED5A00208F8}" type="pres">
      <dgm:prSet presAssocID="{AD0A1DF2-9791-4B1B-B2F1-4FCB00293C0B}" presName="parentText" presStyleLbl="node1" presStyleIdx="8" presStyleCnt="12">
        <dgm:presLayoutVars>
          <dgm:chMax val="0"/>
          <dgm:bulletEnabled val="1"/>
        </dgm:presLayoutVars>
      </dgm:prSet>
      <dgm:spPr/>
      <dgm:t>
        <a:bodyPr/>
        <a:lstStyle/>
        <a:p>
          <a:endParaRPr lang="en-US"/>
        </a:p>
      </dgm:t>
    </dgm:pt>
    <dgm:pt modelId="{E3C8E110-024C-43BD-82C5-06958D9830EF}" type="pres">
      <dgm:prSet presAssocID="{AD0A1DF2-9791-4B1B-B2F1-4FCB00293C0B}" presName="negativeSpace" presStyleCnt="0"/>
      <dgm:spPr/>
    </dgm:pt>
    <dgm:pt modelId="{3EB4E413-4990-46E5-AD88-461DF76AF3C7}" type="pres">
      <dgm:prSet presAssocID="{AD0A1DF2-9791-4B1B-B2F1-4FCB00293C0B}" presName="childText" presStyleLbl="conFgAcc1" presStyleIdx="8" presStyleCnt="12">
        <dgm:presLayoutVars>
          <dgm:bulletEnabled val="1"/>
        </dgm:presLayoutVars>
      </dgm:prSet>
      <dgm:spPr/>
    </dgm:pt>
    <dgm:pt modelId="{3A951D07-9517-4833-BDDF-E239A1F8DF02}" type="pres">
      <dgm:prSet presAssocID="{903488F0-AE13-4B78-B4A2-24D2005EE8A4}" presName="spaceBetweenRectangles" presStyleCnt="0"/>
      <dgm:spPr/>
    </dgm:pt>
    <dgm:pt modelId="{CCAF7F22-BD64-4EA2-A5A7-C0EC1C62D8CB}" type="pres">
      <dgm:prSet presAssocID="{485260D7-C663-477E-A2C2-53AB254248D2}" presName="parentLin" presStyleCnt="0"/>
      <dgm:spPr/>
    </dgm:pt>
    <dgm:pt modelId="{9596B81F-8E83-4E52-B351-3D30C3DA4DC2}" type="pres">
      <dgm:prSet presAssocID="{485260D7-C663-477E-A2C2-53AB254248D2}" presName="parentLeftMargin" presStyleLbl="node1" presStyleIdx="8" presStyleCnt="12"/>
      <dgm:spPr/>
      <dgm:t>
        <a:bodyPr/>
        <a:lstStyle/>
        <a:p>
          <a:endParaRPr lang="en-US"/>
        </a:p>
      </dgm:t>
    </dgm:pt>
    <dgm:pt modelId="{F29A5445-A988-47E9-9846-73E908022191}" type="pres">
      <dgm:prSet presAssocID="{485260D7-C663-477E-A2C2-53AB254248D2}" presName="parentText" presStyleLbl="node1" presStyleIdx="9" presStyleCnt="12">
        <dgm:presLayoutVars>
          <dgm:chMax val="0"/>
          <dgm:bulletEnabled val="1"/>
        </dgm:presLayoutVars>
      </dgm:prSet>
      <dgm:spPr/>
      <dgm:t>
        <a:bodyPr/>
        <a:lstStyle/>
        <a:p>
          <a:endParaRPr lang="en-US"/>
        </a:p>
      </dgm:t>
    </dgm:pt>
    <dgm:pt modelId="{2FBD7D04-97DE-404C-A54A-40778EFE9674}" type="pres">
      <dgm:prSet presAssocID="{485260D7-C663-477E-A2C2-53AB254248D2}" presName="negativeSpace" presStyleCnt="0"/>
      <dgm:spPr/>
    </dgm:pt>
    <dgm:pt modelId="{1FFFA45D-1A94-4B4E-811A-5C8B62A6A893}" type="pres">
      <dgm:prSet presAssocID="{485260D7-C663-477E-A2C2-53AB254248D2}" presName="childText" presStyleLbl="conFgAcc1" presStyleIdx="9" presStyleCnt="12">
        <dgm:presLayoutVars>
          <dgm:bulletEnabled val="1"/>
        </dgm:presLayoutVars>
      </dgm:prSet>
      <dgm:spPr/>
    </dgm:pt>
    <dgm:pt modelId="{15F82212-2C12-46F5-BD9F-07AC5B7F4B65}" type="pres">
      <dgm:prSet presAssocID="{650F8EAB-24D5-4555-A93F-413D7884188A}" presName="spaceBetweenRectangles" presStyleCnt="0"/>
      <dgm:spPr/>
    </dgm:pt>
    <dgm:pt modelId="{02BF7C2C-4D68-439A-B5DC-8FEB41E1F29D}" type="pres">
      <dgm:prSet presAssocID="{922E8E25-F3F0-4A91-902B-528D0EB24806}" presName="parentLin" presStyleCnt="0"/>
      <dgm:spPr/>
    </dgm:pt>
    <dgm:pt modelId="{17274FD8-3201-454A-874E-34B9DFBEA557}" type="pres">
      <dgm:prSet presAssocID="{922E8E25-F3F0-4A91-902B-528D0EB24806}" presName="parentLeftMargin" presStyleLbl="node1" presStyleIdx="9" presStyleCnt="12"/>
      <dgm:spPr/>
      <dgm:t>
        <a:bodyPr/>
        <a:lstStyle/>
        <a:p>
          <a:endParaRPr lang="en-US"/>
        </a:p>
      </dgm:t>
    </dgm:pt>
    <dgm:pt modelId="{04BCB63E-38AB-4EB3-8737-88CA9DBE37CC}" type="pres">
      <dgm:prSet presAssocID="{922E8E25-F3F0-4A91-902B-528D0EB24806}" presName="parentText" presStyleLbl="node1" presStyleIdx="10" presStyleCnt="12">
        <dgm:presLayoutVars>
          <dgm:chMax val="0"/>
          <dgm:bulletEnabled val="1"/>
        </dgm:presLayoutVars>
      </dgm:prSet>
      <dgm:spPr/>
      <dgm:t>
        <a:bodyPr/>
        <a:lstStyle/>
        <a:p>
          <a:endParaRPr lang="en-US"/>
        </a:p>
      </dgm:t>
    </dgm:pt>
    <dgm:pt modelId="{F4A6494D-5739-4882-A674-604996269EE5}" type="pres">
      <dgm:prSet presAssocID="{922E8E25-F3F0-4A91-902B-528D0EB24806}" presName="negativeSpace" presStyleCnt="0"/>
      <dgm:spPr/>
    </dgm:pt>
    <dgm:pt modelId="{7E3D75AA-2177-4F1D-B5D6-D9103A71E9EB}" type="pres">
      <dgm:prSet presAssocID="{922E8E25-F3F0-4A91-902B-528D0EB24806}" presName="childText" presStyleLbl="conFgAcc1" presStyleIdx="10" presStyleCnt="12">
        <dgm:presLayoutVars>
          <dgm:bulletEnabled val="1"/>
        </dgm:presLayoutVars>
      </dgm:prSet>
      <dgm:spPr/>
    </dgm:pt>
    <dgm:pt modelId="{B1F2C90A-A4E8-409A-A1C4-B7D7E29926B7}" type="pres">
      <dgm:prSet presAssocID="{F37C016D-D899-4A20-830A-39EC446CEBDC}" presName="spaceBetweenRectangles" presStyleCnt="0"/>
      <dgm:spPr/>
    </dgm:pt>
    <dgm:pt modelId="{4069261E-3E6A-435E-81CC-97FA293AD97D}" type="pres">
      <dgm:prSet presAssocID="{88753B46-DC14-43A6-9EE8-4FA70DEFAC45}" presName="parentLin" presStyleCnt="0"/>
      <dgm:spPr/>
    </dgm:pt>
    <dgm:pt modelId="{D023A700-32BA-451B-9313-B533847D554D}" type="pres">
      <dgm:prSet presAssocID="{88753B46-DC14-43A6-9EE8-4FA70DEFAC45}" presName="parentLeftMargin" presStyleLbl="node1" presStyleIdx="10" presStyleCnt="12"/>
      <dgm:spPr/>
      <dgm:t>
        <a:bodyPr/>
        <a:lstStyle/>
        <a:p>
          <a:endParaRPr lang="en-US"/>
        </a:p>
      </dgm:t>
    </dgm:pt>
    <dgm:pt modelId="{82B4CE31-A897-46FB-8C4A-54AED74AE20A}" type="pres">
      <dgm:prSet presAssocID="{88753B46-DC14-43A6-9EE8-4FA70DEFAC45}" presName="parentText" presStyleLbl="node1" presStyleIdx="11" presStyleCnt="12">
        <dgm:presLayoutVars>
          <dgm:chMax val="0"/>
          <dgm:bulletEnabled val="1"/>
        </dgm:presLayoutVars>
      </dgm:prSet>
      <dgm:spPr/>
      <dgm:t>
        <a:bodyPr/>
        <a:lstStyle/>
        <a:p>
          <a:endParaRPr lang="en-US"/>
        </a:p>
      </dgm:t>
    </dgm:pt>
    <dgm:pt modelId="{242F3A7D-6538-4399-BFFC-C900E2458C12}" type="pres">
      <dgm:prSet presAssocID="{88753B46-DC14-43A6-9EE8-4FA70DEFAC45}" presName="negativeSpace" presStyleCnt="0"/>
      <dgm:spPr/>
    </dgm:pt>
    <dgm:pt modelId="{69279844-C251-4C58-A100-664B1D7EA0A6}" type="pres">
      <dgm:prSet presAssocID="{88753B46-DC14-43A6-9EE8-4FA70DEFAC45}" presName="childText" presStyleLbl="conFgAcc1" presStyleIdx="11" presStyleCnt="12">
        <dgm:presLayoutVars>
          <dgm:bulletEnabled val="1"/>
        </dgm:presLayoutVars>
      </dgm:prSet>
      <dgm:spPr/>
    </dgm:pt>
  </dgm:ptLst>
  <dgm:cxnLst>
    <dgm:cxn modelId="{A93652BA-E07D-4322-AB16-14E2DB1BD61A}" type="presOf" srcId="{FECF5828-7242-4D66-A277-9DAE22E5C00A}" destId="{2047F757-A684-4142-92C4-97E65AB6B6CF}" srcOrd="0" destOrd="0" presId="urn:microsoft.com/office/officeart/2005/8/layout/list1"/>
    <dgm:cxn modelId="{E8A84352-EACF-465B-846C-8DE0ADE6EE68}" srcId="{2493DDF6-FEA9-40FC-AA29-CFC0FB03207D}" destId="{AD0A1DF2-9791-4B1B-B2F1-4FCB00293C0B}" srcOrd="8" destOrd="0" parTransId="{2EC5453F-7B27-458C-B466-5CDD2F712383}" sibTransId="{903488F0-AE13-4B78-B4A2-24D2005EE8A4}"/>
    <dgm:cxn modelId="{C9784F03-1891-4C9A-951F-38C03D788C59}" type="presOf" srcId="{0DC45A79-AA86-4369-B4BF-A86586AAF6C7}" destId="{4D889D33-99DF-48EC-B3EB-78C213E56D10}" srcOrd="1" destOrd="0" presId="urn:microsoft.com/office/officeart/2005/8/layout/list1"/>
    <dgm:cxn modelId="{823851B8-8AFB-483B-B56D-8E20293E49F7}" type="presOf" srcId="{922E8E25-F3F0-4A91-902B-528D0EB24806}" destId="{04BCB63E-38AB-4EB3-8737-88CA9DBE37CC}" srcOrd="1" destOrd="0" presId="urn:microsoft.com/office/officeart/2005/8/layout/list1"/>
    <dgm:cxn modelId="{186B3708-1981-4585-9F6A-31C373CC5955}" type="presOf" srcId="{485260D7-C663-477E-A2C2-53AB254248D2}" destId="{9596B81F-8E83-4E52-B351-3D30C3DA4DC2}" srcOrd="0" destOrd="0" presId="urn:microsoft.com/office/officeart/2005/8/layout/list1"/>
    <dgm:cxn modelId="{F18B744B-0921-480A-8046-A19982807214}" type="presOf" srcId="{AD0A1DF2-9791-4B1B-B2F1-4FCB00293C0B}" destId="{CE37C453-C017-4A8B-9B45-9ED5A00208F8}" srcOrd="1" destOrd="0" presId="urn:microsoft.com/office/officeart/2005/8/layout/list1"/>
    <dgm:cxn modelId="{9DA5ED84-C9EF-4B7B-A0D3-105C2688DBFE}" type="presOf" srcId="{88753B46-DC14-43A6-9EE8-4FA70DEFAC45}" destId="{D023A700-32BA-451B-9313-B533847D554D}" srcOrd="0" destOrd="0" presId="urn:microsoft.com/office/officeart/2005/8/layout/list1"/>
    <dgm:cxn modelId="{21938036-0E73-4076-A58E-8EA88DE26318}" type="presOf" srcId="{5D715A76-6CC5-4299-A767-6410350A43EE}" destId="{DD93C537-B596-42F8-9CBE-D65FB0D20785}" srcOrd="1" destOrd="0" presId="urn:microsoft.com/office/officeart/2005/8/layout/list1"/>
    <dgm:cxn modelId="{23585E07-28FC-4366-B231-A656B4B94E1E}" type="presOf" srcId="{22FD2D92-EA0E-401C-AA90-BFA5994E56EA}" destId="{AD059908-A048-4514-B154-A60E06BB24E0}" srcOrd="1" destOrd="0" presId="urn:microsoft.com/office/officeart/2005/8/layout/list1"/>
    <dgm:cxn modelId="{84D71C39-C9BA-43FB-AF5C-A901007B0322}" type="presOf" srcId="{922E8E25-F3F0-4A91-902B-528D0EB24806}" destId="{17274FD8-3201-454A-874E-34B9DFBEA557}" srcOrd="0" destOrd="0" presId="urn:microsoft.com/office/officeart/2005/8/layout/list1"/>
    <dgm:cxn modelId="{5F32D087-BA8E-49F8-B79C-60E27BD7A579}" srcId="{2493DDF6-FEA9-40FC-AA29-CFC0FB03207D}" destId="{C8FE932B-B862-4D58-88A8-821B34E7AF4F}" srcOrd="5" destOrd="0" parTransId="{09E155F4-3DE7-4842-B6B0-34DE6D9ABCE8}" sibTransId="{C4740BF2-B940-4691-BFA1-6589F4FD1466}"/>
    <dgm:cxn modelId="{17648F55-F53D-44AA-ACA7-A06D3DD55749}" srcId="{2493DDF6-FEA9-40FC-AA29-CFC0FB03207D}" destId="{DFABAC28-0219-4407-B409-65CB5AA4CC47}" srcOrd="2" destOrd="0" parTransId="{3D9A2FC4-89EA-4F11-B7FB-3E7CB21FBF1E}" sibTransId="{D4496A14-CA0D-48C8-9FF8-0E57575355DE}"/>
    <dgm:cxn modelId="{E81881F9-B130-4B84-969E-9035C46280BE}" type="presOf" srcId="{C8FE932B-B862-4D58-88A8-821B34E7AF4F}" destId="{2C2D2919-3252-4D10-B088-4B501D9F557D}" srcOrd="0" destOrd="0" presId="urn:microsoft.com/office/officeart/2005/8/layout/list1"/>
    <dgm:cxn modelId="{7D313E70-BC5D-4922-8D47-A9E74415D021}" type="presOf" srcId="{9F3B4521-489A-4720-AE2F-4D274895982E}" destId="{639A0A21-F58A-41B8-96AE-B67648DF7A13}" srcOrd="1" destOrd="0" presId="urn:microsoft.com/office/officeart/2005/8/layout/list1"/>
    <dgm:cxn modelId="{FF457E1E-B494-4CA2-9FD7-3DA3922FE4D1}" srcId="{2493DDF6-FEA9-40FC-AA29-CFC0FB03207D}" destId="{922E8E25-F3F0-4A91-902B-528D0EB24806}" srcOrd="10" destOrd="0" parTransId="{D7047410-F03E-4024-AA0F-315FF0884513}" sibTransId="{F37C016D-D899-4A20-830A-39EC446CEBDC}"/>
    <dgm:cxn modelId="{5E373F12-4555-4EE9-BDA6-7176367D01D1}" type="presOf" srcId="{C8FE932B-B862-4D58-88A8-821B34E7AF4F}" destId="{43C9072E-2A58-46AD-A45B-4C64B6B93075}" srcOrd="1" destOrd="0" presId="urn:microsoft.com/office/officeart/2005/8/layout/list1"/>
    <dgm:cxn modelId="{958EF9AE-E182-4074-B1DA-108DFD0C7AAB}" type="presOf" srcId="{FECF5828-7242-4D66-A277-9DAE22E5C00A}" destId="{AAC91BC1-69BC-4C67-A593-01F3B191EA90}" srcOrd="1" destOrd="0" presId="urn:microsoft.com/office/officeart/2005/8/layout/list1"/>
    <dgm:cxn modelId="{24985CCD-6C10-4C4A-A2E3-482DB78EF390}" type="presOf" srcId="{2493DDF6-FEA9-40FC-AA29-CFC0FB03207D}" destId="{84F8B693-EB79-45DA-878F-C4FF657F82BA}" srcOrd="0" destOrd="0" presId="urn:microsoft.com/office/officeart/2005/8/layout/list1"/>
    <dgm:cxn modelId="{D4856720-75DD-4ABD-B723-7669E2B531C0}" type="presOf" srcId="{485260D7-C663-477E-A2C2-53AB254248D2}" destId="{F29A5445-A988-47E9-9846-73E908022191}" srcOrd="1" destOrd="0" presId="urn:microsoft.com/office/officeart/2005/8/layout/list1"/>
    <dgm:cxn modelId="{16F80DE6-7687-4C0F-938D-D337F6E511B0}" type="presOf" srcId="{88753B46-DC14-43A6-9EE8-4FA70DEFAC45}" destId="{82B4CE31-A897-46FB-8C4A-54AED74AE20A}" srcOrd="1" destOrd="0" presId="urn:microsoft.com/office/officeart/2005/8/layout/list1"/>
    <dgm:cxn modelId="{4E345A6A-B9CA-4A9D-A0E8-D4449F0848ED}" srcId="{2493DDF6-FEA9-40FC-AA29-CFC0FB03207D}" destId="{5D715A76-6CC5-4299-A767-6410350A43EE}" srcOrd="4" destOrd="0" parTransId="{653414F2-BEE3-4D6E-9027-BBF034EDCFC2}" sibTransId="{C02B6D23-1EE3-41FB-B180-00E66892CFB8}"/>
    <dgm:cxn modelId="{DCB524A6-E2F8-48AA-B038-5BC327AA227B}" srcId="{2493DDF6-FEA9-40FC-AA29-CFC0FB03207D}" destId="{0DC45A79-AA86-4369-B4BF-A86586AAF6C7}" srcOrd="3" destOrd="0" parTransId="{F67886A4-C91E-48E3-824B-7E26DAE53AF3}" sibTransId="{013C4DBE-2F49-484B-81F4-C2EB56C24B52}"/>
    <dgm:cxn modelId="{DBFAA624-C694-40CF-9484-25D328BB4890}" type="presOf" srcId="{5D715A76-6CC5-4299-A767-6410350A43EE}" destId="{6C13628E-66F2-484C-87BD-E0CCECF48336}" srcOrd="0" destOrd="0" presId="urn:microsoft.com/office/officeart/2005/8/layout/list1"/>
    <dgm:cxn modelId="{72E3F26F-898F-4524-8667-640D94EFF9A5}" type="presOf" srcId="{0DC45A79-AA86-4369-B4BF-A86586AAF6C7}" destId="{536C4E1B-74B7-4EA3-9DC4-E7D346FA00E6}" srcOrd="0" destOrd="0" presId="urn:microsoft.com/office/officeart/2005/8/layout/list1"/>
    <dgm:cxn modelId="{2E58C707-BB31-4195-8865-9F2AD1FEF335}" type="presOf" srcId="{DFABAC28-0219-4407-B409-65CB5AA4CC47}" destId="{5B690D7D-FB82-456A-9BFD-7D67CC825F37}" srcOrd="1" destOrd="0" presId="urn:microsoft.com/office/officeart/2005/8/layout/list1"/>
    <dgm:cxn modelId="{0B230792-CA32-45D5-9F33-3913CC4C0E24}" type="presOf" srcId="{9F3B4521-489A-4720-AE2F-4D274895982E}" destId="{2424A5E4-578E-4C98-A00C-B6100CC71EF6}" srcOrd="0" destOrd="0" presId="urn:microsoft.com/office/officeart/2005/8/layout/list1"/>
    <dgm:cxn modelId="{4ADCED93-68E4-4C5E-B118-8E55D94596DD}" srcId="{2493DDF6-FEA9-40FC-AA29-CFC0FB03207D}" destId="{3B179C4C-CEEE-405A-A9B6-59E37FB86C46}" srcOrd="1" destOrd="0" parTransId="{83F3CC9B-E6E2-4F6E-891A-518AA84B68DC}" sibTransId="{DA183D97-4E90-4060-82E6-51EBB5B25D2F}"/>
    <dgm:cxn modelId="{DA508E5F-413C-407D-AD36-3919671D9B76}" type="presOf" srcId="{DFABAC28-0219-4407-B409-65CB5AA4CC47}" destId="{7980C988-3556-4EF1-B6F0-056D2545C710}" srcOrd="0" destOrd="0" presId="urn:microsoft.com/office/officeart/2005/8/layout/list1"/>
    <dgm:cxn modelId="{71C8A219-968D-402A-8B3D-F1B6E00ED400}" type="presOf" srcId="{3B179C4C-CEEE-405A-A9B6-59E37FB86C46}" destId="{44D63F18-DA89-46CE-8436-AEA1225153C4}" srcOrd="1" destOrd="0" presId="urn:microsoft.com/office/officeart/2005/8/layout/list1"/>
    <dgm:cxn modelId="{F865915F-4D07-49BD-A5BE-AA647CCCC01C}" type="presOf" srcId="{3B179C4C-CEEE-405A-A9B6-59E37FB86C46}" destId="{29F22067-20CC-42CE-9F00-1DD19F2C8119}" srcOrd="0" destOrd="0" presId="urn:microsoft.com/office/officeart/2005/8/layout/list1"/>
    <dgm:cxn modelId="{5905E4C8-DA72-4511-8C25-45BAE5167CD2}" srcId="{2493DDF6-FEA9-40FC-AA29-CFC0FB03207D}" destId="{88753B46-DC14-43A6-9EE8-4FA70DEFAC45}" srcOrd="11" destOrd="0" parTransId="{DB684C23-4DE4-42A2-8DA0-E274CCCDD779}" sibTransId="{CEB1855B-E33B-4669-9081-D43290B471F4}"/>
    <dgm:cxn modelId="{A34F5E5E-0EF8-41D1-8404-14B4A2CC4FB8}" srcId="{2493DDF6-FEA9-40FC-AA29-CFC0FB03207D}" destId="{22FD2D92-EA0E-401C-AA90-BFA5994E56EA}" srcOrd="7" destOrd="0" parTransId="{2136DA57-9B47-401A-8A49-4EA83EBD99E9}" sibTransId="{E18F08D6-FBA4-40D2-96FC-67DBC1E3F7EA}"/>
    <dgm:cxn modelId="{7093A36C-22EF-4E47-BB37-9186EBE77386}" srcId="{2493DDF6-FEA9-40FC-AA29-CFC0FB03207D}" destId="{9F3B4521-489A-4720-AE2F-4D274895982E}" srcOrd="6" destOrd="0" parTransId="{DB5508AD-1009-4F9B-8DC7-90CCFC3FAD5C}" sibTransId="{CC662FF3-D163-4192-891F-87A989C86A4C}"/>
    <dgm:cxn modelId="{053638B0-78AB-4B08-BBFD-976FE33717FD}" srcId="{2493DDF6-FEA9-40FC-AA29-CFC0FB03207D}" destId="{485260D7-C663-477E-A2C2-53AB254248D2}" srcOrd="9" destOrd="0" parTransId="{4023B93C-B010-485F-9ABA-5647541F40EE}" sibTransId="{650F8EAB-24D5-4555-A93F-413D7884188A}"/>
    <dgm:cxn modelId="{6AB90129-3899-4DC6-B380-9CE07118E91F}" type="presOf" srcId="{AD0A1DF2-9791-4B1B-B2F1-4FCB00293C0B}" destId="{BA226D33-8F52-4987-86A1-DE39FE66EDF2}" srcOrd="0" destOrd="0" presId="urn:microsoft.com/office/officeart/2005/8/layout/list1"/>
    <dgm:cxn modelId="{562D41DD-8719-4738-97E9-197676BB7FA9}" srcId="{2493DDF6-FEA9-40FC-AA29-CFC0FB03207D}" destId="{FECF5828-7242-4D66-A277-9DAE22E5C00A}" srcOrd="0" destOrd="0" parTransId="{F21B7BF9-8E1F-49BA-BE57-2AE1EC62B558}" sibTransId="{D02D1490-DB02-4B4C-8C12-B0E126F1326B}"/>
    <dgm:cxn modelId="{C736D52D-7C0A-47B0-9371-6FD0F46569E9}" type="presOf" srcId="{22FD2D92-EA0E-401C-AA90-BFA5994E56EA}" destId="{E3C1C712-EA73-461F-BC55-6E1BD2F22B8A}" srcOrd="0" destOrd="0" presId="urn:microsoft.com/office/officeart/2005/8/layout/list1"/>
    <dgm:cxn modelId="{61D92980-A789-45A5-8F0B-93388EFFA9BC}" type="presParOf" srcId="{84F8B693-EB79-45DA-878F-C4FF657F82BA}" destId="{EEC65E92-7436-4753-8A0E-857AC384116C}" srcOrd="0" destOrd="0" presId="urn:microsoft.com/office/officeart/2005/8/layout/list1"/>
    <dgm:cxn modelId="{4EB404BE-E176-4EDA-8A84-2041CE28B7E4}" type="presParOf" srcId="{EEC65E92-7436-4753-8A0E-857AC384116C}" destId="{2047F757-A684-4142-92C4-97E65AB6B6CF}" srcOrd="0" destOrd="0" presId="urn:microsoft.com/office/officeart/2005/8/layout/list1"/>
    <dgm:cxn modelId="{4779A1A1-8DFE-4381-989A-24A7538A9F81}" type="presParOf" srcId="{EEC65E92-7436-4753-8A0E-857AC384116C}" destId="{AAC91BC1-69BC-4C67-A593-01F3B191EA90}" srcOrd="1" destOrd="0" presId="urn:microsoft.com/office/officeart/2005/8/layout/list1"/>
    <dgm:cxn modelId="{39C5D3E3-4EB5-4DF3-AB05-BC8901BEAA5C}" type="presParOf" srcId="{84F8B693-EB79-45DA-878F-C4FF657F82BA}" destId="{C8C42D73-3C2B-45A3-9F27-B199DECABCA8}" srcOrd="1" destOrd="0" presId="urn:microsoft.com/office/officeart/2005/8/layout/list1"/>
    <dgm:cxn modelId="{C07FB8AB-F263-44D2-BEB4-09E0B0EAA313}" type="presParOf" srcId="{84F8B693-EB79-45DA-878F-C4FF657F82BA}" destId="{EB6F9261-401E-4CDF-806F-0D2943EA303F}" srcOrd="2" destOrd="0" presId="urn:microsoft.com/office/officeart/2005/8/layout/list1"/>
    <dgm:cxn modelId="{B4933908-B2A6-4825-B1DE-00DBF4E40CAE}" type="presParOf" srcId="{84F8B693-EB79-45DA-878F-C4FF657F82BA}" destId="{9415FE80-3C3D-4EE0-8B42-036D4E0ABF82}" srcOrd="3" destOrd="0" presId="urn:microsoft.com/office/officeart/2005/8/layout/list1"/>
    <dgm:cxn modelId="{47E51D0D-F8CB-42C6-81C8-099190B46DF3}" type="presParOf" srcId="{84F8B693-EB79-45DA-878F-C4FF657F82BA}" destId="{F7F7E3C1-24DA-4749-88EE-1C5A2E91FF7C}" srcOrd="4" destOrd="0" presId="urn:microsoft.com/office/officeart/2005/8/layout/list1"/>
    <dgm:cxn modelId="{CFE120D8-40CB-46DB-987D-FAFC06CBB889}" type="presParOf" srcId="{F7F7E3C1-24DA-4749-88EE-1C5A2E91FF7C}" destId="{29F22067-20CC-42CE-9F00-1DD19F2C8119}" srcOrd="0" destOrd="0" presId="urn:microsoft.com/office/officeart/2005/8/layout/list1"/>
    <dgm:cxn modelId="{EA0DF982-56A6-41C4-B5A0-A6E93E3E0F13}" type="presParOf" srcId="{F7F7E3C1-24DA-4749-88EE-1C5A2E91FF7C}" destId="{44D63F18-DA89-46CE-8436-AEA1225153C4}" srcOrd="1" destOrd="0" presId="urn:microsoft.com/office/officeart/2005/8/layout/list1"/>
    <dgm:cxn modelId="{A5FF659D-1DD4-463B-892B-96EA611A3F71}" type="presParOf" srcId="{84F8B693-EB79-45DA-878F-C4FF657F82BA}" destId="{8DAC755C-D59B-43F4-A8D8-C1D867D4D214}" srcOrd="5" destOrd="0" presId="urn:microsoft.com/office/officeart/2005/8/layout/list1"/>
    <dgm:cxn modelId="{BC600005-EFC3-45F5-91B5-2D2D03309FE0}" type="presParOf" srcId="{84F8B693-EB79-45DA-878F-C4FF657F82BA}" destId="{23D0C366-C8C8-4745-A47A-BCFDEAA2514E}" srcOrd="6" destOrd="0" presId="urn:microsoft.com/office/officeart/2005/8/layout/list1"/>
    <dgm:cxn modelId="{B8B88797-3A7A-41B0-BB02-44E60F7B7B3E}" type="presParOf" srcId="{84F8B693-EB79-45DA-878F-C4FF657F82BA}" destId="{B3C97E0E-3BD5-4F6A-97DA-221BA9FFB56B}" srcOrd="7" destOrd="0" presId="urn:microsoft.com/office/officeart/2005/8/layout/list1"/>
    <dgm:cxn modelId="{1FB719AB-9F84-433D-A3EF-8B8C11DA6FA2}" type="presParOf" srcId="{84F8B693-EB79-45DA-878F-C4FF657F82BA}" destId="{A02149AC-136F-4855-B6A6-54D5E6F9C1D4}" srcOrd="8" destOrd="0" presId="urn:microsoft.com/office/officeart/2005/8/layout/list1"/>
    <dgm:cxn modelId="{B8C09C06-20C9-417C-A2F4-D603F1571F40}" type="presParOf" srcId="{A02149AC-136F-4855-B6A6-54D5E6F9C1D4}" destId="{7980C988-3556-4EF1-B6F0-056D2545C710}" srcOrd="0" destOrd="0" presId="urn:microsoft.com/office/officeart/2005/8/layout/list1"/>
    <dgm:cxn modelId="{48AE9B1C-DDCC-4CCA-82E7-3A0ABA218F7B}" type="presParOf" srcId="{A02149AC-136F-4855-B6A6-54D5E6F9C1D4}" destId="{5B690D7D-FB82-456A-9BFD-7D67CC825F37}" srcOrd="1" destOrd="0" presId="urn:microsoft.com/office/officeart/2005/8/layout/list1"/>
    <dgm:cxn modelId="{7ADCF302-A185-432F-BE3B-C0A28DC4005F}" type="presParOf" srcId="{84F8B693-EB79-45DA-878F-C4FF657F82BA}" destId="{A766CCB7-FF81-43D2-8192-BEAF1CB548E7}" srcOrd="9" destOrd="0" presId="urn:microsoft.com/office/officeart/2005/8/layout/list1"/>
    <dgm:cxn modelId="{4F642995-B1E6-429C-8A66-53803B434785}" type="presParOf" srcId="{84F8B693-EB79-45DA-878F-C4FF657F82BA}" destId="{2F11744B-6E8B-4F54-82CA-9B1CBDE4FE06}" srcOrd="10" destOrd="0" presId="urn:microsoft.com/office/officeart/2005/8/layout/list1"/>
    <dgm:cxn modelId="{15FC654E-03E5-421A-A2DF-5E824D59D30D}" type="presParOf" srcId="{84F8B693-EB79-45DA-878F-C4FF657F82BA}" destId="{6CC5BA81-42EF-49CB-8BD3-3A0F86B0904F}" srcOrd="11" destOrd="0" presId="urn:microsoft.com/office/officeart/2005/8/layout/list1"/>
    <dgm:cxn modelId="{7B0A6163-A502-4545-B864-B7EC472E2066}" type="presParOf" srcId="{84F8B693-EB79-45DA-878F-C4FF657F82BA}" destId="{436438EB-AABA-4B36-B04D-E9894F809E52}" srcOrd="12" destOrd="0" presId="urn:microsoft.com/office/officeart/2005/8/layout/list1"/>
    <dgm:cxn modelId="{0400DF62-2306-4F6C-A69A-8E7B4ACAB70F}" type="presParOf" srcId="{436438EB-AABA-4B36-B04D-E9894F809E52}" destId="{536C4E1B-74B7-4EA3-9DC4-E7D346FA00E6}" srcOrd="0" destOrd="0" presId="urn:microsoft.com/office/officeart/2005/8/layout/list1"/>
    <dgm:cxn modelId="{B515699B-BD9D-433F-BC4E-3615025FB698}" type="presParOf" srcId="{436438EB-AABA-4B36-B04D-E9894F809E52}" destId="{4D889D33-99DF-48EC-B3EB-78C213E56D10}" srcOrd="1" destOrd="0" presId="urn:microsoft.com/office/officeart/2005/8/layout/list1"/>
    <dgm:cxn modelId="{6A931795-1C32-4904-9FEB-72AB2C1B3BFA}" type="presParOf" srcId="{84F8B693-EB79-45DA-878F-C4FF657F82BA}" destId="{DD533B06-A8F9-4F9D-819E-416D4114E266}" srcOrd="13" destOrd="0" presId="urn:microsoft.com/office/officeart/2005/8/layout/list1"/>
    <dgm:cxn modelId="{22C6EFFA-4531-46AF-A0E5-872990861D38}" type="presParOf" srcId="{84F8B693-EB79-45DA-878F-C4FF657F82BA}" destId="{3B5CD22F-05AC-4F5A-80C3-9596CFBC9419}" srcOrd="14" destOrd="0" presId="urn:microsoft.com/office/officeart/2005/8/layout/list1"/>
    <dgm:cxn modelId="{812775E7-D904-4A91-8A48-7B58D16CE6ED}" type="presParOf" srcId="{84F8B693-EB79-45DA-878F-C4FF657F82BA}" destId="{4A41D213-B01F-42CB-9F9E-5E83E716C42A}" srcOrd="15" destOrd="0" presId="urn:microsoft.com/office/officeart/2005/8/layout/list1"/>
    <dgm:cxn modelId="{4C2E91AF-F793-4158-B9A2-3558B08462B3}" type="presParOf" srcId="{84F8B693-EB79-45DA-878F-C4FF657F82BA}" destId="{688F2017-49B4-4DBD-A711-0B13AD059E0A}" srcOrd="16" destOrd="0" presId="urn:microsoft.com/office/officeart/2005/8/layout/list1"/>
    <dgm:cxn modelId="{1AE8F972-D9E0-4F81-9F1B-13AA35DA82B7}" type="presParOf" srcId="{688F2017-49B4-4DBD-A711-0B13AD059E0A}" destId="{6C13628E-66F2-484C-87BD-E0CCECF48336}" srcOrd="0" destOrd="0" presId="urn:microsoft.com/office/officeart/2005/8/layout/list1"/>
    <dgm:cxn modelId="{B23C349B-47E3-4EE5-8BA8-E21F5694425F}" type="presParOf" srcId="{688F2017-49B4-4DBD-A711-0B13AD059E0A}" destId="{DD93C537-B596-42F8-9CBE-D65FB0D20785}" srcOrd="1" destOrd="0" presId="urn:microsoft.com/office/officeart/2005/8/layout/list1"/>
    <dgm:cxn modelId="{89203E71-4466-4981-B04A-5960351D7947}" type="presParOf" srcId="{84F8B693-EB79-45DA-878F-C4FF657F82BA}" destId="{7E924E70-CED4-4906-877E-508B896DDC54}" srcOrd="17" destOrd="0" presId="urn:microsoft.com/office/officeart/2005/8/layout/list1"/>
    <dgm:cxn modelId="{58F0DB6D-B2E6-4BD1-8FBF-2E8C44E2332C}" type="presParOf" srcId="{84F8B693-EB79-45DA-878F-C4FF657F82BA}" destId="{4E1240BE-F60C-4A1F-BC1E-EFB26B732E30}" srcOrd="18" destOrd="0" presId="urn:microsoft.com/office/officeart/2005/8/layout/list1"/>
    <dgm:cxn modelId="{0C2F7AE6-0E44-4863-BD23-0CD360B60126}" type="presParOf" srcId="{84F8B693-EB79-45DA-878F-C4FF657F82BA}" destId="{A480ADBA-2C0E-4F15-8D3F-EDC97CDEF176}" srcOrd="19" destOrd="0" presId="urn:microsoft.com/office/officeart/2005/8/layout/list1"/>
    <dgm:cxn modelId="{E0B794C1-CD59-4C52-8EFB-A051989E3EF2}" type="presParOf" srcId="{84F8B693-EB79-45DA-878F-C4FF657F82BA}" destId="{D055AFD2-DAE1-40BC-A953-B4BD89D499EE}" srcOrd="20" destOrd="0" presId="urn:microsoft.com/office/officeart/2005/8/layout/list1"/>
    <dgm:cxn modelId="{B45059B1-7C14-4458-82C3-061316CF5B58}" type="presParOf" srcId="{D055AFD2-DAE1-40BC-A953-B4BD89D499EE}" destId="{2C2D2919-3252-4D10-B088-4B501D9F557D}" srcOrd="0" destOrd="0" presId="urn:microsoft.com/office/officeart/2005/8/layout/list1"/>
    <dgm:cxn modelId="{B1BFF707-59B8-4B2F-9D75-7A03678321BE}" type="presParOf" srcId="{D055AFD2-DAE1-40BC-A953-B4BD89D499EE}" destId="{43C9072E-2A58-46AD-A45B-4C64B6B93075}" srcOrd="1" destOrd="0" presId="urn:microsoft.com/office/officeart/2005/8/layout/list1"/>
    <dgm:cxn modelId="{40043B09-1DCD-4DF6-A2F3-BE0ADA8ED61C}" type="presParOf" srcId="{84F8B693-EB79-45DA-878F-C4FF657F82BA}" destId="{BA6E9B8C-0E19-4E84-8078-B2860674AF48}" srcOrd="21" destOrd="0" presId="urn:microsoft.com/office/officeart/2005/8/layout/list1"/>
    <dgm:cxn modelId="{90CAE0A7-F0A7-4450-8AF9-04C0C865EE3A}" type="presParOf" srcId="{84F8B693-EB79-45DA-878F-C4FF657F82BA}" destId="{7F962E4C-CE9E-49EA-A520-8B7510E204E9}" srcOrd="22" destOrd="0" presId="urn:microsoft.com/office/officeart/2005/8/layout/list1"/>
    <dgm:cxn modelId="{20FDBF4B-D171-4B76-85E5-F0BCC11C35A6}" type="presParOf" srcId="{84F8B693-EB79-45DA-878F-C4FF657F82BA}" destId="{E1168CF9-F462-47DE-9DCE-A74210B928EB}" srcOrd="23" destOrd="0" presId="urn:microsoft.com/office/officeart/2005/8/layout/list1"/>
    <dgm:cxn modelId="{58DC5C9C-FA73-4DBC-A501-A2910BB8697D}" type="presParOf" srcId="{84F8B693-EB79-45DA-878F-C4FF657F82BA}" destId="{C96C52E6-549C-4E4F-9C63-62C526E9236F}" srcOrd="24" destOrd="0" presId="urn:microsoft.com/office/officeart/2005/8/layout/list1"/>
    <dgm:cxn modelId="{77B04E42-3938-4F68-B3A6-ECB87D6ED45C}" type="presParOf" srcId="{C96C52E6-549C-4E4F-9C63-62C526E9236F}" destId="{2424A5E4-578E-4C98-A00C-B6100CC71EF6}" srcOrd="0" destOrd="0" presId="urn:microsoft.com/office/officeart/2005/8/layout/list1"/>
    <dgm:cxn modelId="{4DBEA8C5-23CF-4808-A8DF-7524D498F393}" type="presParOf" srcId="{C96C52E6-549C-4E4F-9C63-62C526E9236F}" destId="{639A0A21-F58A-41B8-96AE-B67648DF7A13}" srcOrd="1" destOrd="0" presId="urn:microsoft.com/office/officeart/2005/8/layout/list1"/>
    <dgm:cxn modelId="{D5F5FEE0-55C1-4842-8E4B-6A2BFCA7BED9}" type="presParOf" srcId="{84F8B693-EB79-45DA-878F-C4FF657F82BA}" destId="{05ABB8CE-1E5E-416E-A6BE-3DC95243893E}" srcOrd="25" destOrd="0" presId="urn:microsoft.com/office/officeart/2005/8/layout/list1"/>
    <dgm:cxn modelId="{6B71F181-08E1-470B-8FF1-5DF8C42677F3}" type="presParOf" srcId="{84F8B693-EB79-45DA-878F-C4FF657F82BA}" destId="{59861F0B-B631-4618-B2DB-2612CA308ED0}" srcOrd="26" destOrd="0" presId="urn:microsoft.com/office/officeart/2005/8/layout/list1"/>
    <dgm:cxn modelId="{205E661C-1ED8-4B76-9820-526EB3C28821}" type="presParOf" srcId="{84F8B693-EB79-45DA-878F-C4FF657F82BA}" destId="{7F3A523B-6C05-4330-8D47-9A80221B3E29}" srcOrd="27" destOrd="0" presId="urn:microsoft.com/office/officeart/2005/8/layout/list1"/>
    <dgm:cxn modelId="{D70BC60F-11BD-4567-A70B-4ECC557B86E6}" type="presParOf" srcId="{84F8B693-EB79-45DA-878F-C4FF657F82BA}" destId="{99FDEFB6-FD2C-4D56-BA44-D985BAB2524E}" srcOrd="28" destOrd="0" presId="urn:microsoft.com/office/officeart/2005/8/layout/list1"/>
    <dgm:cxn modelId="{DA30A1F6-26B8-4578-AA0A-0E2974E4032E}" type="presParOf" srcId="{99FDEFB6-FD2C-4D56-BA44-D985BAB2524E}" destId="{E3C1C712-EA73-461F-BC55-6E1BD2F22B8A}" srcOrd="0" destOrd="0" presId="urn:microsoft.com/office/officeart/2005/8/layout/list1"/>
    <dgm:cxn modelId="{DC39A4F8-C8B8-4D84-A933-EF415F881946}" type="presParOf" srcId="{99FDEFB6-FD2C-4D56-BA44-D985BAB2524E}" destId="{AD059908-A048-4514-B154-A60E06BB24E0}" srcOrd="1" destOrd="0" presId="urn:microsoft.com/office/officeart/2005/8/layout/list1"/>
    <dgm:cxn modelId="{7D827B9A-B1BA-4159-A440-B00507F01E08}" type="presParOf" srcId="{84F8B693-EB79-45DA-878F-C4FF657F82BA}" destId="{8ADAFC80-69F9-4D7E-ADE8-D4BCDC80E172}" srcOrd="29" destOrd="0" presId="urn:microsoft.com/office/officeart/2005/8/layout/list1"/>
    <dgm:cxn modelId="{964F1E5E-46C5-468C-84D1-97C01A94A646}" type="presParOf" srcId="{84F8B693-EB79-45DA-878F-C4FF657F82BA}" destId="{6D4C3837-77C3-462D-94F3-0D5D292B0D82}" srcOrd="30" destOrd="0" presId="urn:microsoft.com/office/officeart/2005/8/layout/list1"/>
    <dgm:cxn modelId="{E93A52B2-0205-4E3D-ABEC-B83D6CBCE715}" type="presParOf" srcId="{84F8B693-EB79-45DA-878F-C4FF657F82BA}" destId="{9FB194D8-9C14-4164-BE97-CE9007645951}" srcOrd="31" destOrd="0" presId="urn:microsoft.com/office/officeart/2005/8/layout/list1"/>
    <dgm:cxn modelId="{5330D09D-1F05-4667-A791-59FC5A3F4053}" type="presParOf" srcId="{84F8B693-EB79-45DA-878F-C4FF657F82BA}" destId="{870984C0-A6C1-4D25-A458-F96AA14FA96A}" srcOrd="32" destOrd="0" presId="urn:microsoft.com/office/officeart/2005/8/layout/list1"/>
    <dgm:cxn modelId="{7010E5F6-16D0-4238-BDC5-CD58C81E168C}" type="presParOf" srcId="{870984C0-A6C1-4D25-A458-F96AA14FA96A}" destId="{BA226D33-8F52-4987-86A1-DE39FE66EDF2}" srcOrd="0" destOrd="0" presId="urn:microsoft.com/office/officeart/2005/8/layout/list1"/>
    <dgm:cxn modelId="{17469B7A-15B1-4DE8-A9D5-A47153ADFB02}" type="presParOf" srcId="{870984C0-A6C1-4D25-A458-F96AA14FA96A}" destId="{CE37C453-C017-4A8B-9B45-9ED5A00208F8}" srcOrd="1" destOrd="0" presId="urn:microsoft.com/office/officeart/2005/8/layout/list1"/>
    <dgm:cxn modelId="{A2D8F75F-3981-4F7A-8765-6FAA13006307}" type="presParOf" srcId="{84F8B693-EB79-45DA-878F-C4FF657F82BA}" destId="{E3C8E110-024C-43BD-82C5-06958D9830EF}" srcOrd="33" destOrd="0" presId="urn:microsoft.com/office/officeart/2005/8/layout/list1"/>
    <dgm:cxn modelId="{C67E8A14-468A-4683-9E0F-2D2598324C21}" type="presParOf" srcId="{84F8B693-EB79-45DA-878F-C4FF657F82BA}" destId="{3EB4E413-4990-46E5-AD88-461DF76AF3C7}" srcOrd="34" destOrd="0" presId="urn:microsoft.com/office/officeart/2005/8/layout/list1"/>
    <dgm:cxn modelId="{1EC7FA58-6947-4F47-B1E0-BA4D8D8B9D30}" type="presParOf" srcId="{84F8B693-EB79-45DA-878F-C4FF657F82BA}" destId="{3A951D07-9517-4833-BDDF-E239A1F8DF02}" srcOrd="35" destOrd="0" presId="urn:microsoft.com/office/officeart/2005/8/layout/list1"/>
    <dgm:cxn modelId="{08740CDC-E37E-41E3-AE66-043E81F9B2FA}" type="presParOf" srcId="{84F8B693-EB79-45DA-878F-C4FF657F82BA}" destId="{CCAF7F22-BD64-4EA2-A5A7-C0EC1C62D8CB}" srcOrd="36" destOrd="0" presId="urn:microsoft.com/office/officeart/2005/8/layout/list1"/>
    <dgm:cxn modelId="{852F8BD6-DE54-4BF7-9BDF-C673BA153A4C}" type="presParOf" srcId="{CCAF7F22-BD64-4EA2-A5A7-C0EC1C62D8CB}" destId="{9596B81F-8E83-4E52-B351-3D30C3DA4DC2}" srcOrd="0" destOrd="0" presId="urn:microsoft.com/office/officeart/2005/8/layout/list1"/>
    <dgm:cxn modelId="{72C16BCD-511D-4225-A1B1-E24EA7F4FEF4}" type="presParOf" srcId="{CCAF7F22-BD64-4EA2-A5A7-C0EC1C62D8CB}" destId="{F29A5445-A988-47E9-9846-73E908022191}" srcOrd="1" destOrd="0" presId="urn:microsoft.com/office/officeart/2005/8/layout/list1"/>
    <dgm:cxn modelId="{EA6A6434-B0DC-4872-89F2-245B4B3E495E}" type="presParOf" srcId="{84F8B693-EB79-45DA-878F-C4FF657F82BA}" destId="{2FBD7D04-97DE-404C-A54A-40778EFE9674}" srcOrd="37" destOrd="0" presId="urn:microsoft.com/office/officeart/2005/8/layout/list1"/>
    <dgm:cxn modelId="{FF8645CD-6E92-48D7-AF1D-CB163CE4C9E2}" type="presParOf" srcId="{84F8B693-EB79-45DA-878F-C4FF657F82BA}" destId="{1FFFA45D-1A94-4B4E-811A-5C8B62A6A893}" srcOrd="38" destOrd="0" presId="urn:microsoft.com/office/officeart/2005/8/layout/list1"/>
    <dgm:cxn modelId="{52F6FC67-AC60-40AB-8D22-761A4E00CAF1}" type="presParOf" srcId="{84F8B693-EB79-45DA-878F-C4FF657F82BA}" destId="{15F82212-2C12-46F5-BD9F-07AC5B7F4B65}" srcOrd="39" destOrd="0" presId="urn:microsoft.com/office/officeart/2005/8/layout/list1"/>
    <dgm:cxn modelId="{6642A87A-992A-4F41-B1F2-BD747969CCDB}" type="presParOf" srcId="{84F8B693-EB79-45DA-878F-C4FF657F82BA}" destId="{02BF7C2C-4D68-439A-B5DC-8FEB41E1F29D}" srcOrd="40" destOrd="0" presId="urn:microsoft.com/office/officeart/2005/8/layout/list1"/>
    <dgm:cxn modelId="{27095D66-EE89-443D-AF03-DC209B64F53C}" type="presParOf" srcId="{02BF7C2C-4D68-439A-B5DC-8FEB41E1F29D}" destId="{17274FD8-3201-454A-874E-34B9DFBEA557}" srcOrd="0" destOrd="0" presId="urn:microsoft.com/office/officeart/2005/8/layout/list1"/>
    <dgm:cxn modelId="{B0C57E7E-4076-45EF-9196-59095B7C4AE6}" type="presParOf" srcId="{02BF7C2C-4D68-439A-B5DC-8FEB41E1F29D}" destId="{04BCB63E-38AB-4EB3-8737-88CA9DBE37CC}" srcOrd="1" destOrd="0" presId="urn:microsoft.com/office/officeart/2005/8/layout/list1"/>
    <dgm:cxn modelId="{6CCBA09E-44FD-40A4-B3AB-5DD9876C9DFF}" type="presParOf" srcId="{84F8B693-EB79-45DA-878F-C4FF657F82BA}" destId="{F4A6494D-5739-4882-A674-604996269EE5}" srcOrd="41" destOrd="0" presId="urn:microsoft.com/office/officeart/2005/8/layout/list1"/>
    <dgm:cxn modelId="{C5F551B5-6AC9-4B9C-8788-97370F0AD134}" type="presParOf" srcId="{84F8B693-EB79-45DA-878F-C4FF657F82BA}" destId="{7E3D75AA-2177-4F1D-B5D6-D9103A71E9EB}" srcOrd="42" destOrd="0" presId="urn:microsoft.com/office/officeart/2005/8/layout/list1"/>
    <dgm:cxn modelId="{C875C57E-D655-4411-8041-05A1FD005BCE}" type="presParOf" srcId="{84F8B693-EB79-45DA-878F-C4FF657F82BA}" destId="{B1F2C90A-A4E8-409A-A1C4-B7D7E29926B7}" srcOrd="43" destOrd="0" presId="urn:microsoft.com/office/officeart/2005/8/layout/list1"/>
    <dgm:cxn modelId="{7DA3EB8F-E1AE-4A23-A1C2-7F3F59FF5552}" type="presParOf" srcId="{84F8B693-EB79-45DA-878F-C4FF657F82BA}" destId="{4069261E-3E6A-435E-81CC-97FA293AD97D}" srcOrd="44" destOrd="0" presId="urn:microsoft.com/office/officeart/2005/8/layout/list1"/>
    <dgm:cxn modelId="{D49C4261-A697-4762-BAC1-2360EDC7C0F1}" type="presParOf" srcId="{4069261E-3E6A-435E-81CC-97FA293AD97D}" destId="{D023A700-32BA-451B-9313-B533847D554D}" srcOrd="0" destOrd="0" presId="urn:microsoft.com/office/officeart/2005/8/layout/list1"/>
    <dgm:cxn modelId="{123FDCA1-145E-4057-A98E-AD90A50923AF}" type="presParOf" srcId="{4069261E-3E6A-435E-81CC-97FA293AD97D}" destId="{82B4CE31-A897-46FB-8C4A-54AED74AE20A}" srcOrd="1" destOrd="0" presId="urn:microsoft.com/office/officeart/2005/8/layout/list1"/>
    <dgm:cxn modelId="{80F64D41-BB40-4578-9194-36DF81F2E9F2}" type="presParOf" srcId="{84F8B693-EB79-45DA-878F-C4FF657F82BA}" destId="{242F3A7D-6538-4399-BFFC-C900E2458C12}" srcOrd="45" destOrd="0" presId="urn:microsoft.com/office/officeart/2005/8/layout/list1"/>
    <dgm:cxn modelId="{E55ED1C6-7A57-4CD3-8379-247049741D33}" type="presParOf" srcId="{84F8B693-EB79-45DA-878F-C4FF657F82BA}" destId="{69279844-C251-4C58-A100-664B1D7EA0A6}" srcOrd="4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7ABFF4-4AC2-4AAE-9A8B-F059841335DD}" type="doc">
      <dgm:prSet loTypeId="urn:microsoft.com/office/officeart/2011/layout/HexagonRadial" loCatId="cycle" qsTypeId="urn:microsoft.com/office/officeart/2005/8/quickstyle/simple1" qsCatId="simple" csTypeId="urn:microsoft.com/office/officeart/2005/8/colors/colorful1#12" csCatId="colorful" phldr="1"/>
      <dgm:spPr/>
      <dgm:t>
        <a:bodyPr/>
        <a:lstStyle/>
        <a:p>
          <a:endParaRPr lang="en-US"/>
        </a:p>
      </dgm:t>
    </dgm:pt>
    <dgm:pt modelId="{16740B06-32DC-4A7F-B022-60A6F82013C3}">
      <dgm:prSet phldrT="[Text]" custT="1"/>
      <dgm:spPr>
        <a:solidFill>
          <a:srgbClr val="FF0000"/>
        </a:solidFill>
      </dgm:spPr>
      <dgm:t>
        <a:bodyPr/>
        <a:lstStyle/>
        <a:p>
          <a:r>
            <a:rPr lang="en-US" sz="2800" b="1" dirty="0" smtClean="0"/>
            <a:t>Conclusion</a:t>
          </a:r>
          <a:endParaRPr lang="en-US" sz="2000" b="1" dirty="0"/>
        </a:p>
      </dgm:t>
    </dgm:pt>
    <dgm:pt modelId="{2048558B-D380-4D68-9D6F-482D3813418F}" type="parTrans" cxnId="{8F7ACFD0-426E-4C5D-B68F-F146FA5ACAAE}">
      <dgm:prSet/>
      <dgm:spPr/>
      <dgm:t>
        <a:bodyPr/>
        <a:lstStyle/>
        <a:p>
          <a:endParaRPr lang="en-US" sz="3600"/>
        </a:p>
      </dgm:t>
    </dgm:pt>
    <dgm:pt modelId="{826FC83B-2316-4F70-8DAB-EA9002DF4F91}" type="sibTrans" cxnId="{8F7ACFD0-426E-4C5D-B68F-F146FA5ACAAE}">
      <dgm:prSet/>
      <dgm:spPr/>
      <dgm:t>
        <a:bodyPr/>
        <a:lstStyle/>
        <a:p>
          <a:endParaRPr lang="en-US" sz="3600"/>
        </a:p>
      </dgm:t>
    </dgm:pt>
    <dgm:pt modelId="{2D3D82BC-C9CB-483B-94DD-3DC138D9F89B}">
      <dgm:prSet phldrT="[Text]" custT="1"/>
      <dgm:spPr/>
      <dgm:t>
        <a:bodyPr/>
        <a:lstStyle/>
        <a:p>
          <a:r>
            <a:rPr lang="en-US" sz="2000" dirty="0" smtClean="0"/>
            <a:t>Consistent increase in intake with 100% admission</a:t>
          </a:r>
          <a:endParaRPr lang="en-US" sz="2000" dirty="0"/>
        </a:p>
      </dgm:t>
    </dgm:pt>
    <dgm:pt modelId="{84A91AB3-E34C-4F14-B8F4-7C17125E2AF5}" type="parTrans" cxnId="{5DA9FDF5-F5BF-46DD-8A72-0BAA5AC1E30D}">
      <dgm:prSet/>
      <dgm:spPr/>
      <dgm:t>
        <a:bodyPr/>
        <a:lstStyle/>
        <a:p>
          <a:endParaRPr lang="en-US" sz="3600"/>
        </a:p>
      </dgm:t>
    </dgm:pt>
    <dgm:pt modelId="{82611FF6-1D25-4077-8F11-D6EBF8993512}" type="sibTrans" cxnId="{5DA9FDF5-F5BF-46DD-8A72-0BAA5AC1E30D}">
      <dgm:prSet/>
      <dgm:spPr/>
      <dgm:t>
        <a:bodyPr/>
        <a:lstStyle/>
        <a:p>
          <a:endParaRPr lang="en-US" sz="3600"/>
        </a:p>
      </dgm:t>
    </dgm:pt>
    <dgm:pt modelId="{888BF223-DA89-4D6A-9797-C3F61B91498A}">
      <dgm:prSet phldrT="[Text]" phldr="1"/>
      <dgm:spPr/>
      <dgm:t>
        <a:bodyPr/>
        <a:lstStyle/>
        <a:p>
          <a:endParaRPr lang="en-US" sz="3600" dirty="0"/>
        </a:p>
      </dgm:t>
    </dgm:pt>
    <dgm:pt modelId="{34BF7981-70EC-4587-BF8B-94E69369F8A7}" type="parTrans" cxnId="{35991118-1F6E-42E4-99DE-C2809098A63C}">
      <dgm:prSet/>
      <dgm:spPr/>
      <dgm:t>
        <a:bodyPr/>
        <a:lstStyle/>
        <a:p>
          <a:endParaRPr lang="en-US" sz="3600"/>
        </a:p>
      </dgm:t>
    </dgm:pt>
    <dgm:pt modelId="{E09E7C83-AC43-415B-9B10-C98452BA1F0E}" type="sibTrans" cxnId="{35991118-1F6E-42E4-99DE-C2809098A63C}">
      <dgm:prSet/>
      <dgm:spPr/>
      <dgm:t>
        <a:bodyPr/>
        <a:lstStyle/>
        <a:p>
          <a:endParaRPr lang="en-US" sz="3600"/>
        </a:p>
      </dgm:t>
    </dgm:pt>
    <dgm:pt modelId="{2586DE59-E3D9-4A9D-9D8E-8EDD6BC60C74}">
      <dgm:prSet phldrT="[Text]" phldr="1"/>
      <dgm:spPr/>
      <dgm:t>
        <a:bodyPr/>
        <a:lstStyle/>
        <a:p>
          <a:endParaRPr lang="en-US" sz="3600" dirty="0"/>
        </a:p>
      </dgm:t>
    </dgm:pt>
    <dgm:pt modelId="{7E6938A1-C946-4CD4-A68E-54915831DFF8}" type="parTrans" cxnId="{222CD31F-26A7-46D3-B71B-8F895C3ED446}">
      <dgm:prSet/>
      <dgm:spPr/>
      <dgm:t>
        <a:bodyPr/>
        <a:lstStyle/>
        <a:p>
          <a:endParaRPr lang="en-US" sz="3600"/>
        </a:p>
      </dgm:t>
    </dgm:pt>
    <dgm:pt modelId="{D225ABEE-369A-456B-8717-B29870B52155}" type="sibTrans" cxnId="{222CD31F-26A7-46D3-B71B-8F895C3ED446}">
      <dgm:prSet/>
      <dgm:spPr/>
      <dgm:t>
        <a:bodyPr/>
        <a:lstStyle/>
        <a:p>
          <a:endParaRPr lang="en-US" sz="3600"/>
        </a:p>
      </dgm:t>
    </dgm:pt>
    <dgm:pt modelId="{053D883A-68E6-41C5-B2F1-A946637B94EA}">
      <dgm:prSet phldrT="[Text]" phldr="1"/>
      <dgm:spPr/>
      <dgm:t>
        <a:bodyPr/>
        <a:lstStyle/>
        <a:p>
          <a:endParaRPr lang="en-US" sz="3600" dirty="0"/>
        </a:p>
      </dgm:t>
    </dgm:pt>
    <dgm:pt modelId="{6EDC85DB-8AB4-457E-A87F-9AA0A2D107FC}" type="parTrans" cxnId="{060EB7AD-CF13-4BBC-A278-BADD9F256125}">
      <dgm:prSet/>
      <dgm:spPr/>
      <dgm:t>
        <a:bodyPr/>
        <a:lstStyle/>
        <a:p>
          <a:endParaRPr lang="en-US" sz="3600"/>
        </a:p>
      </dgm:t>
    </dgm:pt>
    <dgm:pt modelId="{6B21D978-D4C8-4E4C-A61E-8EC4F04CAEFA}" type="sibTrans" cxnId="{060EB7AD-CF13-4BBC-A278-BADD9F256125}">
      <dgm:prSet/>
      <dgm:spPr/>
      <dgm:t>
        <a:bodyPr/>
        <a:lstStyle/>
        <a:p>
          <a:endParaRPr lang="en-US" sz="3600"/>
        </a:p>
      </dgm:t>
    </dgm:pt>
    <dgm:pt modelId="{96717575-FF26-4ED2-94DD-0C4E3C04B9D9}">
      <dgm:prSet phldrT="[Text]" phldr="1"/>
      <dgm:spPr/>
      <dgm:t>
        <a:bodyPr/>
        <a:lstStyle/>
        <a:p>
          <a:endParaRPr lang="en-US" sz="3600" dirty="0"/>
        </a:p>
      </dgm:t>
    </dgm:pt>
    <dgm:pt modelId="{F9597694-3AA7-4BA1-9995-EA9A6BD6A764}" type="parTrans" cxnId="{DE13B60F-60FC-4D2F-88A2-3399AC4EAD52}">
      <dgm:prSet/>
      <dgm:spPr/>
      <dgm:t>
        <a:bodyPr/>
        <a:lstStyle/>
        <a:p>
          <a:endParaRPr lang="en-US" sz="3600"/>
        </a:p>
      </dgm:t>
    </dgm:pt>
    <dgm:pt modelId="{493FC983-F0BD-4E3A-AC74-43B2E2C1F80E}" type="sibTrans" cxnId="{DE13B60F-60FC-4D2F-88A2-3399AC4EAD52}">
      <dgm:prSet/>
      <dgm:spPr/>
      <dgm:t>
        <a:bodyPr/>
        <a:lstStyle/>
        <a:p>
          <a:endParaRPr lang="en-US" sz="3600"/>
        </a:p>
      </dgm:t>
    </dgm:pt>
    <dgm:pt modelId="{1AB02EBB-F41F-47D7-AB10-AF6ED9003770}">
      <dgm:prSet phldrT="[Text]" phldr="1"/>
      <dgm:spPr/>
      <dgm:t>
        <a:bodyPr/>
        <a:lstStyle/>
        <a:p>
          <a:endParaRPr lang="en-US" sz="3600" dirty="0"/>
        </a:p>
      </dgm:t>
    </dgm:pt>
    <dgm:pt modelId="{DCE4F968-8125-4E71-9CE9-D284D2C49C86}" type="parTrans" cxnId="{60BFE364-D1DB-4EBA-AE4E-3D188DFDA9E7}">
      <dgm:prSet/>
      <dgm:spPr/>
      <dgm:t>
        <a:bodyPr/>
        <a:lstStyle/>
        <a:p>
          <a:endParaRPr lang="en-US" sz="3600"/>
        </a:p>
      </dgm:t>
    </dgm:pt>
    <dgm:pt modelId="{4FDDE4B2-A6A4-480D-A884-3864A191BE01}" type="sibTrans" cxnId="{60BFE364-D1DB-4EBA-AE4E-3D188DFDA9E7}">
      <dgm:prSet/>
      <dgm:spPr/>
      <dgm:t>
        <a:bodyPr/>
        <a:lstStyle/>
        <a:p>
          <a:endParaRPr lang="en-US" sz="3600"/>
        </a:p>
      </dgm:t>
    </dgm:pt>
    <dgm:pt modelId="{A6917FA8-64A6-42E4-8B4C-0568B86292AD}">
      <dgm:prSet custT="1"/>
      <dgm:spPr/>
      <dgm:t>
        <a:bodyPr/>
        <a:lstStyle/>
        <a:p>
          <a:r>
            <a:rPr lang="en-US" sz="2000" dirty="0" smtClean="0"/>
            <a:t>Negligible defaulter for Term grant.</a:t>
          </a:r>
        </a:p>
      </dgm:t>
    </dgm:pt>
    <dgm:pt modelId="{4E1681E7-ACD3-4899-B393-E8DE26F3A317}" type="parTrans" cxnId="{6E19CC15-6109-4E2D-999F-376B466453FA}">
      <dgm:prSet/>
      <dgm:spPr/>
      <dgm:t>
        <a:bodyPr/>
        <a:lstStyle/>
        <a:p>
          <a:endParaRPr lang="en-US" sz="3600"/>
        </a:p>
      </dgm:t>
    </dgm:pt>
    <dgm:pt modelId="{EF9871CA-3D4F-494F-AC09-4D78F9C2E4CA}" type="sibTrans" cxnId="{6E19CC15-6109-4E2D-999F-376B466453FA}">
      <dgm:prSet/>
      <dgm:spPr/>
      <dgm:t>
        <a:bodyPr/>
        <a:lstStyle/>
        <a:p>
          <a:endParaRPr lang="en-US" sz="3600"/>
        </a:p>
      </dgm:t>
    </dgm:pt>
    <dgm:pt modelId="{8619818E-5524-4DCD-A866-053EBAFCB569}">
      <dgm:prSet custT="1"/>
      <dgm:spPr>
        <a:solidFill>
          <a:schemeClr val="accent4">
            <a:lumMod val="75000"/>
          </a:schemeClr>
        </a:solidFill>
      </dgm:spPr>
      <dgm:t>
        <a:bodyPr/>
        <a:lstStyle/>
        <a:p>
          <a:r>
            <a:rPr lang="en-US" sz="2000" dirty="0" smtClean="0"/>
            <a:t>Consistent Success rate with average 80 % </a:t>
          </a:r>
        </a:p>
      </dgm:t>
    </dgm:pt>
    <dgm:pt modelId="{6ABCE574-7B6D-4710-9A60-2EABAC2F0242}" type="parTrans" cxnId="{4D1D1969-8361-443E-8990-07C2405BC625}">
      <dgm:prSet/>
      <dgm:spPr/>
      <dgm:t>
        <a:bodyPr/>
        <a:lstStyle/>
        <a:p>
          <a:endParaRPr lang="en-US" sz="3600"/>
        </a:p>
      </dgm:t>
    </dgm:pt>
    <dgm:pt modelId="{1F572A84-B15F-4C92-BEAB-9DFAA9052A76}" type="sibTrans" cxnId="{4D1D1969-8361-443E-8990-07C2405BC625}">
      <dgm:prSet/>
      <dgm:spPr/>
      <dgm:t>
        <a:bodyPr/>
        <a:lstStyle/>
        <a:p>
          <a:endParaRPr lang="en-US" sz="3600"/>
        </a:p>
      </dgm:t>
    </dgm:pt>
    <dgm:pt modelId="{BB541491-B784-4645-80BA-BE83451ABA1C}">
      <dgm:prSet custT="1"/>
      <dgm:spPr/>
      <dgm:t>
        <a:bodyPr/>
        <a:lstStyle/>
        <a:p>
          <a:r>
            <a:rPr lang="en-US" sz="2000" dirty="0" smtClean="0"/>
            <a:t>Consistent in achieving the Quality Objectives</a:t>
          </a:r>
        </a:p>
      </dgm:t>
    </dgm:pt>
    <dgm:pt modelId="{2BA8514B-7D06-4C0E-B804-26E5CD093237}" type="parTrans" cxnId="{1B188EF4-31D5-4B79-BC36-5DAE1D0BAC81}">
      <dgm:prSet/>
      <dgm:spPr/>
      <dgm:t>
        <a:bodyPr/>
        <a:lstStyle/>
        <a:p>
          <a:endParaRPr lang="en-US" sz="3600"/>
        </a:p>
      </dgm:t>
    </dgm:pt>
    <dgm:pt modelId="{BE54AC5E-D84E-4DBA-B9ED-F0515CBCDDBE}" type="sibTrans" cxnId="{1B188EF4-31D5-4B79-BC36-5DAE1D0BAC81}">
      <dgm:prSet/>
      <dgm:spPr/>
      <dgm:t>
        <a:bodyPr/>
        <a:lstStyle/>
        <a:p>
          <a:endParaRPr lang="en-US" sz="3600"/>
        </a:p>
      </dgm:t>
    </dgm:pt>
    <dgm:pt modelId="{BFC3982F-73D7-410E-94A8-1F49B11E0404}">
      <dgm:prSet custT="1"/>
      <dgm:spPr/>
      <dgm:t>
        <a:bodyPr/>
        <a:lstStyle/>
        <a:p>
          <a:r>
            <a:rPr lang="en-US" sz="2000" dirty="0" smtClean="0"/>
            <a:t>Consistent campus placements &amp; higher studies</a:t>
          </a:r>
        </a:p>
      </dgm:t>
    </dgm:pt>
    <dgm:pt modelId="{B5DE0C6A-0501-4C24-A749-7861E3020685}" type="parTrans" cxnId="{A24FD415-49B3-4409-BAC9-A77AD924C3E2}">
      <dgm:prSet/>
      <dgm:spPr/>
      <dgm:t>
        <a:bodyPr/>
        <a:lstStyle/>
        <a:p>
          <a:endParaRPr lang="en-US" sz="3600"/>
        </a:p>
      </dgm:t>
    </dgm:pt>
    <dgm:pt modelId="{6F4551F5-A074-4A55-AE60-7466A367F729}" type="sibTrans" cxnId="{A24FD415-49B3-4409-BAC9-A77AD924C3E2}">
      <dgm:prSet/>
      <dgm:spPr/>
      <dgm:t>
        <a:bodyPr/>
        <a:lstStyle/>
        <a:p>
          <a:endParaRPr lang="en-US" sz="3600"/>
        </a:p>
      </dgm:t>
    </dgm:pt>
    <dgm:pt modelId="{FFDB74DA-2F9E-4C32-8B08-06A9F9D029AF}">
      <dgm:prSet custT="1"/>
      <dgm:spPr>
        <a:solidFill>
          <a:srgbClr val="00B0F0"/>
        </a:solidFill>
      </dgm:spPr>
      <dgm:t>
        <a:bodyPr/>
        <a:lstStyle/>
        <a:p>
          <a:r>
            <a:rPr lang="en-US" sz="2000" dirty="0" smtClean="0"/>
            <a:t>Qualified Faculty &amp; well Equipped labs</a:t>
          </a:r>
        </a:p>
      </dgm:t>
    </dgm:pt>
    <dgm:pt modelId="{A3222EC8-F385-452B-8957-FFB012848868}" type="parTrans" cxnId="{1DD7F7D8-0963-4447-B882-6727DA6E0354}">
      <dgm:prSet/>
      <dgm:spPr/>
      <dgm:t>
        <a:bodyPr/>
        <a:lstStyle/>
        <a:p>
          <a:endParaRPr lang="en-US" sz="3600"/>
        </a:p>
      </dgm:t>
    </dgm:pt>
    <dgm:pt modelId="{8833B0E6-1719-4252-87C5-5FC2718C2702}" type="sibTrans" cxnId="{1DD7F7D8-0963-4447-B882-6727DA6E0354}">
      <dgm:prSet/>
      <dgm:spPr/>
      <dgm:t>
        <a:bodyPr/>
        <a:lstStyle/>
        <a:p>
          <a:endParaRPr lang="en-US" sz="3600"/>
        </a:p>
      </dgm:t>
    </dgm:pt>
    <dgm:pt modelId="{A7C7691D-6A20-42DB-8AE0-197C519D3F6F}" type="pres">
      <dgm:prSet presAssocID="{357ABFF4-4AC2-4AAE-9A8B-F059841335DD}" presName="Name0" presStyleCnt="0">
        <dgm:presLayoutVars>
          <dgm:chMax val="1"/>
          <dgm:chPref val="1"/>
          <dgm:dir/>
          <dgm:animOne val="branch"/>
          <dgm:animLvl val="lvl"/>
        </dgm:presLayoutVars>
      </dgm:prSet>
      <dgm:spPr/>
      <dgm:t>
        <a:bodyPr/>
        <a:lstStyle/>
        <a:p>
          <a:endParaRPr lang="en-US"/>
        </a:p>
      </dgm:t>
    </dgm:pt>
    <dgm:pt modelId="{BCBC1B88-9E52-47B7-B618-E72A0BDA6F55}" type="pres">
      <dgm:prSet presAssocID="{16740B06-32DC-4A7F-B022-60A6F82013C3}" presName="Parent" presStyleLbl="node0" presStyleIdx="0" presStyleCnt="1">
        <dgm:presLayoutVars>
          <dgm:chMax val="6"/>
          <dgm:chPref val="6"/>
        </dgm:presLayoutVars>
      </dgm:prSet>
      <dgm:spPr/>
      <dgm:t>
        <a:bodyPr/>
        <a:lstStyle/>
        <a:p>
          <a:endParaRPr lang="en-US"/>
        </a:p>
      </dgm:t>
    </dgm:pt>
    <dgm:pt modelId="{1A8CD522-2AAD-47E4-840F-E87991815403}" type="pres">
      <dgm:prSet presAssocID="{2D3D82BC-C9CB-483B-94DD-3DC138D9F89B}" presName="Accent1" presStyleCnt="0"/>
      <dgm:spPr/>
    </dgm:pt>
    <dgm:pt modelId="{81CF79E7-2011-48AC-8A50-A1A787B08850}" type="pres">
      <dgm:prSet presAssocID="{2D3D82BC-C9CB-483B-94DD-3DC138D9F89B}" presName="Accent" presStyleLbl="bgShp" presStyleIdx="0" presStyleCnt="6"/>
      <dgm:spPr/>
    </dgm:pt>
    <dgm:pt modelId="{5CB29A28-346D-433B-B011-955DB0EC16EA}" type="pres">
      <dgm:prSet presAssocID="{2D3D82BC-C9CB-483B-94DD-3DC138D9F89B}" presName="Child1" presStyleLbl="node1" presStyleIdx="0" presStyleCnt="6">
        <dgm:presLayoutVars>
          <dgm:chMax val="0"/>
          <dgm:chPref val="0"/>
          <dgm:bulletEnabled val="1"/>
        </dgm:presLayoutVars>
      </dgm:prSet>
      <dgm:spPr/>
      <dgm:t>
        <a:bodyPr/>
        <a:lstStyle/>
        <a:p>
          <a:endParaRPr lang="en-US"/>
        </a:p>
      </dgm:t>
    </dgm:pt>
    <dgm:pt modelId="{EA8F2A87-EEB6-4346-A2E4-BABD718B870A}" type="pres">
      <dgm:prSet presAssocID="{A6917FA8-64A6-42E4-8B4C-0568B86292AD}" presName="Accent2" presStyleCnt="0"/>
      <dgm:spPr/>
    </dgm:pt>
    <dgm:pt modelId="{11CE06DC-B453-468B-B3E0-B0F0F916F8E3}" type="pres">
      <dgm:prSet presAssocID="{A6917FA8-64A6-42E4-8B4C-0568B86292AD}" presName="Accent" presStyleLbl="bgShp" presStyleIdx="1" presStyleCnt="6"/>
      <dgm:spPr/>
    </dgm:pt>
    <dgm:pt modelId="{07662ADD-2F9E-4107-887F-1493C3217A34}" type="pres">
      <dgm:prSet presAssocID="{A6917FA8-64A6-42E4-8B4C-0568B86292AD}" presName="Child2" presStyleLbl="node1" presStyleIdx="1" presStyleCnt="6">
        <dgm:presLayoutVars>
          <dgm:chMax val="0"/>
          <dgm:chPref val="0"/>
          <dgm:bulletEnabled val="1"/>
        </dgm:presLayoutVars>
      </dgm:prSet>
      <dgm:spPr/>
      <dgm:t>
        <a:bodyPr/>
        <a:lstStyle/>
        <a:p>
          <a:endParaRPr lang="en-US"/>
        </a:p>
      </dgm:t>
    </dgm:pt>
    <dgm:pt modelId="{556306C5-A93C-4133-82D7-9F2BD0E42ED1}" type="pres">
      <dgm:prSet presAssocID="{8619818E-5524-4DCD-A866-053EBAFCB569}" presName="Accent3" presStyleCnt="0"/>
      <dgm:spPr/>
    </dgm:pt>
    <dgm:pt modelId="{32D140C9-E131-4DBD-BF94-8F20E59D8C11}" type="pres">
      <dgm:prSet presAssocID="{8619818E-5524-4DCD-A866-053EBAFCB569}" presName="Accent" presStyleLbl="bgShp" presStyleIdx="2" presStyleCnt="6"/>
      <dgm:spPr/>
    </dgm:pt>
    <dgm:pt modelId="{BCC1BD6A-EE79-4567-B466-078E4C6B022C}" type="pres">
      <dgm:prSet presAssocID="{8619818E-5524-4DCD-A866-053EBAFCB569}" presName="Child3" presStyleLbl="node1" presStyleIdx="2" presStyleCnt="6">
        <dgm:presLayoutVars>
          <dgm:chMax val="0"/>
          <dgm:chPref val="0"/>
          <dgm:bulletEnabled val="1"/>
        </dgm:presLayoutVars>
      </dgm:prSet>
      <dgm:spPr/>
      <dgm:t>
        <a:bodyPr/>
        <a:lstStyle/>
        <a:p>
          <a:endParaRPr lang="en-US"/>
        </a:p>
      </dgm:t>
    </dgm:pt>
    <dgm:pt modelId="{A5367931-737F-40A5-B45F-3BF7D1AEEE7E}" type="pres">
      <dgm:prSet presAssocID="{BB541491-B784-4645-80BA-BE83451ABA1C}" presName="Accent4" presStyleCnt="0"/>
      <dgm:spPr/>
    </dgm:pt>
    <dgm:pt modelId="{300558FD-779F-427B-93D0-4AE6DE18E56D}" type="pres">
      <dgm:prSet presAssocID="{BB541491-B784-4645-80BA-BE83451ABA1C}" presName="Accent" presStyleLbl="bgShp" presStyleIdx="3" presStyleCnt="6"/>
      <dgm:spPr/>
    </dgm:pt>
    <dgm:pt modelId="{A5A2C2AB-6CF7-4F8B-9165-33C06C82E4DB}" type="pres">
      <dgm:prSet presAssocID="{BB541491-B784-4645-80BA-BE83451ABA1C}" presName="Child4" presStyleLbl="node1" presStyleIdx="3" presStyleCnt="6">
        <dgm:presLayoutVars>
          <dgm:chMax val="0"/>
          <dgm:chPref val="0"/>
          <dgm:bulletEnabled val="1"/>
        </dgm:presLayoutVars>
      </dgm:prSet>
      <dgm:spPr/>
      <dgm:t>
        <a:bodyPr/>
        <a:lstStyle/>
        <a:p>
          <a:endParaRPr lang="en-US"/>
        </a:p>
      </dgm:t>
    </dgm:pt>
    <dgm:pt modelId="{D63CD4CE-0BF5-442E-AF97-AE58B86EB847}" type="pres">
      <dgm:prSet presAssocID="{BFC3982F-73D7-410E-94A8-1F49B11E0404}" presName="Accent5" presStyleCnt="0"/>
      <dgm:spPr/>
    </dgm:pt>
    <dgm:pt modelId="{847BC097-1E87-4EFB-BDD3-1DEABB66AE39}" type="pres">
      <dgm:prSet presAssocID="{BFC3982F-73D7-410E-94A8-1F49B11E0404}" presName="Accent" presStyleLbl="bgShp" presStyleIdx="4" presStyleCnt="6"/>
      <dgm:spPr/>
    </dgm:pt>
    <dgm:pt modelId="{580ADD51-F08B-4710-9B1A-4F21C0A8851C}" type="pres">
      <dgm:prSet presAssocID="{BFC3982F-73D7-410E-94A8-1F49B11E0404}" presName="Child5" presStyleLbl="node1" presStyleIdx="4" presStyleCnt="6">
        <dgm:presLayoutVars>
          <dgm:chMax val="0"/>
          <dgm:chPref val="0"/>
          <dgm:bulletEnabled val="1"/>
        </dgm:presLayoutVars>
      </dgm:prSet>
      <dgm:spPr/>
      <dgm:t>
        <a:bodyPr/>
        <a:lstStyle/>
        <a:p>
          <a:endParaRPr lang="en-US"/>
        </a:p>
      </dgm:t>
    </dgm:pt>
    <dgm:pt modelId="{FD7EAFE5-93DA-4251-8A8B-A5D231515FE7}" type="pres">
      <dgm:prSet presAssocID="{FFDB74DA-2F9E-4C32-8B08-06A9F9D029AF}" presName="Accent6" presStyleCnt="0"/>
      <dgm:spPr/>
    </dgm:pt>
    <dgm:pt modelId="{EBE60422-8E2D-4F83-BFD8-F727ECB84F54}" type="pres">
      <dgm:prSet presAssocID="{FFDB74DA-2F9E-4C32-8B08-06A9F9D029AF}" presName="Accent" presStyleLbl="bgShp" presStyleIdx="5" presStyleCnt="6"/>
      <dgm:spPr/>
    </dgm:pt>
    <dgm:pt modelId="{D2E62E00-3D15-4E14-AAB9-EFBE136C1C5E}" type="pres">
      <dgm:prSet presAssocID="{FFDB74DA-2F9E-4C32-8B08-06A9F9D029AF}" presName="Child6" presStyleLbl="node1" presStyleIdx="5" presStyleCnt="6">
        <dgm:presLayoutVars>
          <dgm:chMax val="0"/>
          <dgm:chPref val="0"/>
          <dgm:bulletEnabled val="1"/>
        </dgm:presLayoutVars>
      </dgm:prSet>
      <dgm:spPr/>
      <dgm:t>
        <a:bodyPr/>
        <a:lstStyle/>
        <a:p>
          <a:endParaRPr lang="en-US"/>
        </a:p>
      </dgm:t>
    </dgm:pt>
  </dgm:ptLst>
  <dgm:cxnLst>
    <dgm:cxn modelId="{5CA54685-7A70-4D8D-B57C-886883860BFD}" type="presOf" srcId="{8619818E-5524-4DCD-A866-053EBAFCB569}" destId="{BCC1BD6A-EE79-4567-B466-078E4C6B022C}" srcOrd="0" destOrd="0" presId="urn:microsoft.com/office/officeart/2011/layout/HexagonRadial"/>
    <dgm:cxn modelId="{1DD7F7D8-0963-4447-B882-6727DA6E0354}" srcId="{16740B06-32DC-4A7F-B022-60A6F82013C3}" destId="{FFDB74DA-2F9E-4C32-8B08-06A9F9D029AF}" srcOrd="5" destOrd="0" parTransId="{A3222EC8-F385-452B-8957-FFB012848868}" sibTransId="{8833B0E6-1719-4252-87C5-5FC2718C2702}"/>
    <dgm:cxn modelId="{35991118-1F6E-42E4-99DE-C2809098A63C}" srcId="{16740B06-32DC-4A7F-B022-60A6F82013C3}" destId="{888BF223-DA89-4D6A-9797-C3F61B91498A}" srcOrd="6" destOrd="0" parTransId="{34BF7981-70EC-4587-BF8B-94E69369F8A7}" sibTransId="{E09E7C83-AC43-415B-9B10-C98452BA1F0E}"/>
    <dgm:cxn modelId="{AC4C6B32-32AD-4ED2-BB5A-4547222C33B4}" type="presOf" srcId="{BFC3982F-73D7-410E-94A8-1F49B11E0404}" destId="{580ADD51-F08B-4710-9B1A-4F21C0A8851C}" srcOrd="0" destOrd="0" presId="urn:microsoft.com/office/officeart/2011/layout/HexagonRadial"/>
    <dgm:cxn modelId="{1B188EF4-31D5-4B79-BC36-5DAE1D0BAC81}" srcId="{16740B06-32DC-4A7F-B022-60A6F82013C3}" destId="{BB541491-B784-4645-80BA-BE83451ABA1C}" srcOrd="3" destOrd="0" parTransId="{2BA8514B-7D06-4C0E-B804-26E5CD093237}" sibTransId="{BE54AC5E-D84E-4DBA-B9ED-F0515CBCDDBE}"/>
    <dgm:cxn modelId="{EB53A0A0-E8C2-42E9-BC27-36E9AB14B6B1}" type="presOf" srcId="{16740B06-32DC-4A7F-B022-60A6F82013C3}" destId="{BCBC1B88-9E52-47B7-B618-E72A0BDA6F55}" srcOrd="0" destOrd="0" presId="urn:microsoft.com/office/officeart/2011/layout/HexagonRadial"/>
    <dgm:cxn modelId="{DE13B60F-60FC-4D2F-88A2-3399AC4EAD52}" srcId="{16740B06-32DC-4A7F-B022-60A6F82013C3}" destId="{96717575-FF26-4ED2-94DD-0C4E3C04B9D9}" srcOrd="9" destOrd="0" parTransId="{F9597694-3AA7-4BA1-9995-EA9A6BD6A764}" sibTransId="{493FC983-F0BD-4E3A-AC74-43B2E2C1F80E}"/>
    <dgm:cxn modelId="{5DA9FDF5-F5BF-46DD-8A72-0BAA5AC1E30D}" srcId="{16740B06-32DC-4A7F-B022-60A6F82013C3}" destId="{2D3D82BC-C9CB-483B-94DD-3DC138D9F89B}" srcOrd="0" destOrd="0" parTransId="{84A91AB3-E34C-4F14-B8F4-7C17125E2AF5}" sibTransId="{82611FF6-1D25-4077-8F11-D6EBF8993512}"/>
    <dgm:cxn modelId="{675D279F-9CFF-4FAC-B360-7F335C40D040}" type="presOf" srcId="{A6917FA8-64A6-42E4-8B4C-0568B86292AD}" destId="{07662ADD-2F9E-4107-887F-1493C3217A34}" srcOrd="0" destOrd="0" presId="urn:microsoft.com/office/officeart/2011/layout/HexagonRadial"/>
    <dgm:cxn modelId="{D3A22B71-9880-4DEF-A9DD-9F322ECD1547}" type="presOf" srcId="{BB541491-B784-4645-80BA-BE83451ABA1C}" destId="{A5A2C2AB-6CF7-4F8B-9165-33C06C82E4DB}" srcOrd="0" destOrd="0" presId="urn:microsoft.com/office/officeart/2011/layout/HexagonRadial"/>
    <dgm:cxn modelId="{4D1D1969-8361-443E-8990-07C2405BC625}" srcId="{16740B06-32DC-4A7F-B022-60A6F82013C3}" destId="{8619818E-5524-4DCD-A866-053EBAFCB569}" srcOrd="2" destOrd="0" parTransId="{6ABCE574-7B6D-4710-9A60-2EABAC2F0242}" sibTransId="{1F572A84-B15F-4C92-BEAB-9DFAA9052A76}"/>
    <dgm:cxn modelId="{222CD31F-26A7-46D3-B71B-8F895C3ED446}" srcId="{16740B06-32DC-4A7F-B022-60A6F82013C3}" destId="{2586DE59-E3D9-4A9D-9D8E-8EDD6BC60C74}" srcOrd="7" destOrd="0" parTransId="{7E6938A1-C946-4CD4-A68E-54915831DFF8}" sibTransId="{D225ABEE-369A-456B-8717-B29870B52155}"/>
    <dgm:cxn modelId="{60BFE364-D1DB-4EBA-AE4E-3D188DFDA9E7}" srcId="{16740B06-32DC-4A7F-B022-60A6F82013C3}" destId="{1AB02EBB-F41F-47D7-AB10-AF6ED9003770}" srcOrd="10" destOrd="0" parTransId="{DCE4F968-8125-4E71-9CE9-D284D2C49C86}" sibTransId="{4FDDE4B2-A6A4-480D-A884-3864A191BE01}"/>
    <dgm:cxn modelId="{060EB7AD-CF13-4BBC-A278-BADD9F256125}" srcId="{16740B06-32DC-4A7F-B022-60A6F82013C3}" destId="{053D883A-68E6-41C5-B2F1-A946637B94EA}" srcOrd="8" destOrd="0" parTransId="{6EDC85DB-8AB4-457E-A87F-9AA0A2D107FC}" sibTransId="{6B21D978-D4C8-4E4C-A61E-8EC4F04CAEFA}"/>
    <dgm:cxn modelId="{009AE2A7-2AEF-4022-9A24-4002762B02C8}" type="presOf" srcId="{2D3D82BC-C9CB-483B-94DD-3DC138D9F89B}" destId="{5CB29A28-346D-433B-B011-955DB0EC16EA}" srcOrd="0" destOrd="0" presId="urn:microsoft.com/office/officeart/2011/layout/HexagonRadial"/>
    <dgm:cxn modelId="{8859B488-F53F-4A2F-909D-91A91956DDAD}" type="presOf" srcId="{FFDB74DA-2F9E-4C32-8B08-06A9F9D029AF}" destId="{D2E62E00-3D15-4E14-AAB9-EFBE136C1C5E}" srcOrd="0" destOrd="0" presId="urn:microsoft.com/office/officeart/2011/layout/HexagonRadial"/>
    <dgm:cxn modelId="{A521C213-01DE-4B5E-8DA6-EA360D684362}" type="presOf" srcId="{357ABFF4-4AC2-4AAE-9A8B-F059841335DD}" destId="{A7C7691D-6A20-42DB-8AE0-197C519D3F6F}" srcOrd="0" destOrd="0" presId="urn:microsoft.com/office/officeart/2011/layout/HexagonRadial"/>
    <dgm:cxn modelId="{A24FD415-49B3-4409-BAC9-A77AD924C3E2}" srcId="{16740B06-32DC-4A7F-B022-60A6F82013C3}" destId="{BFC3982F-73D7-410E-94A8-1F49B11E0404}" srcOrd="4" destOrd="0" parTransId="{B5DE0C6A-0501-4C24-A749-7861E3020685}" sibTransId="{6F4551F5-A074-4A55-AE60-7466A367F729}"/>
    <dgm:cxn modelId="{6E19CC15-6109-4E2D-999F-376B466453FA}" srcId="{16740B06-32DC-4A7F-B022-60A6F82013C3}" destId="{A6917FA8-64A6-42E4-8B4C-0568B86292AD}" srcOrd="1" destOrd="0" parTransId="{4E1681E7-ACD3-4899-B393-E8DE26F3A317}" sibTransId="{EF9871CA-3D4F-494F-AC09-4D78F9C2E4CA}"/>
    <dgm:cxn modelId="{8F7ACFD0-426E-4C5D-B68F-F146FA5ACAAE}" srcId="{357ABFF4-4AC2-4AAE-9A8B-F059841335DD}" destId="{16740B06-32DC-4A7F-B022-60A6F82013C3}" srcOrd="0" destOrd="0" parTransId="{2048558B-D380-4D68-9D6F-482D3813418F}" sibTransId="{826FC83B-2316-4F70-8DAB-EA9002DF4F91}"/>
    <dgm:cxn modelId="{E7B77992-CA8D-49F3-B638-6B8F2EC99C8B}" type="presParOf" srcId="{A7C7691D-6A20-42DB-8AE0-197C519D3F6F}" destId="{BCBC1B88-9E52-47B7-B618-E72A0BDA6F55}" srcOrd="0" destOrd="0" presId="urn:microsoft.com/office/officeart/2011/layout/HexagonRadial"/>
    <dgm:cxn modelId="{DAD88DC6-EA33-491A-A626-D6CAAA669E19}" type="presParOf" srcId="{A7C7691D-6A20-42DB-8AE0-197C519D3F6F}" destId="{1A8CD522-2AAD-47E4-840F-E87991815403}" srcOrd="1" destOrd="0" presId="urn:microsoft.com/office/officeart/2011/layout/HexagonRadial"/>
    <dgm:cxn modelId="{ECC6D7F0-9931-48B4-A655-0D6A1B849AC9}" type="presParOf" srcId="{1A8CD522-2AAD-47E4-840F-E87991815403}" destId="{81CF79E7-2011-48AC-8A50-A1A787B08850}" srcOrd="0" destOrd="0" presId="urn:microsoft.com/office/officeart/2011/layout/HexagonRadial"/>
    <dgm:cxn modelId="{00216F0B-44D8-4319-BF51-2ABEAD4B5C93}" type="presParOf" srcId="{A7C7691D-6A20-42DB-8AE0-197C519D3F6F}" destId="{5CB29A28-346D-433B-B011-955DB0EC16EA}" srcOrd="2" destOrd="0" presId="urn:microsoft.com/office/officeart/2011/layout/HexagonRadial"/>
    <dgm:cxn modelId="{BC0777E1-FEF5-4234-94B5-33F6029828BF}" type="presParOf" srcId="{A7C7691D-6A20-42DB-8AE0-197C519D3F6F}" destId="{EA8F2A87-EEB6-4346-A2E4-BABD718B870A}" srcOrd="3" destOrd="0" presId="urn:microsoft.com/office/officeart/2011/layout/HexagonRadial"/>
    <dgm:cxn modelId="{053F32DA-5113-4232-AC8E-0D113C0A7F61}" type="presParOf" srcId="{EA8F2A87-EEB6-4346-A2E4-BABD718B870A}" destId="{11CE06DC-B453-468B-B3E0-B0F0F916F8E3}" srcOrd="0" destOrd="0" presId="urn:microsoft.com/office/officeart/2011/layout/HexagonRadial"/>
    <dgm:cxn modelId="{BE413ACF-0A2F-4319-80A0-6871D5E122DB}" type="presParOf" srcId="{A7C7691D-6A20-42DB-8AE0-197C519D3F6F}" destId="{07662ADD-2F9E-4107-887F-1493C3217A34}" srcOrd="4" destOrd="0" presId="urn:microsoft.com/office/officeart/2011/layout/HexagonRadial"/>
    <dgm:cxn modelId="{B9B8BBFC-8DFE-4D59-B35D-486E675F9B47}" type="presParOf" srcId="{A7C7691D-6A20-42DB-8AE0-197C519D3F6F}" destId="{556306C5-A93C-4133-82D7-9F2BD0E42ED1}" srcOrd="5" destOrd="0" presId="urn:microsoft.com/office/officeart/2011/layout/HexagonRadial"/>
    <dgm:cxn modelId="{969B9EA9-0844-4505-AF10-C46279F3D5CC}" type="presParOf" srcId="{556306C5-A93C-4133-82D7-9F2BD0E42ED1}" destId="{32D140C9-E131-4DBD-BF94-8F20E59D8C11}" srcOrd="0" destOrd="0" presId="urn:microsoft.com/office/officeart/2011/layout/HexagonRadial"/>
    <dgm:cxn modelId="{B2EE9E3F-29F6-4310-962A-AA0134242228}" type="presParOf" srcId="{A7C7691D-6A20-42DB-8AE0-197C519D3F6F}" destId="{BCC1BD6A-EE79-4567-B466-078E4C6B022C}" srcOrd="6" destOrd="0" presId="urn:microsoft.com/office/officeart/2011/layout/HexagonRadial"/>
    <dgm:cxn modelId="{A5EB770C-436A-453E-BA78-D4C3B62410BC}" type="presParOf" srcId="{A7C7691D-6A20-42DB-8AE0-197C519D3F6F}" destId="{A5367931-737F-40A5-B45F-3BF7D1AEEE7E}" srcOrd="7" destOrd="0" presId="urn:microsoft.com/office/officeart/2011/layout/HexagonRadial"/>
    <dgm:cxn modelId="{D0175601-2041-4084-968A-5A25AA0B1FFB}" type="presParOf" srcId="{A5367931-737F-40A5-B45F-3BF7D1AEEE7E}" destId="{300558FD-779F-427B-93D0-4AE6DE18E56D}" srcOrd="0" destOrd="0" presId="urn:microsoft.com/office/officeart/2011/layout/HexagonRadial"/>
    <dgm:cxn modelId="{E44E7A63-94A6-492A-9336-100BA08C6CD5}" type="presParOf" srcId="{A7C7691D-6A20-42DB-8AE0-197C519D3F6F}" destId="{A5A2C2AB-6CF7-4F8B-9165-33C06C82E4DB}" srcOrd="8" destOrd="0" presId="urn:microsoft.com/office/officeart/2011/layout/HexagonRadial"/>
    <dgm:cxn modelId="{CF0BD405-C014-478C-8185-F4B5F0F494CB}" type="presParOf" srcId="{A7C7691D-6A20-42DB-8AE0-197C519D3F6F}" destId="{D63CD4CE-0BF5-442E-AF97-AE58B86EB847}" srcOrd="9" destOrd="0" presId="urn:microsoft.com/office/officeart/2011/layout/HexagonRadial"/>
    <dgm:cxn modelId="{7DA194F9-6AE4-4A0C-BF79-CF5F5F33CAA2}" type="presParOf" srcId="{D63CD4CE-0BF5-442E-AF97-AE58B86EB847}" destId="{847BC097-1E87-4EFB-BDD3-1DEABB66AE39}" srcOrd="0" destOrd="0" presId="urn:microsoft.com/office/officeart/2011/layout/HexagonRadial"/>
    <dgm:cxn modelId="{B163A878-A6E1-4EE2-ADCD-3EAEBF18DF67}" type="presParOf" srcId="{A7C7691D-6A20-42DB-8AE0-197C519D3F6F}" destId="{580ADD51-F08B-4710-9B1A-4F21C0A8851C}" srcOrd="10" destOrd="0" presId="urn:microsoft.com/office/officeart/2011/layout/HexagonRadial"/>
    <dgm:cxn modelId="{C7062AC8-B53E-4F36-A83F-716CDFF78262}" type="presParOf" srcId="{A7C7691D-6A20-42DB-8AE0-197C519D3F6F}" destId="{FD7EAFE5-93DA-4251-8A8B-A5D231515FE7}" srcOrd="11" destOrd="0" presId="urn:microsoft.com/office/officeart/2011/layout/HexagonRadial"/>
    <dgm:cxn modelId="{E6B7DA6A-318A-42A7-A0BD-F8340ECE99D4}" type="presParOf" srcId="{FD7EAFE5-93DA-4251-8A8B-A5D231515FE7}" destId="{EBE60422-8E2D-4F83-BFD8-F727ECB84F54}" srcOrd="0" destOrd="0" presId="urn:microsoft.com/office/officeart/2011/layout/HexagonRadial"/>
    <dgm:cxn modelId="{44F088D3-9BD7-425B-9F25-B1D123891690}" type="presParOf" srcId="{A7C7691D-6A20-42DB-8AE0-197C519D3F6F}" destId="{D2E62E00-3D15-4E14-AAB9-EFBE136C1C5E}"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250AC-EEE3-49B8-8507-7AB9A329DA89}"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9E3E6C5E-A203-4791-8BF5-67BD909A9E07}">
      <dgm:prSet phldrT="[Text]" custT="1"/>
      <dgm:spPr>
        <a:solidFill>
          <a:schemeClr val="accent6"/>
        </a:solidFill>
      </dgm:spPr>
      <dgm:t>
        <a:bodyPr/>
        <a:lstStyle/>
        <a:p>
          <a:r>
            <a:rPr lang="en-US" sz="1600" b="1" dirty="0" smtClean="0"/>
            <a:t>RvA Accreditation Under ISO</a:t>
          </a:r>
          <a:endParaRPr lang="en-US" sz="1600" b="1" dirty="0"/>
        </a:p>
      </dgm:t>
    </dgm:pt>
    <dgm:pt modelId="{403C0D23-EE05-4091-805E-F951177B1675}" type="parTrans" cxnId="{7EF48312-C36C-49DD-BEE7-8C9E5D8628A7}">
      <dgm:prSet/>
      <dgm:spPr/>
      <dgm:t>
        <a:bodyPr/>
        <a:lstStyle/>
        <a:p>
          <a:endParaRPr lang="en-US" sz="2000"/>
        </a:p>
      </dgm:t>
    </dgm:pt>
    <dgm:pt modelId="{37803791-A1E6-416F-810B-67F327578141}" type="sibTrans" cxnId="{7EF48312-C36C-49DD-BEE7-8C9E5D8628A7}">
      <dgm:prSet custT="1"/>
      <dgm:spPr/>
      <dgm:t>
        <a:bodyPr/>
        <a:lstStyle/>
        <a:p>
          <a:r>
            <a:rPr lang="en-US" sz="3200" b="1" dirty="0" smtClean="0">
              <a:effectLst/>
            </a:rPr>
            <a:t>2005</a:t>
          </a:r>
          <a:endParaRPr lang="en-US" sz="3600" dirty="0"/>
        </a:p>
      </dgm:t>
    </dgm:pt>
    <dgm:pt modelId="{456B6A35-27D2-497D-A87E-ED9C3066A497}">
      <dgm:prSet phldrT="[Text]" custT="1"/>
      <dgm:spPr/>
      <dgm:t>
        <a:bodyPr/>
        <a:lstStyle/>
        <a:p>
          <a:endParaRPr lang="en-US" sz="1200" dirty="0"/>
        </a:p>
      </dgm:t>
    </dgm:pt>
    <dgm:pt modelId="{C5AE2E83-54A8-40BD-B2A0-CAF4BC926CD9}" type="parTrans" cxnId="{DC506B4F-E935-47A7-80CB-0BF97F5AB2E6}">
      <dgm:prSet/>
      <dgm:spPr/>
      <dgm:t>
        <a:bodyPr/>
        <a:lstStyle/>
        <a:p>
          <a:endParaRPr lang="en-US" sz="2000"/>
        </a:p>
      </dgm:t>
    </dgm:pt>
    <dgm:pt modelId="{5DE189F8-0A58-41AD-8587-B890729AE0FD}" type="sibTrans" cxnId="{DC506B4F-E935-47A7-80CB-0BF97F5AB2E6}">
      <dgm:prSet/>
      <dgm:spPr/>
      <dgm:t>
        <a:bodyPr/>
        <a:lstStyle/>
        <a:p>
          <a:endParaRPr lang="en-US" sz="2000"/>
        </a:p>
      </dgm:t>
    </dgm:pt>
    <dgm:pt modelId="{97F12EF6-DC6C-408A-82D1-006E42486B28}">
      <dgm:prSet phldrT="[Text]" custT="1"/>
      <dgm:spPr>
        <a:solidFill>
          <a:srgbClr val="FF0000"/>
        </a:solidFill>
      </dgm:spPr>
      <dgm:t>
        <a:bodyPr/>
        <a:lstStyle/>
        <a:p>
          <a:r>
            <a:rPr lang="en-US" sz="2000" b="1" dirty="0" smtClean="0"/>
            <a:t>NBA </a:t>
          </a:r>
          <a:r>
            <a:rPr lang="en-US" sz="1200" b="1" dirty="0" smtClean="0"/>
            <a:t>Accreditation for  Three Years</a:t>
          </a:r>
          <a:endParaRPr lang="en-US" sz="1200" b="1" dirty="0"/>
        </a:p>
      </dgm:t>
    </dgm:pt>
    <dgm:pt modelId="{AC2BC4F0-7ABB-499B-8E1C-E213E1DBDDCB}" type="parTrans" cxnId="{687E4903-E8AC-4AA0-ACA1-19C2FEE58850}">
      <dgm:prSet/>
      <dgm:spPr/>
      <dgm:t>
        <a:bodyPr/>
        <a:lstStyle/>
        <a:p>
          <a:endParaRPr lang="en-US" sz="2000"/>
        </a:p>
      </dgm:t>
    </dgm:pt>
    <dgm:pt modelId="{1DE621DA-42F4-4A68-BC68-1B7F1EC9AFD1}" type="sibTrans" cxnId="{687E4903-E8AC-4AA0-ACA1-19C2FEE58850}">
      <dgm:prSet custT="1"/>
      <dgm:spPr/>
      <dgm:t>
        <a:bodyPr/>
        <a:lstStyle/>
        <a:p>
          <a:r>
            <a:rPr lang="en-US" sz="3200" dirty="0" smtClean="0"/>
            <a:t>2011</a:t>
          </a:r>
          <a:endParaRPr lang="en-US" sz="2000" dirty="0"/>
        </a:p>
      </dgm:t>
    </dgm:pt>
    <dgm:pt modelId="{1F6E396D-A126-4E70-B3E4-7A405842D504}">
      <dgm:prSet phldrT="[Text]" custT="1"/>
      <dgm:spPr/>
      <dgm:t>
        <a:bodyPr/>
        <a:lstStyle/>
        <a:p>
          <a:endParaRPr lang="en-US" sz="1800" dirty="0"/>
        </a:p>
      </dgm:t>
    </dgm:pt>
    <dgm:pt modelId="{5EA48300-0420-4AC1-B73D-13F31CBF5668}" type="parTrans" cxnId="{09096250-A613-4DB0-89C0-F5DF6D1D9D67}">
      <dgm:prSet/>
      <dgm:spPr/>
      <dgm:t>
        <a:bodyPr/>
        <a:lstStyle/>
        <a:p>
          <a:endParaRPr lang="en-US" sz="2000"/>
        </a:p>
      </dgm:t>
    </dgm:pt>
    <dgm:pt modelId="{74633163-3201-41B6-AC90-6CB881470B95}" type="sibTrans" cxnId="{09096250-A613-4DB0-89C0-F5DF6D1D9D67}">
      <dgm:prSet/>
      <dgm:spPr/>
      <dgm:t>
        <a:bodyPr/>
        <a:lstStyle/>
        <a:p>
          <a:endParaRPr lang="en-US" sz="2000"/>
        </a:p>
      </dgm:t>
    </dgm:pt>
    <dgm:pt modelId="{50E542DD-D316-425B-8C3A-B0810F602BFF}">
      <dgm:prSet phldrT="[Text]" custT="1"/>
      <dgm:spPr>
        <a:solidFill>
          <a:srgbClr val="00B050"/>
        </a:solidFill>
      </dgm:spPr>
      <dgm:t>
        <a:bodyPr/>
        <a:lstStyle/>
        <a:p>
          <a:r>
            <a:rPr lang="en-US" sz="2000" b="1" dirty="0" smtClean="0"/>
            <a:t>AICTE CII </a:t>
          </a:r>
          <a:r>
            <a:rPr lang="en-US" sz="1400" b="1" dirty="0" smtClean="0"/>
            <a:t>Gradation as HIGH in 3i</a:t>
          </a:r>
          <a:endParaRPr lang="en-US" sz="1400" b="1" dirty="0"/>
        </a:p>
      </dgm:t>
    </dgm:pt>
    <dgm:pt modelId="{F9CF5434-645C-45D0-9AAC-E4FAD840D056}" type="parTrans" cxnId="{D22E6A35-5F79-414A-8FD1-CEE6D789149A}">
      <dgm:prSet/>
      <dgm:spPr/>
      <dgm:t>
        <a:bodyPr/>
        <a:lstStyle/>
        <a:p>
          <a:endParaRPr lang="en-US" sz="2000"/>
        </a:p>
      </dgm:t>
    </dgm:pt>
    <dgm:pt modelId="{898C3A07-223A-413A-95C7-3136B16D73B4}" type="sibTrans" cxnId="{D22E6A35-5F79-414A-8FD1-CEE6D789149A}">
      <dgm:prSet custT="1"/>
      <dgm:spPr/>
      <dgm:t>
        <a:bodyPr/>
        <a:lstStyle/>
        <a:p>
          <a:r>
            <a:rPr lang="en-US" sz="3600" dirty="0" smtClean="0"/>
            <a:t>2013</a:t>
          </a:r>
          <a:endParaRPr lang="en-US" sz="3600" dirty="0"/>
        </a:p>
      </dgm:t>
    </dgm:pt>
    <dgm:pt modelId="{194F668E-CC9C-4199-8582-2A9DEC187313}">
      <dgm:prSet phldrT="[Text]" custT="1"/>
      <dgm:spPr/>
      <dgm:t>
        <a:bodyPr/>
        <a:lstStyle/>
        <a:p>
          <a:endParaRPr lang="en-US" sz="1200" dirty="0"/>
        </a:p>
      </dgm:t>
    </dgm:pt>
    <dgm:pt modelId="{3CDFE8F2-FD83-4025-94C5-5CD62EE20BB1}" type="parTrans" cxnId="{C30CE41C-F2B0-4AF0-8D66-81D988738AFC}">
      <dgm:prSet/>
      <dgm:spPr/>
      <dgm:t>
        <a:bodyPr/>
        <a:lstStyle/>
        <a:p>
          <a:endParaRPr lang="en-US" sz="2000"/>
        </a:p>
      </dgm:t>
    </dgm:pt>
    <dgm:pt modelId="{AABDDCF8-80BB-4A90-95C0-8ADCE752E3D2}" type="sibTrans" cxnId="{C30CE41C-F2B0-4AF0-8D66-81D988738AFC}">
      <dgm:prSet/>
      <dgm:spPr/>
      <dgm:t>
        <a:bodyPr/>
        <a:lstStyle/>
        <a:p>
          <a:endParaRPr lang="en-US" sz="2000"/>
        </a:p>
      </dgm:t>
    </dgm:pt>
    <dgm:pt modelId="{F12CDE6A-635C-42FD-BFC3-ED24753B0F9C}">
      <dgm:prSet phldrT="[Text]" custT="1"/>
      <dgm:spPr>
        <a:solidFill>
          <a:srgbClr val="FFC000"/>
        </a:solidFill>
      </dgm:spPr>
      <dgm:t>
        <a:bodyPr/>
        <a:lstStyle/>
        <a:p>
          <a:r>
            <a:rPr lang="en-US" sz="1400" b="1" dirty="0" smtClean="0"/>
            <a:t>Industry Accreditation for Placement	</a:t>
          </a:r>
        </a:p>
      </dgm:t>
    </dgm:pt>
    <dgm:pt modelId="{F36B06D4-EB05-4D5D-A352-FAAF46D69C27}" type="parTrans" cxnId="{8E6CEC96-93C0-4300-B46F-B7B404BB0E46}">
      <dgm:prSet/>
      <dgm:spPr/>
      <dgm:t>
        <a:bodyPr/>
        <a:lstStyle/>
        <a:p>
          <a:endParaRPr lang="en-US" sz="2000"/>
        </a:p>
      </dgm:t>
    </dgm:pt>
    <dgm:pt modelId="{E3F693A2-E5BF-48B8-9F1A-D07FCF1E1F5E}" type="sibTrans" cxnId="{8E6CEC96-93C0-4300-B46F-B7B404BB0E46}">
      <dgm:prSet custT="1"/>
      <dgm:spPr/>
      <dgm:t>
        <a:bodyPr/>
        <a:lstStyle/>
        <a:p>
          <a:r>
            <a:rPr lang="en-US" sz="1600" dirty="0" smtClean="0">
              <a:effectLst/>
            </a:rPr>
            <a:t>Accenture, Infosys, TCS, L&amp;T InfoTech </a:t>
          </a:r>
          <a:endParaRPr lang="en-US" sz="1600" dirty="0"/>
        </a:p>
      </dgm:t>
    </dgm:pt>
    <dgm:pt modelId="{FDA6C8A8-27FE-4F0B-BF7C-9B896AEA9DCC}">
      <dgm:prSet phldrT="[Text]" custT="1"/>
      <dgm:spPr/>
      <dgm:t>
        <a:bodyPr/>
        <a:lstStyle/>
        <a:p>
          <a:endParaRPr lang="en-US" sz="1600" dirty="0" smtClean="0"/>
        </a:p>
      </dgm:t>
    </dgm:pt>
    <dgm:pt modelId="{BD1E137E-CB8F-4BF8-B58F-FCD80B23BBF1}" type="parTrans" cxnId="{190A3A5C-BACE-4D92-B78F-5324A30DD0DD}">
      <dgm:prSet/>
      <dgm:spPr/>
      <dgm:t>
        <a:bodyPr/>
        <a:lstStyle/>
        <a:p>
          <a:endParaRPr lang="en-US" sz="2000"/>
        </a:p>
      </dgm:t>
    </dgm:pt>
    <dgm:pt modelId="{620C73A7-AA1C-483A-802B-230DADEFE951}" type="sibTrans" cxnId="{190A3A5C-BACE-4D92-B78F-5324A30DD0DD}">
      <dgm:prSet/>
      <dgm:spPr/>
      <dgm:t>
        <a:bodyPr/>
        <a:lstStyle/>
        <a:p>
          <a:endParaRPr lang="en-US" sz="2000"/>
        </a:p>
      </dgm:t>
    </dgm:pt>
    <dgm:pt modelId="{40B27280-D72C-4357-A6E6-62FAB532483B}" type="pres">
      <dgm:prSet presAssocID="{EC3250AC-EEE3-49B8-8507-7AB9A329DA89}" presName="Name0" presStyleCnt="0">
        <dgm:presLayoutVars>
          <dgm:chMax/>
          <dgm:chPref/>
          <dgm:dir/>
          <dgm:animLvl val="lvl"/>
        </dgm:presLayoutVars>
      </dgm:prSet>
      <dgm:spPr/>
      <dgm:t>
        <a:bodyPr/>
        <a:lstStyle/>
        <a:p>
          <a:endParaRPr lang="en-US"/>
        </a:p>
      </dgm:t>
    </dgm:pt>
    <dgm:pt modelId="{9C20E7A5-774F-4551-A0E1-07BCACD88200}" type="pres">
      <dgm:prSet presAssocID="{9E3E6C5E-A203-4791-8BF5-67BD909A9E07}" presName="composite" presStyleCnt="0"/>
      <dgm:spPr/>
    </dgm:pt>
    <dgm:pt modelId="{C7C9B15B-EA26-4106-A4FE-96C1C001AA60}" type="pres">
      <dgm:prSet presAssocID="{9E3E6C5E-A203-4791-8BF5-67BD909A9E07}" presName="Parent1" presStyleLbl="node1" presStyleIdx="0" presStyleCnt="8">
        <dgm:presLayoutVars>
          <dgm:chMax val="1"/>
          <dgm:chPref val="1"/>
          <dgm:bulletEnabled val="1"/>
        </dgm:presLayoutVars>
      </dgm:prSet>
      <dgm:spPr/>
      <dgm:t>
        <a:bodyPr/>
        <a:lstStyle/>
        <a:p>
          <a:endParaRPr lang="en-US"/>
        </a:p>
      </dgm:t>
    </dgm:pt>
    <dgm:pt modelId="{329206DD-647F-4E60-8815-F6F0741723F3}" type="pres">
      <dgm:prSet presAssocID="{9E3E6C5E-A203-4791-8BF5-67BD909A9E07}" presName="Childtext1" presStyleLbl="revTx" presStyleIdx="0" presStyleCnt="4">
        <dgm:presLayoutVars>
          <dgm:chMax val="0"/>
          <dgm:chPref val="0"/>
          <dgm:bulletEnabled val="1"/>
        </dgm:presLayoutVars>
      </dgm:prSet>
      <dgm:spPr/>
      <dgm:t>
        <a:bodyPr/>
        <a:lstStyle/>
        <a:p>
          <a:endParaRPr lang="en-US"/>
        </a:p>
      </dgm:t>
    </dgm:pt>
    <dgm:pt modelId="{606592C6-594B-452E-89C8-3780B46C10FB}" type="pres">
      <dgm:prSet presAssocID="{9E3E6C5E-A203-4791-8BF5-67BD909A9E07}" presName="BalanceSpacing" presStyleCnt="0"/>
      <dgm:spPr/>
    </dgm:pt>
    <dgm:pt modelId="{469981D2-51D2-4344-8330-105024C4CB2B}" type="pres">
      <dgm:prSet presAssocID="{9E3E6C5E-A203-4791-8BF5-67BD909A9E07}" presName="BalanceSpacing1" presStyleCnt="0"/>
      <dgm:spPr/>
    </dgm:pt>
    <dgm:pt modelId="{7511B6E1-F49B-4CF4-9146-40E4031CAC90}" type="pres">
      <dgm:prSet presAssocID="{37803791-A1E6-416F-810B-67F327578141}" presName="Accent1Text" presStyleLbl="node1" presStyleIdx="1" presStyleCnt="8"/>
      <dgm:spPr/>
      <dgm:t>
        <a:bodyPr/>
        <a:lstStyle/>
        <a:p>
          <a:endParaRPr lang="en-US"/>
        </a:p>
      </dgm:t>
    </dgm:pt>
    <dgm:pt modelId="{599E5641-6008-434B-8125-B4D96B388F69}" type="pres">
      <dgm:prSet presAssocID="{37803791-A1E6-416F-810B-67F327578141}" presName="spaceBetweenRectangles" presStyleCnt="0"/>
      <dgm:spPr/>
    </dgm:pt>
    <dgm:pt modelId="{5B1EC231-816E-46A0-B671-2C1B392927FB}" type="pres">
      <dgm:prSet presAssocID="{97F12EF6-DC6C-408A-82D1-006E42486B28}" presName="composite" presStyleCnt="0"/>
      <dgm:spPr/>
    </dgm:pt>
    <dgm:pt modelId="{4EFAA3C7-D774-40C6-861F-1F9EF4DBFE75}" type="pres">
      <dgm:prSet presAssocID="{97F12EF6-DC6C-408A-82D1-006E42486B28}" presName="Parent1" presStyleLbl="node1" presStyleIdx="2" presStyleCnt="8">
        <dgm:presLayoutVars>
          <dgm:chMax val="1"/>
          <dgm:chPref val="1"/>
          <dgm:bulletEnabled val="1"/>
        </dgm:presLayoutVars>
      </dgm:prSet>
      <dgm:spPr/>
      <dgm:t>
        <a:bodyPr/>
        <a:lstStyle/>
        <a:p>
          <a:endParaRPr lang="en-US"/>
        </a:p>
      </dgm:t>
    </dgm:pt>
    <dgm:pt modelId="{2621E822-F681-4B13-AD55-E8053C58E5AE}" type="pres">
      <dgm:prSet presAssocID="{97F12EF6-DC6C-408A-82D1-006E42486B28}" presName="Childtext1" presStyleLbl="revTx" presStyleIdx="1" presStyleCnt="4">
        <dgm:presLayoutVars>
          <dgm:chMax val="0"/>
          <dgm:chPref val="0"/>
          <dgm:bulletEnabled val="1"/>
        </dgm:presLayoutVars>
      </dgm:prSet>
      <dgm:spPr/>
      <dgm:t>
        <a:bodyPr/>
        <a:lstStyle/>
        <a:p>
          <a:endParaRPr lang="en-US"/>
        </a:p>
      </dgm:t>
    </dgm:pt>
    <dgm:pt modelId="{75301711-9772-45BD-B5C4-95AFBEC83D97}" type="pres">
      <dgm:prSet presAssocID="{97F12EF6-DC6C-408A-82D1-006E42486B28}" presName="BalanceSpacing" presStyleCnt="0"/>
      <dgm:spPr/>
    </dgm:pt>
    <dgm:pt modelId="{F83F71E7-1EC1-48B7-AF03-D49195EA516C}" type="pres">
      <dgm:prSet presAssocID="{97F12EF6-DC6C-408A-82D1-006E42486B28}" presName="BalanceSpacing1" presStyleCnt="0"/>
      <dgm:spPr/>
    </dgm:pt>
    <dgm:pt modelId="{25B31D99-6D5E-43E8-9A2D-BD7236100B1F}" type="pres">
      <dgm:prSet presAssocID="{1DE621DA-42F4-4A68-BC68-1B7F1EC9AFD1}" presName="Accent1Text" presStyleLbl="node1" presStyleIdx="3" presStyleCnt="8"/>
      <dgm:spPr/>
      <dgm:t>
        <a:bodyPr/>
        <a:lstStyle/>
        <a:p>
          <a:endParaRPr lang="en-US"/>
        </a:p>
      </dgm:t>
    </dgm:pt>
    <dgm:pt modelId="{7291550B-711F-4A15-BEEC-0F225B13706A}" type="pres">
      <dgm:prSet presAssocID="{1DE621DA-42F4-4A68-BC68-1B7F1EC9AFD1}" presName="spaceBetweenRectangles" presStyleCnt="0"/>
      <dgm:spPr/>
    </dgm:pt>
    <dgm:pt modelId="{B357AD5E-D851-40A0-858F-4C6A1C6CE830}" type="pres">
      <dgm:prSet presAssocID="{50E542DD-D316-425B-8C3A-B0810F602BFF}" presName="composite" presStyleCnt="0"/>
      <dgm:spPr/>
    </dgm:pt>
    <dgm:pt modelId="{760B38F8-164A-419E-8E1B-618ED3D19874}" type="pres">
      <dgm:prSet presAssocID="{50E542DD-D316-425B-8C3A-B0810F602BFF}" presName="Parent1" presStyleLbl="node1" presStyleIdx="4" presStyleCnt="8">
        <dgm:presLayoutVars>
          <dgm:chMax val="1"/>
          <dgm:chPref val="1"/>
          <dgm:bulletEnabled val="1"/>
        </dgm:presLayoutVars>
      </dgm:prSet>
      <dgm:spPr/>
      <dgm:t>
        <a:bodyPr/>
        <a:lstStyle/>
        <a:p>
          <a:endParaRPr lang="en-US"/>
        </a:p>
      </dgm:t>
    </dgm:pt>
    <dgm:pt modelId="{8821E281-4B69-4002-8E8B-93C5D58937C1}" type="pres">
      <dgm:prSet presAssocID="{50E542DD-D316-425B-8C3A-B0810F602BFF}" presName="Childtext1" presStyleLbl="revTx" presStyleIdx="2" presStyleCnt="4">
        <dgm:presLayoutVars>
          <dgm:chMax val="0"/>
          <dgm:chPref val="0"/>
          <dgm:bulletEnabled val="1"/>
        </dgm:presLayoutVars>
      </dgm:prSet>
      <dgm:spPr/>
      <dgm:t>
        <a:bodyPr/>
        <a:lstStyle/>
        <a:p>
          <a:endParaRPr lang="en-US"/>
        </a:p>
      </dgm:t>
    </dgm:pt>
    <dgm:pt modelId="{1B2D97FD-DA5D-4393-B19D-089E260CC30A}" type="pres">
      <dgm:prSet presAssocID="{50E542DD-D316-425B-8C3A-B0810F602BFF}" presName="BalanceSpacing" presStyleCnt="0"/>
      <dgm:spPr/>
    </dgm:pt>
    <dgm:pt modelId="{B8D9EC4F-3874-4626-BD70-8F73738AA41E}" type="pres">
      <dgm:prSet presAssocID="{50E542DD-D316-425B-8C3A-B0810F602BFF}" presName="BalanceSpacing1" presStyleCnt="0"/>
      <dgm:spPr/>
    </dgm:pt>
    <dgm:pt modelId="{268D6EDE-51C2-4863-A816-24F2FAA6BB9E}" type="pres">
      <dgm:prSet presAssocID="{898C3A07-223A-413A-95C7-3136B16D73B4}" presName="Accent1Text" presStyleLbl="node1" presStyleIdx="5" presStyleCnt="8"/>
      <dgm:spPr/>
      <dgm:t>
        <a:bodyPr/>
        <a:lstStyle/>
        <a:p>
          <a:endParaRPr lang="en-US"/>
        </a:p>
      </dgm:t>
    </dgm:pt>
    <dgm:pt modelId="{24273842-BB04-4121-A988-0CBE27304EBB}" type="pres">
      <dgm:prSet presAssocID="{898C3A07-223A-413A-95C7-3136B16D73B4}" presName="spaceBetweenRectangles" presStyleCnt="0"/>
      <dgm:spPr/>
    </dgm:pt>
    <dgm:pt modelId="{277B1CD4-B053-49C8-A46A-A34E62ECBB59}" type="pres">
      <dgm:prSet presAssocID="{F12CDE6A-635C-42FD-BFC3-ED24753B0F9C}" presName="composite" presStyleCnt="0"/>
      <dgm:spPr/>
    </dgm:pt>
    <dgm:pt modelId="{D00250F5-1597-45C5-9DE6-F9291B17477F}" type="pres">
      <dgm:prSet presAssocID="{F12CDE6A-635C-42FD-BFC3-ED24753B0F9C}" presName="Parent1" presStyleLbl="node1" presStyleIdx="6" presStyleCnt="8">
        <dgm:presLayoutVars>
          <dgm:chMax val="1"/>
          <dgm:chPref val="1"/>
          <dgm:bulletEnabled val="1"/>
        </dgm:presLayoutVars>
      </dgm:prSet>
      <dgm:spPr/>
      <dgm:t>
        <a:bodyPr/>
        <a:lstStyle/>
        <a:p>
          <a:endParaRPr lang="en-US"/>
        </a:p>
      </dgm:t>
    </dgm:pt>
    <dgm:pt modelId="{C011DCC6-6E01-4922-9448-550E71F8982B}" type="pres">
      <dgm:prSet presAssocID="{F12CDE6A-635C-42FD-BFC3-ED24753B0F9C}" presName="Childtext1" presStyleLbl="revTx" presStyleIdx="3" presStyleCnt="4">
        <dgm:presLayoutVars>
          <dgm:chMax val="0"/>
          <dgm:chPref val="0"/>
          <dgm:bulletEnabled val="1"/>
        </dgm:presLayoutVars>
      </dgm:prSet>
      <dgm:spPr/>
      <dgm:t>
        <a:bodyPr/>
        <a:lstStyle/>
        <a:p>
          <a:endParaRPr lang="en-US"/>
        </a:p>
      </dgm:t>
    </dgm:pt>
    <dgm:pt modelId="{9A156C85-28CA-4B33-9E1F-93C5251430B6}" type="pres">
      <dgm:prSet presAssocID="{F12CDE6A-635C-42FD-BFC3-ED24753B0F9C}" presName="BalanceSpacing" presStyleCnt="0"/>
      <dgm:spPr/>
    </dgm:pt>
    <dgm:pt modelId="{A8879EBF-DF5A-4842-A339-45E4EA99BC71}" type="pres">
      <dgm:prSet presAssocID="{F12CDE6A-635C-42FD-BFC3-ED24753B0F9C}" presName="BalanceSpacing1" presStyleCnt="0"/>
      <dgm:spPr/>
    </dgm:pt>
    <dgm:pt modelId="{6A71DC89-A326-4E89-A862-0D78F567B710}" type="pres">
      <dgm:prSet presAssocID="{E3F693A2-E5BF-48B8-9F1A-D07FCF1E1F5E}" presName="Accent1Text" presStyleLbl="node1" presStyleIdx="7" presStyleCnt="8"/>
      <dgm:spPr/>
      <dgm:t>
        <a:bodyPr/>
        <a:lstStyle/>
        <a:p>
          <a:endParaRPr lang="en-US"/>
        </a:p>
      </dgm:t>
    </dgm:pt>
  </dgm:ptLst>
  <dgm:cxnLst>
    <dgm:cxn modelId="{DC506B4F-E935-47A7-80CB-0BF97F5AB2E6}" srcId="{9E3E6C5E-A203-4791-8BF5-67BD909A9E07}" destId="{456B6A35-27D2-497D-A87E-ED9C3066A497}" srcOrd="0" destOrd="0" parTransId="{C5AE2E83-54A8-40BD-B2A0-CAF4BC926CD9}" sibTransId="{5DE189F8-0A58-41AD-8587-B890729AE0FD}"/>
    <dgm:cxn modelId="{CA9825A1-CF9A-4232-A53E-86E7BED49510}" type="presOf" srcId="{37803791-A1E6-416F-810B-67F327578141}" destId="{7511B6E1-F49B-4CF4-9146-40E4031CAC90}" srcOrd="0" destOrd="0" presId="urn:microsoft.com/office/officeart/2008/layout/AlternatingHexagons"/>
    <dgm:cxn modelId="{55EF21FF-965C-40EF-BE7D-F1A7EF17EBDF}" type="presOf" srcId="{EC3250AC-EEE3-49B8-8507-7AB9A329DA89}" destId="{40B27280-D72C-4357-A6E6-62FAB532483B}" srcOrd="0" destOrd="0" presId="urn:microsoft.com/office/officeart/2008/layout/AlternatingHexagons"/>
    <dgm:cxn modelId="{F0AB0FCA-DA3F-4088-8F69-06A8E8F223EC}" type="presOf" srcId="{FDA6C8A8-27FE-4F0B-BF7C-9B896AEA9DCC}" destId="{C011DCC6-6E01-4922-9448-550E71F8982B}" srcOrd="0" destOrd="0" presId="urn:microsoft.com/office/officeart/2008/layout/AlternatingHexagons"/>
    <dgm:cxn modelId="{09096250-A613-4DB0-89C0-F5DF6D1D9D67}" srcId="{97F12EF6-DC6C-408A-82D1-006E42486B28}" destId="{1F6E396D-A126-4E70-B3E4-7A405842D504}" srcOrd="0" destOrd="0" parTransId="{5EA48300-0420-4AC1-B73D-13F31CBF5668}" sibTransId="{74633163-3201-41B6-AC90-6CB881470B95}"/>
    <dgm:cxn modelId="{94FF09DC-361A-40AF-9BF2-6DCD2B87E615}" type="presOf" srcId="{1F6E396D-A126-4E70-B3E4-7A405842D504}" destId="{2621E822-F681-4B13-AD55-E8053C58E5AE}" srcOrd="0" destOrd="0" presId="urn:microsoft.com/office/officeart/2008/layout/AlternatingHexagons"/>
    <dgm:cxn modelId="{AA588787-E779-4472-940C-335B47E268B8}" type="presOf" srcId="{50E542DD-D316-425B-8C3A-B0810F602BFF}" destId="{760B38F8-164A-419E-8E1B-618ED3D19874}" srcOrd="0" destOrd="0" presId="urn:microsoft.com/office/officeart/2008/layout/AlternatingHexagons"/>
    <dgm:cxn modelId="{190A3A5C-BACE-4D92-B78F-5324A30DD0DD}" srcId="{F12CDE6A-635C-42FD-BFC3-ED24753B0F9C}" destId="{FDA6C8A8-27FE-4F0B-BF7C-9B896AEA9DCC}" srcOrd="0" destOrd="0" parTransId="{BD1E137E-CB8F-4BF8-B58F-FCD80B23BBF1}" sibTransId="{620C73A7-AA1C-483A-802B-230DADEFE951}"/>
    <dgm:cxn modelId="{C30CE41C-F2B0-4AF0-8D66-81D988738AFC}" srcId="{50E542DD-D316-425B-8C3A-B0810F602BFF}" destId="{194F668E-CC9C-4199-8582-2A9DEC187313}" srcOrd="0" destOrd="0" parTransId="{3CDFE8F2-FD83-4025-94C5-5CD62EE20BB1}" sibTransId="{AABDDCF8-80BB-4A90-95C0-8ADCE752E3D2}"/>
    <dgm:cxn modelId="{2A7445A7-BD83-47DC-9FBD-E2F2C243D8DF}" type="presOf" srcId="{97F12EF6-DC6C-408A-82D1-006E42486B28}" destId="{4EFAA3C7-D774-40C6-861F-1F9EF4DBFE75}" srcOrd="0" destOrd="0" presId="urn:microsoft.com/office/officeart/2008/layout/AlternatingHexagons"/>
    <dgm:cxn modelId="{D22E6A35-5F79-414A-8FD1-CEE6D789149A}" srcId="{EC3250AC-EEE3-49B8-8507-7AB9A329DA89}" destId="{50E542DD-D316-425B-8C3A-B0810F602BFF}" srcOrd="2" destOrd="0" parTransId="{F9CF5434-645C-45D0-9AAC-E4FAD840D056}" sibTransId="{898C3A07-223A-413A-95C7-3136B16D73B4}"/>
    <dgm:cxn modelId="{D2FFAF55-EC36-4A3E-A5C7-01124434ED46}" type="presOf" srcId="{F12CDE6A-635C-42FD-BFC3-ED24753B0F9C}" destId="{D00250F5-1597-45C5-9DE6-F9291B17477F}" srcOrd="0" destOrd="0" presId="urn:microsoft.com/office/officeart/2008/layout/AlternatingHexagons"/>
    <dgm:cxn modelId="{687E4903-E8AC-4AA0-ACA1-19C2FEE58850}" srcId="{EC3250AC-EEE3-49B8-8507-7AB9A329DA89}" destId="{97F12EF6-DC6C-408A-82D1-006E42486B28}" srcOrd="1" destOrd="0" parTransId="{AC2BC4F0-7ABB-499B-8E1C-E213E1DBDDCB}" sibTransId="{1DE621DA-42F4-4A68-BC68-1B7F1EC9AFD1}"/>
    <dgm:cxn modelId="{8E6CEC96-93C0-4300-B46F-B7B404BB0E46}" srcId="{EC3250AC-EEE3-49B8-8507-7AB9A329DA89}" destId="{F12CDE6A-635C-42FD-BFC3-ED24753B0F9C}" srcOrd="3" destOrd="0" parTransId="{F36B06D4-EB05-4D5D-A352-FAAF46D69C27}" sibTransId="{E3F693A2-E5BF-48B8-9F1A-D07FCF1E1F5E}"/>
    <dgm:cxn modelId="{BE2D34DF-0F74-4562-9405-27A4CF75834F}" type="presOf" srcId="{194F668E-CC9C-4199-8582-2A9DEC187313}" destId="{8821E281-4B69-4002-8E8B-93C5D58937C1}" srcOrd="0" destOrd="0" presId="urn:microsoft.com/office/officeart/2008/layout/AlternatingHexagons"/>
    <dgm:cxn modelId="{1CED16FB-F899-40D5-B051-A917442B3F25}" type="presOf" srcId="{E3F693A2-E5BF-48B8-9F1A-D07FCF1E1F5E}" destId="{6A71DC89-A326-4E89-A862-0D78F567B710}" srcOrd="0" destOrd="0" presId="urn:microsoft.com/office/officeart/2008/layout/AlternatingHexagons"/>
    <dgm:cxn modelId="{7A06B793-5AB8-4AD6-B0EE-2BB6A02D4F3C}" type="presOf" srcId="{456B6A35-27D2-497D-A87E-ED9C3066A497}" destId="{329206DD-647F-4E60-8815-F6F0741723F3}" srcOrd="0" destOrd="0" presId="urn:microsoft.com/office/officeart/2008/layout/AlternatingHexagons"/>
    <dgm:cxn modelId="{7EF48312-C36C-49DD-BEE7-8C9E5D8628A7}" srcId="{EC3250AC-EEE3-49B8-8507-7AB9A329DA89}" destId="{9E3E6C5E-A203-4791-8BF5-67BD909A9E07}" srcOrd="0" destOrd="0" parTransId="{403C0D23-EE05-4091-805E-F951177B1675}" sibTransId="{37803791-A1E6-416F-810B-67F327578141}"/>
    <dgm:cxn modelId="{C6D62412-4F40-49B9-B23D-62CD90CAE9E1}" type="presOf" srcId="{9E3E6C5E-A203-4791-8BF5-67BD909A9E07}" destId="{C7C9B15B-EA26-4106-A4FE-96C1C001AA60}" srcOrd="0" destOrd="0" presId="urn:microsoft.com/office/officeart/2008/layout/AlternatingHexagons"/>
    <dgm:cxn modelId="{E98C9CDF-E7A5-4207-B398-C7B57F630D82}" type="presOf" srcId="{898C3A07-223A-413A-95C7-3136B16D73B4}" destId="{268D6EDE-51C2-4863-A816-24F2FAA6BB9E}" srcOrd="0" destOrd="0" presId="urn:microsoft.com/office/officeart/2008/layout/AlternatingHexagons"/>
    <dgm:cxn modelId="{7138B193-0D57-4791-B956-D3AA0B8A0E04}" type="presOf" srcId="{1DE621DA-42F4-4A68-BC68-1B7F1EC9AFD1}" destId="{25B31D99-6D5E-43E8-9A2D-BD7236100B1F}" srcOrd="0" destOrd="0" presId="urn:microsoft.com/office/officeart/2008/layout/AlternatingHexagons"/>
    <dgm:cxn modelId="{37B0AC39-62B3-4D3A-B896-87378E7F27FB}" type="presParOf" srcId="{40B27280-D72C-4357-A6E6-62FAB532483B}" destId="{9C20E7A5-774F-4551-A0E1-07BCACD88200}" srcOrd="0" destOrd="0" presId="urn:microsoft.com/office/officeart/2008/layout/AlternatingHexagons"/>
    <dgm:cxn modelId="{CD07264E-7D75-49AC-84A0-151DF972C5E7}" type="presParOf" srcId="{9C20E7A5-774F-4551-A0E1-07BCACD88200}" destId="{C7C9B15B-EA26-4106-A4FE-96C1C001AA60}" srcOrd="0" destOrd="0" presId="urn:microsoft.com/office/officeart/2008/layout/AlternatingHexagons"/>
    <dgm:cxn modelId="{7F1CEF97-F2E1-4487-A8F4-976B106E49AA}" type="presParOf" srcId="{9C20E7A5-774F-4551-A0E1-07BCACD88200}" destId="{329206DD-647F-4E60-8815-F6F0741723F3}" srcOrd="1" destOrd="0" presId="urn:microsoft.com/office/officeart/2008/layout/AlternatingHexagons"/>
    <dgm:cxn modelId="{68D0E952-8F99-4D33-BA1B-6701EB78B742}" type="presParOf" srcId="{9C20E7A5-774F-4551-A0E1-07BCACD88200}" destId="{606592C6-594B-452E-89C8-3780B46C10FB}" srcOrd="2" destOrd="0" presId="urn:microsoft.com/office/officeart/2008/layout/AlternatingHexagons"/>
    <dgm:cxn modelId="{1BDB713A-FFAA-4748-8AC1-763C1524EF94}" type="presParOf" srcId="{9C20E7A5-774F-4551-A0E1-07BCACD88200}" destId="{469981D2-51D2-4344-8330-105024C4CB2B}" srcOrd="3" destOrd="0" presId="urn:microsoft.com/office/officeart/2008/layout/AlternatingHexagons"/>
    <dgm:cxn modelId="{C138C405-EBD5-4C6A-8BC2-8A5FF32F24A8}" type="presParOf" srcId="{9C20E7A5-774F-4551-A0E1-07BCACD88200}" destId="{7511B6E1-F49B-4CF4-9146-40E4031CAC90}" srcOrd="4" destOrd="0" presId="urn:microsoft.com/office/officeart/2008/layout/AlternatingHexagons"/>
    <dgm:cxn modelId="{41E7237B-8DFB-43EC-BCD8-74DFDA8651CA}" type="presParOf" srcId="{40B27280-D72C-4357-A6E6-62FAB532483B}" destId="{599E5641-6008-434B-8125-B4D96B388F69}" srcOrd="1" destOrd="0" presId="urn:microsoft.com/office/officeart/2008/layout/AlternatingHexagons"/>
    <dgm:cxn modelId="{2E89D68C-CF08-4DD7-AAF7-D8A66813EFD3}" type="presParOf" srcId="{40B27280-D72C-4357-A6E6-62FAB532483B}" destId="{5B1EC231-816E-46A0-B671-2C1B392927FB}" srcOrd="2" destOrd="0" presId="urn:microsoft.com/office/officeart/2008/layout/AlternatingHexagons"/>
    <dgm:cxn modelId="{0A0F141C-C815-4859-B9C4-B17B3C585763}" type="presParOf" srcId="{5B1EC231-816E-46A0-B671-2C1B392927FB}" destId="{4EFAA3C7-D774-40C6-861F-1F9EF4DBFE75}" srcOrd="0" destOrd="0" presId="urn:microsoft.com/office/officeart/2008/layout/AlternatingHexagons"/>
    <dgm:cxn modelId="{5748A6BD-15EF-43D8-BC23-E6447E9F5219}" type="presParOf" srcId="{5B1EC231-816E-46A0-B671-2C1B392927FB}" destId="{2621E822-F681-4B13-AD55-E8053C58E5AE}" srcOrd="1" destOrd="0" presId="urn:microsoft.com/office/officeart/2008/layout/AlternatingHexagons"/>
    <dgm:cxn modelId="{9CA77731-FEAA-498E-A1B9-3A5E9AA0F237}" type="presParOf" srcId="{5B1EC231-816E-46A0-B671-2C1B392927FB}" destId="{75301711-9772-45BD-B5C4-95AFBEC83D97}" srcOrd="2" destOrd="0" presId="urn:microsoft.com/office/officeart/2008/layout/AlternatingHexagons"/>
    <dgm:cxn modelId="{3AC6C06E-C1A3-47E9-BE82-F7181D63225C}" type="presParOf" srcId="{5B1EC231-816E-46A0-B671-2C1B392927FB}" destId="{F83F71E7-1EC1-48B7-AF03-D49195EA516C}" srcOrd="3" destOrd="0" presId="urn:microsoft.com/office/officeart/2008/layout/AlternatingHexagons"/>
    <dgm:cxn modelId="{3C185846-023A-43F4-BE6B-22D91287C0F2}" type="presParOf" srcId="{5B1EC231-816E-46A0-B671-2C1B392927FB}" destId="{25B31D99-6D5E-43E8-9A2D-BD7236100B1F}" srcOrd="4" destOrd="0" presId="urn:microsoft.com/office/officeart/2008/layout/AlternatingHexagons"/>
    <dgm:cxn modelId="{E265B699-8C8B-45CA-BE3B-B8037A93181F}" type="presParOf" srcId="{40B27280-D72C-4357-A6E6-62FAB532483B}" destId="{7291550B-711F-4A15-BEEC-0F225B13706A}" srcOrd="3" destOrd="0" presId="urn:microsoft.com/office/officeart/2008/layout/AlternatingHexagons"/>
    <dgm:cxn modelId="{2CADF39E-1D1E-44C1-AF1C-EC9C83A8BC7E}" type="presParOf" srcId="{40B27280-D72C-4357-A6E6-62FAB532483B}" destId="{B357AD5E-D851-40A0-858F-4C6A1C6CE830}" srcOrd="4" destOrd="0" presId="urn:microsoft.com/office/officeart/2008/layout/AlternatingHexagons"/>
    <dgm:cxn modelId="{EF564D74-7757-46B3-8315-776445070406}" type="presParOf" srcId="{B357AD5E-D851-40A0-858F-4C6A1C6CE830}" destId="{760B38F8-164A-419E-8E1B-618ED3D19874}" srcOrd="0" destOrd="0" presId="urn:microsoft.com/office/officeart/2008/layout/AlternatingHexagons"/>
    <dgm:cxn modelId="{6244E14D-D163-42C3-8E10-BD0D8A8B9944}" type="presParOf" srcId="{B357AD5E-D851-40A0-858F-4C6A1C6CE830}" destId="{8821E281-4B69-4002-8E8B-93C5D58937C1}" srcOrd="1" destOrd="0" presId="urn:microsoft.com/office/officeart/2008/layout/AlternatingHexagons"/>
    <dgm:cxn modelId="{B03D3551-2E11-4F3E-B5A3-E970577FFB52}" type="presParOf" srcId="{B357AD5E-D851-40A0-858F-4C6A1C6CE830}" destId="{1B2D97FD-DA5D-4393-B19D-089E260CC30A}" srcOrd="2" destOrd="0" presId="urn:microsoft.com/office/officeart/2008/layout/AlternatingHexagons"/>
    <dgm:cxn modelId="{D9AB0F36-F751-4464-A792-26881976E804}" type="presParOf" srcId="{B357AD5E-D851-40A0-858F-4C6A1C6CE830}" destId="{B8D9EC4F-3874-4626-BD70-8F73738AA41E}" srcOrd="3" destOrd="0" presId="urn:microsoft.com/office/officeart/2008/layout/AlternatingHexagons"/>
    <dgm:cxn modelId="{A1422403-E78F-4EE5-A5D3-6A00CF3E5D7D}" type="presParOf" srcId="{B357AD5E-D851-40A0-858F-4C6A1C6CE830}" destId="{268D6EDE-51C2-4863-A816-24F2FAA6BB9E}" srcOrd="4" destOrd="0" presId="urn:microsoft.com/office/officeart/2008/layout/AlternatingHexagons"/>
    <dgm:cxn modelId="{52F72705-DB2A-4AF9-BC52-D4B55C92E415}" type="presParOf" srcId="{40B27280-D72C-4357-A6E6-62FAB532483B}" destId="{24273842-BB04-4121-A988-0CBE27304EBB}" srcOrd="5" destOrd="0" presId="urn:microsoft.com/office/officeart/2008/layout/AlternatingHexagons"/>
    <dgm:cxn modelId="{44C8035C-AA7F-4E70-8DFF-1541229C38B8}" type="presParOf" srcId="{40B27280-D72C-4357-A6E6-62FAB532483B}" destId="{277B1CD4-B053-49C8-A46A-A34E62ECBB59}" srcOrd="6" destOrd="0" presId="urn:microsoft.com/office/officeart/2008/layout/AlternatingHexagons"/>
    <dgm:cxn modelId="{EB873253-A3E5-4F08-8091-D19DA13B086B}" type="presParOf" srcId="{277B1CD4-B053-49C8-A46A-A34E62ECBB59}" destId="{D00250F5-1597-45C5-9DE6-F9291B17477F}" srcOrd="0" destOrd="0" presId="urn:microsoft.com/office/officeart/2008/layout/AlternatingHexagons"/>
    <dgm:cxn modelId="{DAFC9B52-D66F-4ACC-94A2-FF450FED500E}" type="presParOf" srcId="{277B1CD4-B053-49C8-A46A-A34E62ECBB59}" destId="{C011DCC6-6E01-4922-9448-550E71F8982B}" srcOrd="1" destOrd="0" presId="urn:microsoft.com/office/officeart/2008/layout/AlternatingHexagons"/>
    <dgm:cxn modelId="{8D0B0115-10BE-49DC-9AC1-452EA2ADA6B2}" type="presParOf" srcId="{277B1CD4-B053-49C8-A46A-A34E62ECBB59}" destId="{9A156C85-28CA-4B33-9E1F-93C5251430B6}" srcOrd="2" destOrd="0" presId="urn:microsoft.com/office/officeart/2008/layout/AlternatingHexagons"/>
    <dgm:cxn modelId="{16C6F2CB-6FE1-4B9B-9F95-3EE95CCAF62F}" type="presParOf" srcId="{277B1CD4-B053-49C8-A46A-A34E62ECBB59}" destId="{A8879EBF-DF5A-4842-A339-45E4EA99BC71}" srcOrd="3" destOrd="0" presId="urn:microsoft.com/office/officeart/2008/layout/AlternatingHexagons"/>
    <dgm:cxn modelId="{BAC30D63-9168-4AAA-B39D-34ED4B3141B2}" type="presParOf" srcId="{277B1CD4-B053-49C8-A46A-A34E62ECBB59}" destId="{6A71DC89-A326-4E89-A862-0D78F567B710}"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692A14-993F-4DD2-9B01-80FCCD744D12}"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A7A9051-9B55-44CA-9BFA-7632188EB1F4}">
      <dgm:prSet phldrT="[Text]" custT="1"/>
      <dgm:spPr/>
      <dgm:t>
        <a:bodyPr/>
        <a:lstStyle/>
        <a:p>
          <a:r>
            <a:rPr lang="en-US" sz="1600" dirty="0" smtClean="0"/>
            <a:t>Irrespective of Market trends &amp; Condition, the department is able to attract students and fill up all the seats.</a:t>
          </a:r>
          <a:endParaRPr lang="en-US" sz="1600" dirty="0"/>
        </a:p>
      </dgm:t>
    </dgm:pt>
    <dgm:pt modelId="{86F8984C-D6E6-4401-99AA-3C0BBE57CEC4}" type="parTrans" cxnId="{52796BBD-A496-4AC8-803C-D0C11C3ED0EA}">
      <dgm:prSet/>
      <dgm:spPr/>
      <dgm:t>
        <a:bodyPr/>
        <a:lstStyle/>
        <a:p>
          <a:endParaRPr lang="en-US" sz="3600"/>
        </a:p>
      </dgm:t>
    </dgm:pt>
    <dgm:pt modelId="{66E0605E-2595-4572-A754-A1C6546B5656}" type="sibTrans" cxnId="{52796BBD-A496-4AC8-803C-D0C11C3ED0EA}">
      <dgm:prSet/>
      <dgm:spPr/>
      <dgm:t>
        <a:bodyPr/>
        <a:lstStyle/>
        <a:p>
          <a:endParaRPr lang="en-US" sz="3600"/>
        </a:p>
      </dgm:t>
    </dgm:pt>
    <dgm:pt modelId="{5128B2D1-F3F2-477A-8152-863FA5252804}">
      <dgm:prSet custT="1"/>
      <dgm:spPr/>
      <dgm:t>
        <a:bodyPr/>
        <a:lstStyle/>
        <a:p>
          <a:r>
            <a:rPr lang="en-US" sz="1600" dirty="0" smtClean="0"/>
            <a:t>Consistent result above 90% with success rate 80%.</a:t>
          </a:r>
        </a:p>
      </dgm:t>
    </dgm:pt>
    <dgm:pt modelId="{62916C65-BFB4-4915-A191-CAE3EF041600}" type="parTrans" cxnId="{C4B3BD92-0AC6-483A-B3B9-1C0845ADC685}">
      <dgm:prSet/>
      <dgm:spPr/>
      <dgm:t>
        <a:bodyPr/>
        <a:lstStyle/>
        <a:p>
          <a:endParaRPr lang="en-US" sz="3600"/>
        </a:p>
      </dgm:t>
    </dgm:pt>
    <dgm:pt modelId="{F771376B-6591-4D53-84F7-A443B5614B5D}" type="sibTrans" cxnId="{C4B3BD92-0AC6-483A-B3B9-1C0845ADC685}">
      <dgm:prSet/>
      <dgm:spPr/>
      <dgm:t>
        <a:bodyPr/>
        <a:lstStyle/>
        <a:p>
          <a:endParaRPr lang="en-US" sz="3600"/>
        </a:p>
      </dgm:t>
    </dgm:pt>
    <dgm:pt modelId="{85865BFA-7CC2-4E2A-A7E6-FF648A32DF23}">
      <dgm:prSet custT="1"/>
      <dgm:spPr/>
      <dgm:t>
        <a:bodyPr/>
        <a:lstStyle/>
        <a:p>
          <a:r>
            <a:rPr lang="en-US" sz="1600" dirty="0" smtClean="0"/>
            <a:t>Consistent placement record , and is above75% out of  eligible students.</a:t>
          </a:r>
        </a:p>
      </dgm:t>
    </dgm:pt>
    <dgm:pt modelId="{28D12C3E-8763-4611-878F-3B9B39E8A579}" type="parTrans" cxnId="{D27BA260-8ECD-47E9-B964-6E95267E09AF}">
      <dgm:prSet/>
      <dgm:spPr/>
      <dgm:t>
        <a:bodyPr/>
        <a:lstStyle/>
        <a:p>
          <a:endParaRPr lang="en-US" sz="3600"/>
        </a:p>
      </dgm:t>
    </dgm:pt>
    <dgm:pt modelId="{851F44F8-625F-4C85-B94F-7BE3694ABD1D}" type="sibTrans" cxnId="{D27BA260-8ECD-47E9-B964-6E95267E09AF}">
      <dgm:prSet/>
      <dgm:spPr/>
      <dgm:t>
        <a:bodyPr/>
        <a:lstStyle/>
        <a:p>
          <a:endParaRPr lang="en-US" sz="3600"/>
        </a:p>
      </dgm:t>
    </dgm:pt>
    <dgm:pt modelId="{B4419C83-0EAA-4E1A-97E7-9F7B9CAE9D34}">
      <dgm:prSet custT="1"/>
      <dgm:spPr/>
      <dgm:t>
        <a:bodyPr/>
        <a:lstStyle/>
        <a:p>
          <a:r>
            <a:rPr lang="en-US" sz="1600" dirty="0" smtClean="0"/>
            <a:t>Three toppers and one rank holder since 2005</a:t>
          </a:r>
        </a:p>
      </dgm:t>
    </dgm:pt>
    <dgm:pt modelId="{A3E44C2D-F0DD-4DBB-9D82-1A5F03BF819F}" type="parTrans" cxnId="{633EAC27-E6D3-45BB-A837-B073DE1D9659}">
      <dgm:prSet/>
      <dgm:spPr/>
      <dgm:t>
        <a:bodyPr/>
        <a:lstStyle/>
        <a:p>
          <a:endParaRPr lang="en-US" sz="3600"/>
        </a:p>
      </dgm:t>
    </dgm:pt>
    <dgm:pt modelId="{6E93A27C-DF9E-491B-956B-6AF22989B4B0}" type="sibTrans" cxnId="{633EAC27-E6D3-45BB-A837-B073DE1D9659}">
      <dgm:prSet/>
      <dgm:spPr/>
      <dgm:t>
        <a:bodyPr/>
        <a:lstStyle/>
        <a:p>
          <a:endParaRPr lang="en-US" sz="3600"/>
        </a:p>
      </dgm:t>
    </dgm:pt>
    <dgm:pt modelId="{BF096FDE-EF04-493E-9398-EF523A20E12D}">
      <dgm:prSet custT="1"/>
      <dgm:spPr/>
      <dgm:t>
        <a:bodyPr/>
        <a:lstStyle/>
        <a:p>
          <a:r>
            <a:rPr lang="en-US" sz="1600" dirty="0" smtClean="0"/>
            <a:t>100 % faculty is PG.</a:t>
          </a:r>
        </a:p>
      </dgm:t>
    </dgm:pt>
    <dgm:pt modelId="{84B91BD7-1ECA-426C-A3C6-9F25C5FF2FD6}" type="parTrans" cxnId="{BA5D72B2-CB33-4281-BF16-607121E32A71}">
      <dgm:prSet/>
      <dgm:spPr/>
      <dgm:t>
        <a:bodyPr/>
        <a:lstStyle/>
        <a:p>
          <a:endParaRPr lang="en-US" sz="3600"/>
        </a:p>
      </dgm:t>
    </dgm:pt>
    <dgm:pt modelId="{2F89C0A0-502A-43B6-A765-07E6C6B02A52}" type="sibTrans" cxnId="{BA5D72B2-CB33-4281-BF16-607121E32A71}">
      <dgm:prSet/>
      <dgm:spPr/>
      <dgm:t>
        <a:bodyPr/>
        <a:lstStyle/>
        <a:p>
          <a:endParaRPr lang="en-US" sz="3600"/>
        </a:p>
      </dgm:t>
    </dgm:pt>
    <dgm:pt modelId="{342F3075-60F7-4945-8A91-EA06648382ED}">
      <dgm:prSet custT="1"/>
      <dgm:spPr/>
      <dgm:t>
        <a:bodyPr/>
        <a:lstStyle/>
        <a:p>
          <a:r>
            <a:rPr lang="en-US" sz="1600" dirty="0" smtClean="0"/>
            <a:t>48% faculty have experience higher than 5 years in TCET &amp; 52% faculty have more than 5 years as a whole.</a:t>
          </a:r>
        </a:p>
      </dgm:t>
    </dgm:pt>
    <dgm:pt modelId="{35FF6628-CDA3-41E1-9F49-E32BE3B6A4CF}" type="parTrans" cxnId="{3AB8F80B-C621-4BBE-9BF5-58A887DFF19C}">
      <dgm:prSet/>
      <dgm:spPr/>
      <dgm:t>
        <a:bodyPr/>
        <a:lstStyle/>
        <a:p>
          <a:endParaRPr lang="en-US" sz="3600"/>
        </a:p>
      </dgm:t>
    </dgm:pt>
    <dgm:pt modelId="{21B40E66-2C23-439B-82AA-AF7F21AC4AC5}" type="sibTrans" cxnId="{3AB8F80B-C621-4BBE-9BF5-58A887DFF19C}">
      <dgm:prSet/>
      <dgm:spPr/>
      <dgm:t>
        <a:bodyPr/>
        <a:lstStyle/>
        <a:p>
          <a:endParaRPr lang="en-US" sz="3600"/>
        </a:p>
      </dgm:t>
    </dgm:pt>
    <dgm:pt modelId="{56A10102-BD9A-4962-98AE-128B849A4515}">
      <dgm:prSet custT="1"/>
      <dgm:spPr/>
      <dgm:t>
        <a:bodyPr/>
        <a:lstStyle/>
        <a:p>
          <a:r>
            <a:rPr lang="en-US" sz="1600" dirty="0" smtClean="0"/>
            <a:t>Ranked high in 3i survey conducted by AICTE-CII in AY 2013-2014 and also participated for the current year survey (results awaited).</a:t>
          </a:r>
        </a:p>
      </dgm:t>
    </dgm:pt>
    <dgm:pt modelId="{8E309232-3125-439A-8B6A-B40B559970BE}" type="parTrans" cxnId="{496A61F0-A051-4598-8339-98AF462C7F3F}">
      <dgm:prSet/>
      <dgm:spPr/>
      <dgm:t>
        <a:bodyPr/>
        <a:lstStyle/>
        <a:p>
          <a:endParaRPr lang="en-US" sz="3600"/>
        </a:p>
      </dgm:t>
    </dgm:pt>
    <dgm:pt modelId="{760653EF-F2DC-4CBE-8E95-69AE47CE5229}" type="sibTrans" cxnId="{496A61F0-A051-4598-8339-98AF462C7F3F}">
      <dgm:prSet/>
      <dgm:spPr/>
      <dgm:t>
        <a:bodyPr/>
        <a:lstStyle/>
        <a:p>
          <a:endParaRPr lang="en-US" sz="3600"/>
        </a:p>
      </dgm:t>
    </dgm:pt>
    <dgm:pt modelId="{2783CAC2-CC8E-4473-8C5B-0295F237C815}" type="pres">
      <dgm:prSet presAssocID="{56692A14-993F-4DD2-9B01-80FCCD744D12}" presName="rootnode" presStyleCnt="0">
        <dgm:presLayoutVars>
          <dgm:chMax/>
          <dgm:chPref/>
          <dgm:dir/>
          <dgm:animLvl val="lvl"/>
        </dgm:presLayoutVars>
      </dgm:prSet>
      <dgm:spPr/>
      <dgm:t>
        <a:bodyPr/>
        <a:lstStyle/>
        <a:p>
          <a:endParaRPr lang="en-US"/>
        </a:p>
      </dgm:t>
    </dgm:pt>
    <dgm:pt modelId="{1809CD6A-B3D5-4A98-8EB2-0D6906301BE1}" type="pres">
      <dgm:prSet presAssocID="{AA7A9051-9B55-44CA-9BFA-7632188EB1F4}" presName="composite" presStyleCnt="0"/>
      <dgm:spPr/>
    </dgm:pt>
    <dgm:pt modelId="{02A57477-1EEB-4287-B932-214B7A62C9A3}" type="pres">
      <dgm:prSet presAssocID="{AA7A9051-9B55-44CA-9BFA-7632188EB1F4}" presName="LShape" presStyleLbl="alignNode1" presStyleIdx="0" presStyleCnt="13"/>
      <dgm:spPr/>
    </dgm:pt>
    <dgm:pt modelId="{4D4A5646-63D2-423D-BE9D-0C02011A35CC}" type="pres">
      <dgm:prSet presAssocID="{AA7A9051-9B55-44CA-9BFA-7632188EB1F4}" presName="ParentText" presStyleLbl="revTx" presStyleIdx="0" presStyleCnt="7">
        <dgm:presLayoutVars>
          <dgm:chMax val="0"/>
          <dgm:chPref val="0"/>
          <dgm:bulletEnabled val="1"/>
        </dgm:presLayoutVars>
      </dgm:prSet>
      <dgm:spPr/>
      <dgm:t>
        <a:bodyPr/>
        <a:lstStyle/>
        <a:p>
          <a:endParaRPr lang="en-US"/>
        </a:p>
      </dgm:t>
    </dgm:pt>
    <dgm:pt modelId="{1A801759-29CD-43C3-B1CE-D22FB700DAD4}" type="pres">
      <dgm:prSet presAssocID="{AA7A9051-9B55-44CA-9BFA-7632188EB1F4}" presName="Triangle" presStyleLbl="alignNode1" presStyleIdx="1" presStyleCnt="13"/>
      <dgm:spPr/>
    </dgm:pt>
    <dgm:pt modelId="{A3185A63-0F67-47A8-A305-00B3E3F3B70A}" type="pres">
      <dgm:prSet presAssocID="{66E0605E-2595-4572-A754-A1C6546B5656}" presName="sibTrans" presStyleCnt="0"/>
      <dgm:spPr/>
    </dgm:pt>
    <dgm:pt modelId="{1FE969E3-A3B3-4FAD-A1A9-E4EE9C910C96}" type="pres">
      <dgm:prSet presAssocID="{66E0605E-2595-4572-A754-A1C6546B5656}" presName="space" presStyleCnt="0"/>
      <dgm:spPr/>
    </dgm:pt>
    <dgm:pt modelId="{14DE32D9-293D-4086-A802-E5D0D860FE60}" type="pres">
      <dgm:prSet presAssocID="{5128B2D1-F3F2-477A-8152-863FA5252804}" presName="composite" presStyleCnt="0"/>
      <dgm:spPr/>
    </dgm:pt>
    <dgm:pt modelId="{B20AD4AF-F7D5-40DC-B3F1-803ADFAB22C1}" type="pres">
      <dgm:prSet presAssocID="{5128B2D1-F3F2-477A-8152-863FA5252804}" presName="LShape" presStyleLbl="alignNode1" presStyleIdx="2" presStyleCnt="13"/>
      <dgm:spPr/>
    </dgm:pt>
    <dgm:pt modelId="{B8F035BE-9127-4306-8A81-815D3AC39842}" type="pres">
      <dgm:prSet presAssocID="{5128B2D1-F3F2-477A-8152-863FA5252804}" presName="ParentText" presStyleLbl="revTx" presStyleIdx="1" presStyleCnt="7">
        <dgm:presLayoutVars>
          <dgm:chMax val="0"/>
          <dgm:chPref val="0"/>
          <dgm:bulletEnabled val="1"/>
        </dgm:presLayoutVars>
      </dgm:prSet>
      <dgm:spPr/>
      <dgm:t>
        <a:bodyPr/>
        <a:lstStyle/>
        <a:p>
          <a:endParaRPr lang="en-US"/>
        </a:p>
      </dgm:t>
    </dgm:pt>
    <dgm:pt modelId="{4CA398E1-1BF3-4827-AA19-A122958F29F5}" type="pres">
      <dgm:prSet presAssocID="{5128B2D1-F3F2-477A-8152-863FA5252804}" presName="Triangle" presStyleLbl="alignNode1" presStyleIdx="3" presStyleCnt="13"/>
      <dgm:spPr/>
    </dgm:pt>
    <dgm:pt modelId="{ABC600BB-3F50-4394-A7AC-7FF2CAC76773}" type="pres">
      <dgm:prSet presAssocID="{F771376B-6591-4D53-84F7-A443B5614B5D}" presName="sibTrans" presStyleCnt="0"/>
      <dgm:spPr/>
    </dgm:pt>
    <dgm:pt modelId="{DC56DBC3-E952-49FD-A521-DBCEA607D7EC}" type="pres">
      <dgm:prSet presAssocID="{F771376B-6591-4D53-84F7-A443B5614B5D}" presName="space" presStyleCnt="0"/>
      <dgm:spPr/>
    </dgm:pt>
    <dgm:pt modelId="{988A986B-DDF3-49A2-B669-9984E23FF137}" type="pres">
      <dgm:prSet presAssocID="{85865BFA-7CC2-4E2A-A7E6-FF648A32DF23}" presName="composite" presStyleCnt="0"/>
      <dgm:spPr/>
    </dgm:pt>
    <dgm:pt modelId="{545F32AB-077C-40F2-9D46-BB720BFE2FDD}" type="pres">
      <dgm:prSet presAssocID="{85865BFA-7CC2-4E2A-A7E6-FF648A32DF23}" presName="LShape" presStyleLbl="alignNode1" presStyleIdx="4" presStyleCnt="13"/>
      <dgm:spPr/>
    </dgm:pt>
    <dgm:pt modelId="{34EF7F36-C224-493D-85B9-DB8AB0E1B04A}" type="pres">
      <dgm:prSet presAssocID="{85865BFA-7CC2-4E2A-A7E6-FF648A32DF23}" presName="ParentText" presStyleLbl="revTx" presStyleIdx="2" presStyleCnt="7">
        <dgm:presLayoutVars>
          <dgm:chMax val="0"/>
          <dgm:chPref val="0"/>
          <dgm:bulletEnabled val="1"/>
        </dgm:presLayoutVars>
      </dgm:prSet>
      <dgm:spPr/>
      <dgm:t>
        <a:bodyPr/>
        <a:lstStyle/>
        <a:p>
          <a:endParaRPr lang="en-US"/>
        </a:p>
      </dgm:t>
    </dgm:pt>
    <dgm:pt modelId="{49184AFE-858C-4DB7-9E36-D456E5A134E3}" type="pres">
      <dgm:prSet presAssocID="{85865BFA-7CC2-4E2A-A7E6-FF648A32DF23}" presName="Triangle" presStyleLbl="alignNode1" presStyleIdx="5" presStyleCnt="13"/>
      <dgm:spPr/>
    </dgm:pt>
    <dgm:pt modelId="{976947F4-280E-4625-8324-BB5942069361}" type="pres">
      <dgm:prSet presAssocID="{851F44F8-625F-4C85-B94F-7BE3694ABD1D}" presName="sibTrans" presStyleCnt="0"/>
      <dgm:spPr/>
    </dgm:pt>
    <dgm:pt modelId="{F857F927-62BD-43D5-A9F3-F465A0349E46}" type="pres">
      <dgm:prSet presAssocID="{851F44F8-625F-4C85-B94F-7BE3694ABD1D}" presName="space" presStyleCnt="0"/>
      <dgm:spPr/>
    </dgm:pt>
    <dgm:pt modelId="{FBD057D7-F694-499A-8E4D-64F928C73410}" type="pres">
      <dgm:prSet presAssocID="{B4419C83-0EAA-4E1A-97E7-9F7B9CAE9D34}" presName="composite" presStyleCnt="0"/>
      <dgm:spPr/>
    </dgm:pt>
    <dgm:pt modelId="{BC257895-6F08-4768-8EF5-91139924F4D5}" type="pres">
      <dgm:prSet presAssocID="{B4419C83-0EAA-4E1A-97E7-9F7B9CAE9D34}" presName="LShape" presStyleLbl="alignNode1" presStyleIdx="6" presStyleCnt="13"/>
      <dgm:spPr/>
    </dgm:pt>
    <dgm:pt modelId="{18D183C6-86AF-43A2-80A6-E44BD36FA990}" type="pres">
      <dgm:prSet presAssocID="{B4419C83-0EAA-4E1A-97E7-9F7B9CAE9D34}" presName="ParentText" presStyleLbl="revTx" presStyleIdx="3" presStyleCnt="7">
        <dgm:presLayoutVars>
          <dgm:chMax val="0"/>
          <dgm:chPref val="0"/>
          <dgm:bulletEnabled val="1"/>
        </dgm:presLayoutVars>
      </dgm:prSet>
      <dgm:spPr/>
      <dgm:t>
        <a:bodyPr/>
        <a:lstStyle/>
        <a:p>
          <a:endParaRPr lang="en-US"/>
        </a:p>
      </dgm:t>
    </dgm:pt>
    <dgm:pt modelId="{94DA203A-F428-4074-BB66-4571AEDE612C}" type="pres">
      <dgm:prSet presAssocID="{B4419C83-0EAA-4E1A-97E7-9F7B9CAE9D34}" presName="Triangle" presStyleLbl="alignNode1" presStyleIdx="7" presStyleCnt="13"/>
      <dgm:spPr/>
    </dgm:pt>
    <dgm:pt modelId="{4DEA9DA5-0113-44BF-962B-24CC097F2E6A}" type="pres">
      <dgm:prSet presAssocID="{6E93A27C-DF9E-491B-956B-6AF22989B4B0}" presName="sibTrans" presStyleCnt="0"/>
      <dgm:spPr/>
    </dgm:pt>
    <dgm:pt modelId="{CF927214-F232-4BFD-8162-726A990E99B6}" type="pres">
      <dgm:prSet presAssocID="{6E93A27C-DF9E-491B-956B-6AF22989B4B0}" presName="space" presStyleCnt="0"/>
      <dgm:spPr/>
    </dgm:pt>
    <dgm:pt modelId="{493AE9EC-5FF1-4E77-9A46-19B1F2CB818D}" type="pres">
      <dgm:prSet presAssocID="{BF096FDE-EF04-493E-9398-EF523A20E12D}" presName="composite" presStyleCnt="0"/>
      <dgm:spPr/>
    </dgm:pt>
    <dgm:pt modelId="{BEBAD5E0-B6EB-4155-9403-60EB91611DB8}" type="pres">
      <dgm:prSet presAssocID="{BF096FDE-EF04-493E-9398-EF523A20E12D}" presName="LShape" presStyleLbl="alignNode1" presStyleIdx="8" presStyleCnt="13"/>
      <dgm:spPr/>
    </dgm:pt>
    <dgm:pt modelId="{EFC4D520-9525-4998-9133-4F763D1C6D90}" type="pres">
      <dgm:prSet presAssocID="{BF096FDE-EF04-493E-9398-EF523A20E12D}" presName="ParentText" presStyleLbl="revTx" presStyleIdx="4" presStyleCnt="7">
        <dgm:presLayoutVars>
          <dgm:chMax val="0"/>
          <dgm:chPref val="0"/>
          <dgm:bulletEnabled val="1"/>
        </dgm:presLayoutVars>
      </dgm:prSet>
      <dgm:spPr/>
      <dgm:t>
        <a:bodyPr/>
        <a:lstStyle/>
        <a:p>
          <a:endParaRPr lang="en-US"/>
        </a:p>
      </dgm:t>
    </dgm:pt>
    <dgm:pt modelId="{8132DCA5-EA93-4A7E-8FD3-6172A2F3EFB6}" type="pres">
      <dgm:prSet presAssocID="{BF096FDE-EF04-493E-9398-EF523A20E12D}" presName="Triangle" presStyleLbl="alignNode1" presStyleIdx="9" presStyleCnt="13"/>
      <dgm:spPr/>
    </dgm:pt>
    <dgm:pt modelId="{19C6C593-88DE-4998-8414-E6FF32EB5D5E}" type="pres">
      <dgm:prSet presAssocID="{2F89C0A0-502A-43B6-A765-07E6C6B02A52}" presName="sibTrans" presStyleCnt="0"/>
      <dgm:spPr/>
    </dgm:pt>
    <dgm:pt modelId="{B37A74F6-5700-48CB-8797-20E73C6BA56C}" type="pres">
      <dgm:prSet presAssocID="{2F89C0A0-502A-43B6-A765-07E6C6B02A52}" presName="space" presStyleCnt="0"/>
      <dgm:spPr/>
    </dgm:pt>
    <dgm:pt modelId="{EDA4E53C-D1EA-4EB8-9174-30735F8B6B4B}" type="pres">
      <dgm:prSet presAssocID="{342F3075-60F7-4945-8A91-EA06648382ED}" presName="composite" presStyleCnt="0"/>
      <dgm:spPr/>
    </dgm:pt>
    <dgm:pt modelId="{71525316-EA0B-4810-85C6-CC0E348441B2}" type="pres">
      <dgm:prSet presAssocID="{342F3075-60F7-4945-8A91-EA06648382ED}" presName="LShape" presStyleLbl="alignNode1" presStyleIdx="10" presStyleCnt="13"/>
      <dgm:spPr/>
    </dgm:pt>
    <dgm:pt modelId="{3E27CEFA-709D-4871-AD48-DCF0B41C2106}" type="pres">
      <dgm:prSet presAssocID="{342F3075-60F7-4945-8A91-EA06648382ED}" presName="ParentText" presStyleLbl="revTx" presStyleIdx="5" presStyleCnt="7">
        <dgm:presLayoutVars>
          <dgm:chMax val="0"/>
          <dgm:chPref val="0"/>
          <dgm:bulletEnabled val="1"/>
        </dgm:presLayoutVars>
      </dgm:prSet>
      <dgm:spPr/>
      <dgm:t>
        <a:bodyPr/>
        <a:lstStyle/>
        <a:p>
          <a:endParaRPr lang="en-US"/>
        </a:p>
      </dgm:t>
    </dgm:pt>
    <dgm:pt modelId="{FC2AB236-FFEF-4259-8FB4-B05BE3FCCD48}" type="pres">
      <dgm:prSet presAssocID="{342F3075-60F7-4945-8A91-EA06648382ED}" presName="Triangle" presStyleLbl="alignNode1" presStyleIdx="11" presStyleCnt="13"/>
      <dgm:spPr/>
    </dgm:pt>
    <dgm:pt modelId="{316B5FE1-E1D2-4490-9FD3-1DB3781386A5}" type="pres">
      <dgm:prSet presAssocID="{21B40E66-2C23-439B-82AA-AF7F21AC4AC5}" presName="sibTrans" presStyleCnt="0"/>
      <dgm:spPr/>
    </dgm:pt>
    <dgm:pt modelId="{4E285812-F6D5-443C-B30E-75C72690A4B9}" type="pres">
      <dgm:prSet presAssocID="{21B40E66-2C23-439B-82AA-AF7F21AC4AC5}" presName="space" presStyleCnt="0"/>
      <dgm:spPr/>
    </dgm:pt>
    <dgm:pt modelId="{94D44EBD-E019-418D-B8D8-22432EB51201}" type="pres">
      <dgm:prSet presAssocID="{56A10102-BD9A-4962-98AE-128B849A4515}" presName="composite" presStyleCnt="0"/>
      <dgm:spPr/>
    </dgm:pt>
    <dgm:pt modelId="{F6069F3E-817F-4915-8E79-91167AE2F25E}" type="pres">
      <dgm:prSet presAssocID="{56A10102-BD9A-4962-98AE-128B849A4515}" presName="LShape" presStyleLbl="alignNode1" presStyleIdx="12" presStyleCnt="13"/>
      <dgm:spPr/>
    </dgm:pt>
    <dgm:pt modelId="{23F35C00-B2F1-4F6C-BADE-4E184BA6D261}" type="pres">
      <dgm:prSet presAssocID="{56A10102-BD9A-4962-98AE-128B849A4515}" presName="ParentText" presStyleLbl="revTx" presStyleIdx="6" presStyleCnt="7">
        <dgm:presLayoutVars>
          <dgm:chMax val="0"/>
          <dgm:chPref val="0"/>
          <dgm:bulletEnabled val="1"/>
        </dgm:presLayoutVars>
      </dgm:prSet>
      <dgm:spPr/>
      <dgm:t>
        <a:bodyPr/>
        <a:lstStyle/>
        <a:p>
          <a:endParaRPr lang="en-US"/>
        </a:p>
      </dgm:t>
    </dgm:pt>
  </dgm:ptLst>
  <dgm:cxnLst>
    <dgm:cxn modelId="{8145EEBA-9928-4797-BF20-86900AD09CC8}" type="presOf" srcId="{5128B2D1-F3F2-477A-8152-863FA5252804}" destId="{B8F035BE-9127-4306-8A81-815D3AC39842}" srcOrd="0" destOrd="0" presId="urn:microsoft.com/office/officeart/2009/3/layout/StepUpProcess"/>
    <dgm:cxn modelId="{D264E14E-404B-4418-A895-72AFA62E5671}" type="presOf" srcId="{AA7A9051-9B55-44CA-9BFA-7632188EB1F4}" destId="{4D4A5646-63D2-423D-BE9D-0C02011A35CC}" srcOrd="0" destOrd="0" presId="urn:microsoft.com/office/officeart/2009/3/layout/StepUpProcess"/>
    <dgm:cxn modelId="{C4B3BD92-0AC6-483A-B3B9-1C0845ADC685}" srcId="{56692A14-993F-4DD2-9B01-80FCCD744D12}" destId="{5128B2D1-F3F2-477A-8152-863FA5252804}" srcOrd="1" destOrd="0" parTransId="{62916C65-BFB4-4915-A191-CAE3EF041600}" sibTransId="{F771376B-6591-4D53-84F7-A443B5614B5D}"/>
    <dgm:cxn modelId="{D27BA260-8ECD-47E9-B964-6E95267E09AF}" srcId="{56692A14-993F-4DD2-9B01-80FCCD744D12}" destId="{85865BFA-7CC2-4E2A-A7E6-FF648A32DF23}" srcOrd="2" destOrd="0" parTransId="{28D12C3E-8763-4611-878F-3B9B39E8A579}" sibTransId="{851F44F8-625F-4C85-B94F-7BE3694ABD1D}"/>
    <dgm:cxn modelId="{633EAC27-E6D3-45BB-A837-B073DE1D9659}" srcId="{56692A14-993F-4DD2-9B01-80FCCD744D12}" destId="{B4419C83-0EAA-4E1A-97E7-9F7B9CAE9D34}" srcOrd="3" destOrd="0" parTransId="{A3E44C2D-F0DD-4DBB-9D82-1A5F03BF819F}" sibTransId="{6E93A27C-DF9E-491B-956B-6AF22989B4B0}"/>
    <dgm:cxn modelId="{496A61F0-A051-4598-8339-98AF462C7F3F}" srcId="{56692A14-993F-4DD2-9B01-80FCCD744D12}" destId="{56A10102-BD9A-4962-98AE-128B849A4515}" srcOrd="6" destOrd="0" parTransId="{8E309232-3125-439A-8B6A-B40B559970BE}" sibTransId="{760653EF-F2DC-4CBE-8E95-69AE47CE5229}"/>
    <dgm:cxn modelId="{DB50AC80-17B7-467C-B28C-1E5A6300F48A}" type="presOf" srcId="{56692A14-993F-4DD2-9B01-80FCCD744D12}" destId="{2783CAC2-CC8E-4473-8C5B-0295F237C815}" srcOrd="0" destOrd="0" presId="urn:microsoft.com/office/officeart/2009/3/layout/StepUpProcess"/>
    <dgm:cxn modelId="{7EDB8E51-86BE-4070-BAB4-F98D2787E9A1}" type="presOf" srcId="{85865BFA-7CC2-4E2A-A7E6-FF648A32DF23}" destId="{34EF7F36-C224-493D-85B9-DB8AB0E1B04A}" srcOrd="0" destOrd="0" presId="urn:microsoft.com/office/officeart/2009/3/layout/StepUpProcess"/>
    <dgm:cxn modelId="{30F41F91-E26E-4BF8-AA9E-8211FACB6C16}" type="presOf" srcId="{342F3075-60F7-4945-8A91-EA06648382ED}" destId="{3E27CEFA-709D-4871-AD48-DCF0B41C2106}" srcOrd="0" destOrd="0" presId="urn:microsoft.com/office/officeart/2009/3/layout/StepUpProcess"/>
    <dgm:cxn modelId="{BA5D72B2-CB33-4281-BF16-607121E32A71}" srcId="{56692A14-993F-4DD2-9B01-80FCCD744D12}" destId="{BF096FDE-EF04-493E-9398-EF523A20E12D}" srcOrd="4" destOrd="0" parTransId="{84B91BD7-1ECA-426C-A3C6-9F25C5FF2FD6}" sibTransId="{2F89C0A0-502A-43B6-A765-07E6C6B02A52}"/>
    <dgm:cxn modelId="{B12A3472-5060-4B5D-8E2F-00E5492BAE84}" type="presOf" srcId="{BF096FDE-EF04-493E-9398-EF523A20E12D}" destId="{EFC4D520-9525-4998-9133-4F763D1C6D90}" srcOrd="0" destOrd="0" presId="urn:microsoft.com/office/officeart/2009/3/layout/StepUpProcess"/>
    <dgm:cxn modelId="{3AB8F80B-C621-4BBE-9BF5-58A887DFF19C}" srcId="{56692A14-993F-4DD2-9B01-80FCCD744D12}" destId="{342F3075-60F7-4945-8A91-EA06648382ED}" srcOrd="5" destOrd="0" parTransId="{35FF6628-CDA3-41E1-9F49-E32BE3B6A4CF}" sibTransId="{21B40E66-2C23-439B-82AA-AF7F21AC4AC5}"/>
    <dgm:cxn modelId="{52796BBD-A496-4AC8-803C-D0C11C3ED0EA}" srcId="{56692A14-993F-4DD2-9B01-80FCCD744D12}" destId="{AA7A9051-9B55-44CA-9BFA-7632188EB1F4}" srcOrd="0" destOrd="0" parTransId="{86F8984C-D6E6-4401-99AA-3C0BBE57CEC4}" sibTransId="{66E0605E-2595-4572-A754-A1C6546B5656}"/>
    <dgm:cxn modelId="{329675B8-4146-4496-8CB9-129B8DD1DDCC}" type="presOf" srcId="{56A10102-BD9A-4962-98AE-128B849A4515}" destId="{23F35C00-B2F1-4F6C-BADE-4E184BA6D261}" srcOrd="0" destOrd="0" presId="urn:microsoft.com/office/officeart/2009/3/layout/StepUpProcess"/>
    <dgm:cxn modelId="{7B434305-F661-4C58-8DD8-A72C808B1399}" type="presOf" srcId="{B4419C83-0EAA-4E1A-97E7-9F7B9CAE9D34}" destId="{18D183C6-86AF-43A2-80A6-E44BD36FA990}" srcOrd="0" destOrd="0" presId="urn:microsoft.com/office/officeart/2009/3/layout/StepUpProcess"/>
    <dgm:cxn modelId="{5610E912-AE40-4A36-8439-611C03F6D1A5}" type="presParOf" srcId="{2783CAC2-CC8E-4473-8C5B-0295F237C815}" destId="{1809CD6A-B3D5-4A98-8EB2-0D6906301BE1}" srcOrd="0" destOrd="0" presId="urn:microsoft.com/office/officeart/2009/3/layout/StepUpProcess"/>
    <dgm:cxn modelId="{2CEC04DA-2CBD-4468-AF14-E52C3E52D232}" type="presParOf" srcId="{1809CD6A-B3D5-4A98-8EB2-0D6906301BE1}" destId="{02A57477-1EEB-4287-B932-214B7A62C9A3}" srcOrd="0" destOrd="0" presId="urn:microsoft.com/office/officeart/2009/3/layout/StepUpProcess"/>
    <dgm:cxn modelId="{E7B31015-5EB2-4A14-95EC-72F23689A51C}" type="presParOf" srcId="{1809CD6A-B3D5-4A98-8EB2-0D6906301BE1}" destId="{4D4A5646-63D2-423D-BE9D-0C02011A35CC}" srcOrd="1" destOrd="0" presId="urn:microsoft.com/office/officeart/2009/3/layout/StepUpProcess"/>
    <dgm:cxn modelId="{EBE0F0F4-3190-423A-A52B-3099CFDA97E0}" type="presParOf" srcId="{1809CD6A-B3D5-4A98-8EB2-0D6906301BE1}" destId="{1A801759-29CD-43C3-B1CE-D22FB700DAD4}" srcOrd="2" destOrd="0" presId="urn:microsoft.com/office/officeart/2009/3/layout/StepUpProcess"/>
    <dgm:cxn modelId="{7FD1EBA2-4480-4206-A428-F0A7F16BE94F}" type="presParOf" srcId="{2783CAC2-CC8E-4473-8C5B-0295F237C815}" destId="{A3185A63-0F67-47A8-A305-00B3E3F3B70A}" srcOrd="1" destOrd="0" presId="urn:microsoft.com/office/officeart/2009/3/layout/StepUpProcess"/>
    <dgm:cxn modelId="{26E74EE6-5ED3-4150-BFEF-07FDB4674CF6}" type="presParOf" srcId="{A3185A63-0F67-47A8-A305-00B3E3F3B70A}" destId="{1FE969E3-A3B3-4FAD-A1A9-E4EE9C910C96}" srcOrd="0" destOrd="0" presId="urn:microsoft.com/office/officeart/2009/3/layout/StepUpProcess"/>
    <dgm:cxn modelId="{ECF3E4FA-563E-40B2-B566-F2F9833CB7CF}" type="presParOf" srcId="{2783CAC2-CC8E-4473-8C5B-0295F237C815}" destId="{14DE32D9-293D-4086-A802-E5D0D860FE60}" srcOrd="2" destOrd="0" presId="urn:microsoft.com/office/officeart/2009/3/layout/StepUpProcess"/>
    <dgm:cxn modelId="{0E76AF37-15A1-4CD5-9161-DEAFDB315677}" type="presParOf" srcId="{14DE32D9-293D-4086-A802-E5D0D860FE60}" destId="{B20AD4AF-F7D5-40DC-B3F1-803ADFAB22C1}" srcOrd="0" destOrd="0" presId="urn:microsoft.com/office/officeart/2009/3/layout/StepUpProcess"/>
    <dgm:cxn modelId="{F690A43D-A6EF-46D1-98C5-143EA73CB70B}" type="presParOf" srcId="{14DE32D9-293D-4086-A802-E5D0D860FE60}" destId="{B8F035BE-9127-4306-8A81-815D3AC39842}" srcOrd="1" destOrd="0" presId="urn:microsoft.com/office/officeart/2009/3/layout/StepUpProcess"/>
    <dgm:cxn modelId="{B6B7BF08-66E1-49C1-8938-AE13DBB3B8B3}" type="presParOf" srcId="{14DE32D9-293D-4086-A802-E5D0D860FE60}" destId="{4CA398E1-1BF3-4827-AA19-A122958F29F5}" srcOrd="2" destOrd="0" presId="urn:microsoft.com/office/officeart/2009/3/layout/StepUpProcess"/>
    <dgm:cxn modelId="{EC5A48CB-FBB4-4F81-8576-5FF8DE728B9B}" type="presParOf" srcId="{2783CAC2-CC8E-4473-8C5B-0295F237C815}" destId="{ABC600BB-3F50-4394-A7AC-7FF2CAC76773}" srcOrd="3" destOrd="0" presId="urn:microsoft.com/office/officeart/2009/3/layout/StepUpProcess"/>
    <dgm:cxn modelId="{4F688D5D-7448-4A28-B133-5836828D026A}" type="presParOf" srcId="{ABC600BB-3F50-4394-A7AC-7FF2CAC76773}" destId="{DC56DBC3-E952-49FD-A521-DBCEA607D7EC}" srcOrd="0" destOrd="0" presId="urn:microsoft.com/office/officeart/2009/3/layout/StepUpProcess"/>
    <dgm:cxn modelId="{991E0EEA-DDDA-4BEA-9FAC-63D7063A1B0F}" type="presParOf" srcId="{2783CAC2-CC8E-4473-8C5B-0295F237C815}" destId="{988A986B-DDF3-49A2-B669-9984E23FF137}" srcOrd="4" destOrd="0" presId="urn:microsoft.com/office/officeart/2009/3/layout/StepUpProcess"/>
    <dgm:cxn modelId="{2B074529-6E33-48D5-AF33-4699A5CBD3DA}" type="presParOf" srcId="{988A986B-DDF3-49A2-B669-9984E23FF137}" destId="{545F32AB-077C-40F2-9D46-BB720BFE2FDD}" srcOrd="0" destOrd="0" presId="urn:microsoft.com/office/officeart/2009/3/layout/StepUpProcess"/>
    <dgm:cxn modelId="{09F26DB5-0071-4BFF-96E1-0FD4300B7D96}" type="presParOf" srcId="{988A986B-DDF3-49A2-B669-9984E23FF137}" destId="{34EF7F36-C224-493D-85B9-DB8AB0E1B04A}" srcOrd="1" destOrd="0" presId="urn:microsoft.com/office/officeart/2009/3/layout/StepUpProcess"/>
    <dgm:cxn modelId="{A147EA32-B150-4A0A-BA7F-76565FD91C78}" type="presParOf" srcId="{988A986B-DDF3-49A2-B669-9984E23FF137}" destId="{49184AFE-858C-4DB7-9E36-D456E5A134E3}" srcOrd="2" destOrd="0" presId="urn:microsoft.com/office/officeart/2009/3/layout/StepUpProcess"/>
    <dgm:cxn modelId="{0FAC8058-4224-44C4-87DD-991F302BE6E8}" type="presParOf" srcId="{2783CAC2-CC8E-4473-8C5B-0295F237C815}" destId="{976947F4-280E-4625-8324-BB5942069361}" srcOrd="5" destOrd="0" presId="urn:microsoft.com/office/officeart/2009/3/layout/StepUpProcess"/>
    <dgm:cxn modelId="{7D3A5A34-03D7-4B10-9320-B0C2BD17DF55}" type="presParOf" srcId="{976947F4-280E-4625-8324-BB5942069361}" destId="{F857F927-62BD-43D5-A9F3-F465A0349E46}" srcOrd="0" destOrd="0" presId="urn:microsoft.com/office/officeart/2009/3/layout/StepUpProcess"/>
    <dgm:cxn modelId="{8223E328-925F-4E17-837B-62902035FACA}" type="presParOf" srcId="{2783CAC2-CC8E-4473-8C5B-0295F237C815}" destId="{FBD057D7-F694-499A-8E4D-64F928C73410}" srcOrd="6" destOrd="0" presId="urn:microsoft.com/office/officeart/2009/3/layout/StepUpProcess"/>
    <dgm:cxn modelId="{413FD678-59DB-408E-81E9-1770ED6A5870}" type="presParOf" srcId="{FBD057D7-F694-499A-8E4D-64F928C73410}" destId="{BC257895-6F08-4768-8EF5-91139924F4D5}" srcOrd="0" destOrd="0" presId="urn:microsoft.com/office/officeart/2009/3/layout/StepUpProcess"/>
    <dgm:cxn modelId="{13E24595-A575-42D2-80FF-55ECC43914C2}" type="presParOf" srcId="{FBD057D7-F694-499A-8E4D-64F928C73410}" destId="{18D183C6-86AF-43A2-80A6-E44BD36FA990}" srcOrd="1" destOrd="0" presId="urn:microsoft.com/office/officeart/2009/3/layout/StepUpProcess"/>
    <dgm:cxn modelId="{0958655C-A5C2-4914-B609-90C3F0E0549E}" type="presParOf" srcId="{FBD057D7-F694-499A-8E4D-64F928C73410}" destId="{94DA203A-F428-4074-BB66-4571AEDE612C}" srcOrd="2" destOrd="0" presId="urn:microsoft.com/office/officeart/2009/3/layout/StepUpProcess"/>
    <dgm:cxn modelId="{EAA2073B-17BD-4E53-B886-B7C696A5CC19}" type="presParOf" srcId="{2783CAC2-CC8E-4473-8C5B-0295F237C815}" destId="{4DEA9DA5-0113-44BF-962B-24CC097F2E6A}" srcOrd="7" destOrd="0" presId="urn:microsoft.com/office/officeart/2009/3/layout/StepUpProcess"/>
    <dgm:cxn modelId="{14821113-8A3D-41EB-B32F-4F3DB56200B9}" type="presParOf" srcId="{4DEA9DA5-0113-44BF-962B-24CC097F2E6A}" destId="{CF927214-F232-4BFD-8162-726A990E99B6}" srcOrd="0" destOrd="0" presId="urn:microsoft.com/office/officeart/2009/3/layout/StepUpProcess"/>
    <dgm:cxn modelId="{461CBB8B-0BB1-4324-8A17-D27F5894891B}" type="presParOf" srcId="{2783CAC2-CC8E-4473-8C5B-0295F237C815}" destId="{493AE9EC-5FF1-4E77-9A46-19B1F2CB818D}" srcOrd="8" destOrd="0" presId="urn:microsoft.com/office/officeart/2009/3/layout/StepUpProcess"/>
    <dgm:cxn modelId="{433F88C4-FE78-4FE4-9866-11D1523A8301}" type="presParOf" srcId="{493AE9EC-5FF1-4E77-9A46-19B1F2CB818D}" destId="{BEBAD5E0-B6EB-4155-9403-60EB91611DB8}" srcOrd="0" destOrd="0" presId="urn:microsoft.com/office/officeart/2009/3/layout/StepUpProcess"/>
    <dgm:cxn modelId="{5E5D8DD2-4E00-4680-BD3B-012F46A79FC4}" type="presParOf" srcId="{493AE9EC-5FF1-4E77-9A46-19B1F2CB818D}" destId="{EFC4D520-9525-4998-9133-4F763D1C6D90}" srcOrd="1" destOrd="0" presId="urn:microsoft.com/office/officeart/2009/3/layout/StepUpProcess"/>
    <dgm:cxn modelId="{0F3607FB-ADD6-4F6B-BC9E-CF8A82C46E99}" type="presParOf" srcId="{493AE9EC-5FF1-4E77-9A46-19B1F2CB818D}" destId="{8132DCA5-EA93-4A7E-8FD3-6172A2F3EFB6}" srcOrd="2" destOrd="0" presId="urn:microsoft.com/office/officeart/2009/3/layout/StepUpProcess"/>
    <dgm:cxn modelId="{B12B8767-8853-4C02-91C2-4B291C609963}" type="presParOf" srcId="{2783CAC2-CC8E-4473-8C5B-0295F237C815}" destId="{19C6C593-88DE-4998-8414-E6FF32EB5D5E}" srcOrd="9" destOrd="0" presId="urn:microsoft.com/office/officeart/2009/3/layout/StepUpProcess"/>
    <dgm:cxn modelId="{9A3056F8-1592-4A89-A67F-D04D3A4364C6}" type="presParOf" srcId="{19C6C593-88DE-4998-8414-E6FF32EB5D5E}" destId="{B37A74F6-5700-48CB-8797-20E73C6BA56C}" srcOrd="0" destOrd="0" presId="urn:microsoft.com/office/officeart/2009/3/layout/StepUpProcess"/>
    <dgm:cxn modelId="{BE505B6F-3D31-45CB-842E-91AA0B08781A}" type="presParOf" srcId="{2783CAC2-CC8E-4473-8C5B-0295F237C815}" destId="{EDA4E53C-D1EA-4EB8-9174-30735F8B6B4B}" srcOrd="10" destOrd="0" presId="urn:microsoft.com/office/officeart/2009/3/layout/StepUpProcess"/>
    <dgm:cxn modelId="{DF192100-4B8D-4049-A5F6-8A35D8BCFA2C}" type="presParOf" srcId="{EDA4E53C-D1EA-4EB8-9174-30735F8B6B4B}" destId="{71525316-EA0B-4810-85C6-CC0E348441B2}" srcOrd="0" destOrd="0" presId="urn:microsoft.com/office/officeart/2009/3/layout/StepUpProcess"/>
    <dgm:cxn modelId="{B8FCCEC2-DCFB-469C-9A92-D963502E3DEB}" type="presParOf" srcId="{EDA4E53C-D1EA-4EB8-9174-30735F8B6B4B}" destId="{3E27CEFA-709D-4871-AD48-DCF0B41C2106}" srcOrd="1" destOrd="0" presId="urn:microsoft.com/office/officeart/2009/3/layout/StepUpProcess"/>
    <dgm:cxn modelId="{86330C10-A90D-48B0-B803-9AFB4DA6EC74}" type="presParOf" srcId="{EDA4E53C-D1EA-4EB8-9174-30735F8B6B4B}" destId="{FC2AB236-FFEF-4259-8FB4-B05BE3FCCD48}" srcOrd="2" destOrd="0" presId="urn:microsoft.com/office/officeart/2009/3/layout/StepUpProcess"/>
    <dgm:cxn modelId="{9D03426C-A024-44C6-912D-FDE38F148F60}" type="presParOf" srcId="{2783CAC2-CC8E-4473-8C5B-0295F237C815}" destId="{316B5FE1-E1D2-4490-9FD3-1DB3781386A5}" srcOrd="11" destOrd="0" presId="urn:microsoft.com/office/officeart/2009/3/layout/StepUpProcess"/>
    <dgm:cxn modelId="{BB2AC7AC-778F-45A1-ADD7-C62DE6609C44}" type="presParOf" srcId="{316B5FE1-E1D2-4490-9FD3-1DB3781386A5}" destId="{4E285812-F6D5-443C-B30E-75C72690A4B9}" srcOrd="0" destOrd="0" presId="urn:microsoft.com/office/officeart/2009/3/layout/StepUpProcess"/>
    <dgm:cxn modelId="{11583830-1F0D-4E96-BCC3-B91B1E9E3B7E}" type="presParOf" srcId="{2783CAC2-CC8E-4473-8C5B-0295F237C815}" destId="{94D44EBD-E019-418D-B8D8-22432EB51201}" srcOrd="12" destOrd="0" presId="urn:microsoft.com/office/officeart/2009/3/layout/StepUpProcess"/>
    <dgm:cxn modelId="{0BBE93FD-F072-4489-98A2-88E86D0B4356}" type="presParOf" srcId="{94D44EBD-E019-418D-B8D8-22432EB51201}" destId="{F6069F3E-817F-4915-8E79-91167AE2F25E}" srcOrd="0" destOrd="0" presId="urn:microsoft.com/office/officeart/2009/3/layout/StepUpProcess"/>
    <dgm:cxn modelId="{C0D02D9F-6C18-45B6-A6AE-46D06EFD19AB}" type="presParOf" srcId="{94D44EBD-E019-418D-B8D8-22432EB51201}" destId="{23F35C00-B2F1-4F6C-BADE-4E184BA6D2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098613-4468-405D-B57D-65B44C2A51A6}"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20948C2-E547-4418-8280-3DA946B5FF04}">
      <dgm:prSet phldrT="[Text]" custT="1"/>
      <dgm:spPr/>
      <dgm:t>
        <a:bodyPr/>
        <a:lstStyle/>
        <a:p>
          <a:r>
            <a:rPr lang="en-US" sz="1800" smtClean="0"/>
            <a:t>Infosys : CC, Industry Electives, FEP, Conference Sponsorship .</a:t>
          </a:r>
          <a:endParaRPr lang="en-US" sz="1800"/>
        </a:p>
      </dgm:t>
    </dgm:pt>
    <dgm:pt modelId="{C5193C0D-5B7C-4C2A-B8A4-3B8E3F5BEEC8}" type="parTrans" cxnId="{C15C491F-DFB5-41C3-A996-C3DC8CECD14F}">
      <dgm:prSet/>
      <dgm:spPr/>
      <dgm:t>
        <a:bodyPr/>
        <a:lstStyle/>
        <a:p>
          <a:endParaRPr lang="en-US" sz="4800"/>
        </a:p>
      </dgm:t>
    </dgm:pt>
    <dgm:pt modelId="{444486A1-0C96-4BB4-8E66-DB565AD02C91}" type="sibTrans" cxnId="{C15C491F-DFB5-41C3-A996-C3DC8CECD14F}">
      <dgm:prSet/>
      <dgm:spPr/>
      <dgm:t>
        <a:bodyPr/>
        <a:lstStyle/>
        <a:p>
          <a:endParaRPr lang="en-US" sz="4800"/>
        </a:p>
      </dgm:t>
    </dgm:pt>
    <dgm:pt modelId="{24FA41A5-094B-4FE0-8423-24DA2CC5515A}">
      <dgm:prSet custT="1"/>
      <dgm:spPr/>
      <dgm:t>
        <a:bodyPr/>
        <a:lstStyle/>
        <a:p>
          <a:r>
            <a:rPr lang="en-US" sz="1800" smtClean="0"/>
            <a:t>Accenture: HSFP, Radio Jockey, Innovation Center, Conference Sponsorship .</a:t>
          </a:r>
          <a:endParaRPr lang="en-US" sz="1800" dirty="0" smtClean="0"/>
        </a:p>
      </dgm:t>
    </dgm:pt>
    <dgm:pt modelId="{F4B60EF3-5432-48F1-A226-19900FC8CEA2}" type="parTrans" cxnId="{637CCB3C-DAD1-4E8C-908B-794FBE3435DA}">
      <dgm:prSet/>
      <dgm:spPr/>
      <dgm:t>
        <a:bodyPr/>
        <a:lstStyle/>
        <a:p>
          <a:endParaRPr lang="en-US" sz="4800"/>
        </a:p>
      </dgm:t>
    </dgm:pt>
    <dgm:pt modelId="{A912A1F5-FC40-4B86-A655-87FE2510ADBD}" type="sibTrans" cxnId="{637CCB3C-DAD1-4E8C-908B-794FBE3435DA}">
      <dgm:prSet/>
      <dgm:spPr/>
      <dgm:t>
        <a:bodyPr/>
        <a:lstStyle/>
        <a:p>
          <a:endParaRPr lang="en-US" sz="4800"/>
        </a:p>
      </dgm:t>
    </dgm:pt>
    <dgm:pt modelId="{07EB8441-BD7D-4745-A15B-3219394D4687}">
      <dgm:prSet custT="1"/>
      <dgm:spPr/>
      <dgm:t>
        <a:bodyPr/>
        <a:lstStyle/>
        <a:p>
          <a:r>
            <a:rPr lang="en-US" sz="1800" smtClean="0"/>
            <a:t>Persistent: Symposium, Persistent TPO meet, Student BE Project, Local IV by invitation, Conference Sponsorship &amp; invited talk, Resource person for IOW etc.</a:t>
          </a:r>
          <a:endParaRPr lang="en-US" sz="1800" dirty="0" smtClean="0"/>
        </a:p>
      </dgm:t>
    </dgm:pt>
    <dgm:pt modelId="{DC50F5E2-2512-4CCE-9E4A-B214E899B001}" type="parTrans" cxnId="{7AACE291-90AA-49AF-A277-34081F512659}">
      <dgm:prSet/>
      <dgm:spPr/>
      <dgm:t>
        <a:bodyPr/>
        <a:lstStyle/>
        <a:p>
          <a:endParaRPr lang="en-US" sz="4800"/>
        </a:p>
      </dgm:t>
    </dgm:pt>
    <dgm:pt modelId="{4F19B5A6-A2A1-4357-9D30-FD899E47AE9C}" type="sibTrans" cxnId="{7AACE291-90AA-49AF-A277-34081F512659}">
      <dgm:prSet/>
      <dgm:spPr/>
      <dgm:t>
        <a:bodyPr/>
        <a:lstStyle/>
        <a:p>
          <a:endParaRPr lang="en-US" sz="4800"/>
        </a:p>
      </dgm:t>
    </dgm:pt>
    <dgm:pt modelId="{3B8FBF06-2691-4AC1-BD5C-59EE7A586183}">
      <dgm:prSet custT="1"/>
      <dgm:spPr/>
      <dgm:t>
        <a:bodyPr/>
        <a:lstStyle/>
        <a:p>
          <a:r>
            <a:rPr lang="en-US" sz="1800" smtClean="0"/>
            <a:t>Microsoft : Microsoft Student Associate Program, MSN Academic Alliance</a:t>
          </a:r>
          <a:endParaRPr lang="en-US" sz="1800" dirty="0" smtClean="0"/>
        </a:p>
      </dgm:t>
    </dgm:pt>
    <dgm:pt modelId="{B8BA5DFB-28A8-4D94-B5FC-FBB8A779DF95}" type="parTrans" cxnId="{D308D700-C597-499C-B9E9-FD0A7A280EBA}">
      <dgm:prSet/>
      <dgm:spPr/>
      <dgm:t>
        <a:bodyPr/>
        <a:lstStyle/>
        <a:p>
          <a:endParaRPr lang="en-US" sz="4800"/>
        </a:p>
      </dgm:t>
    </dgm:pt>
    <dgm:pt modelId="{738283D8-1453-41F8-A168-1BDDF24CF2C0}" type="sibTrans" cxnId="{D308D700-C597-499C-B9E9-FD0A7A280EBA}">
      <dgm:prSet/>
      <dgm:spPr/>
      <dgm:t>
        <a:bodyPr/>
        <a:lstStyle/>
        <a:p>
          <a:endParaRPr lang="en-US" sz="4800"/>
        </a:p>
      </dgm:t>
    </dgm:pt>
    <dgm:pt modelId="{439215C6-EC3B-4E06-95D9-D085E509FB1D}">
      <dgm:prSet custT="1"/>
      <dgm:spPr/>
      <dgm:t>
        <a:bodyPr/>
        <a:lstStyle/>
        <a:p>
          <a:r>
            <a:rPr lang="en-US" sz="1800" smtClean="0"/>
            <a:t>TCS : Resource person in SDP, Conference, IOW.</a:t>
          </a:r>
          <a:endParaRPr lang="en-US" sz="1800" dirty="0" smtClean="0"/>
        </a:p>
      </dgm:t>
    </dgm:pt>
    <dgm:pt modelId="{ADB053FD-2E64-4F34-984D-D46AE05DCFBD}" type="parTrans" cxnId="{8C0AA79C-811E-4A3E-A894-FA3EA1577789}">
      <dgm:prSet/>
      <dgm:spPr/>
      <dgm:t>
        <a:bodyPr/>
        <a:lstStyle/>
        <a:p>
          <a:endParaRPr lang="en-US" sz="4800"/>
        </a:p>
      </dgm:t>
    </dgm:pt>
    <dgm:pt modelId="{9BC41CD9-6392-40ED-AC8B-EBB46E6A9B72}" type="sibTrans" cxnId="{8C0AA79C-811E-4A3E-A894-FA3EA1577789}">
      <dgm:prSet/>
      <dgm:spPr/>
      <dgm:t>
        <a:bodyPr/>
        <a:lstStyle/>
        <a:p>
          <a:endParaRPr lang="en-US" sz="4800"/>
        </a:p>
      </dgm:t>
    </dgm:pt>
    <dgm:pt modelId="{C3704B5B-5DF0-4322-BDC0-26BAE83A964A}">
      <dgm:prSet custT="1"/>
      <dgm:spPr/>
      <dgm:t>
        <a:bodyPr/>
        <a:lstStyle/>
        <a:p>
          <a:r>
            <a:rPr lang="en-US" sz="1800" smtClean="0"/>
            <a:t>And many more..</a:t>
          </a:r>
          <a:endParaRPr lang="en-US" sz="1800" dirty="0" smtClean="0"/>
        </a:p>
      </dgm:t>
    </dgm:pt>
    <dgm:pt modelId="{1AF54EC6-6862-4886-B5FE-C1AA8C5C76FF}" type="parTrans" cxnId="{D04F69B5-F7A7-4401-996B-62111F44AD1D}">
      <dgm:prSet/>
      <dgm:spPr/>
      <dgm:t>
        <a:bodyPr/>
        <a:lstStyle/>
        <a:p>
          <a:endParaRPr lang="en-US" sz="4800"/>
        </a:p>
      </dgm:t>
    </dgm:pt>
    <dgm:pt modelId="{B0694E4A-745A-4228-B633-B84AF658F6E4}" type="sibTrans" cxnId="{D04F69B5-F7A7-4401-996B-62111F44AD1D}">
      <dgm:prSet/>
      <dgm:spPr/>
      <dgm:t>
        <a:bodyPr/>
        <a:lstStyle/>
        <a:p>
          <a:endParaRPr lang="en-US" sz="4800"/>
        </a:p>
      </dgm:t>
    </dgm:pt>
    <dgm:pt modelId="{1CE628FC-8530-4919-B6BA-8D5BCCB9DAF7}" type="pres">
      <dgm:prSet presAssocID="{25098613-4468-405D-B57D-65B44C2A51A6}" presName="linear" presStyleCnt="0">
        <dgm:presLayoutVars>
          <dgm:dir/>
          <dgm:animLvl val="lvl"/>
          <dgm:resizeHandles val="exact"/>
        </dgm:presLayoutVars>
      </dgm:prSet>
      <dgm:spPr/>
      <dgm:t>
        <a:bodyPr/>
        <a:lstStyle/>
        <a:p>
          <a:endParaRPr lang="en-US"/>
        </a:p>
      </dgm:t>
    </dgm:pt>
    <dgm:pt modelId="{37D10768-F792-46F5-970B-BCF4F5C9EFDB}" type="pres">
      <dgm:prSet presAssocID="{620948C2-E547-4418-8280-3DA946B5FF04}" presName="parentLin" presStyleCnt="0"/>
      <dgm:spPr/>
    </dgm:pt>
    <dgm:pt modelId="{8693263E-B125-4F7B-ABE6-EDE6D290153F}" type="pres">
      <dgm:prSet presAssocID="{620948C2-E547-4418-8280-3DA946B5FF04}" presName="parentLeftMargin" presStyleLbl="node1" presStyleIdx="0" presStyleCnt="6"/>
      <dgm:spPr/>
      <dgm:t>
        <a:bodyPr/>
        <a:lstStyle/>
        <a:p>
          <a:endParaRPr lang="en-US"/>
        </a:p>
      </dgm:t>
    </dgm:pt>
    <dgm:pt modelId="{030CD115-C318-4629-A5E2-1E202E0FAA5A}" type="pres">
      <dgm:prSet presAssocID="{620948C2-E547-4418-8280-3DA946B5FF04}" presName="parentText" presStyleLbl="node1" presStyleIdx="0" presStyleCnt="6" custScaleX="121683">
        <dgm:presLayoutVars>
          <dgm:chMax val="0"/>
          <dgm:bulletEnabled val="1"/>
        </dgm:presLayoutVars>
      </dgm:prSet>
      <dgm:spPr/>
      <dgm:t>
        <a:bodyPr/>
        <a:lstStyle/>
        <a:p>
          <a:endParaRPr lang="en-US"/>
        </a:p>
      </dgm:t>
    </dgm:pt>
    <dgm:pt modelId="{FAECB641-A2A4-44A0-B6F3-0ECD576A377D}" type="pres">
      <dgm:prSet presAssocID="{620948C2-E547-4418-8280-3DA946B5FF04}" presName="negativeSpace" presStyleCnt="0"/>
      <dgm:spPr/>
    </dgm:pt>
    <dgm:pt modelId="{651D6D7D-CE67-4E19-8F5D-24F9F6709774}" type="pres">
      <dgm:prSet presAssocID="{620948C2-E547-4418-8280-3DA946B5FF04}" presName="childText" presStyleLbl="conFgAcc1" presStyleIdx="0" presStyleCnt="6">
        <dgm:presLayoutVars>
          <dgm:bulletEnabled val="1"/>
        </dgm:presLayoutVars>
      </dgm:prSet>
      <dgm:spPr/>
    </dgm:pt>
    <dgm:pt modelId="{EC1742F0-6BB5-4193-89CC-593520740FD5}" type="pres">
      <dgm:prSet presAssocID="{444486A1-0C96-4BB4-8E66-DB565AD02C91}" presName="spaceBetweenRectangles" presStyleCnt="0"/>
      <dgm:spPr/>
    </dgm:pt>
    <dgm:pt modelId="{B857B564-4E98-43AD-986B-8F32B4113505}" type="pres">
      <dgm:prSet presAssocID="{24FA41A5-094B-4FE0-8423-24DA2CC5515A}" presName="parentLin" presStyleCnt="0"/>
      <dgm:spPr/>
    </dgm:pt>
    <dgm:pt modelId="{48ED65B7-C714-4822-9E54-FA5259D88A52}" type="pres">
      <dgm:prSet presAssocID="{24FA41A5-094B-4FE0-8423-24DA2CC5515A}" presName="parentLeftMargin" presStyleLbl="node1" presStyleIdx="0" presStyleCnt="6"/>
      <dgm:spPr/>
      <dgm:t>
        <a:bodyPr/>
        <a:lstStyle/>
        <a:p>
          <a:endParaRPr lang="en-US"/>
        </a:p>
      </dgm:t>
    </dgm:pt>
    <dgm:pt modelId="{E3BA7F7B-1EDD-4C8A-B732-BA1D62934F34}" type="pres">
      <dgm:prSet presAssocID="{24FA41A5-094B-4FE0-8423-24DA2CC5515A}" presName="parentText" presStyleLbl="node1" presStyleIdx="1" presStyleCnt="6" custScaleX="121921">
        <dgm:presLayoutVars>
          <dgm:chMax val="0"/>
          <dgm:bulletEnabled val="1"/>
        </dgm:presLayoutVars>
      </dgm:prSet>
      <dgm:spPr/>
      <dgm:t>
        <a:bodyPr/>
        <a:lstStyle/>
        <a:p>
          <a:endParaRPr lang="en-US"/>
        </a:p>
      </dgm:t>
    </dgm:pt>
    <dgm:pt modelId="{213579E2-C7ED-45D5-B5BA-F9553B4D72A3}" type="pres">
      <dgm:prSet presAssocID="{24FA41A5-094B-4FE0-8423-24DA2CC5515A}" presName="negativeSpace" presStyleCnt="0"/>
      <dgm:spPr/>
    </dgm:pt>
    <dgm:pt modelId="{938123CD-B136-4176-9398-A88F4D6CF783}" type="pres">
      <dgm:prSet presAssocID="{24FA41A5-094B-4FE0-8423-24DA2CC5515A}" presName="childText" presStyleLbl="conFgAcc1" presStyleIdx="1" presStyleCnt="6">
        <dgm:presLayoutVars>
          <dgm:bulletEnabled val="1"/>
        </dgm:presLayoutVars>
      </dgm:prSet>
      <dgm:spPr/>
    </dgm:pt>
    <dgm:pt modelId="{782BD252-14C3-43DE-9E92-D064E8AB39A4}" type="pres">
      <dgm:prSet presAssocID="{A912A1F5-FC40-4B86-A655-87FE2510ADBD}" presName="spaceBetweenRectangles" presStyleCnt="0"/>
      <dgm:spPr/>
    </dgm:pt>
    <dgm:pt modelId="{0CB5FCCA-86D0-4575-A146-25EA2516EB3C}" type="pres">
      <dgm:prSet presAssocID="{07EB8441-BD7D-4745-A15B-3219394D4687}" presName="parentLin" presStyleCnt="0"/>
      <dgm:spPr/>
    </dgm:pt>
    <dgm:pt modelId="{8AD3DE9B-4497-4C82-8805-354525DF9F78}" type="pres">
      <dgm:prSet presAssocID="{07EB8441-BD7D-4745-A15B-3219394D4687}" presName="parentLeftMargin" presStyleLbl="node1" presStyleIdx="1" presStyleCnt="6"/>
      <dgm:spPr/>
      <dgm:t>
        <a:bodyPr/>
        <a:lstStyle/>
        <a:p>
          <a:endParaRPr lang="en-US"/>
        </a:p>
      </dgm:t>
    </dgm:pt>
    <dgm:pt modelId="{D50C7218-FA6E-4851-8DC4-8C4935C1CC33}" type="pres">
      <dgm:prSet presAssocID="{07EB8441-BD7D-4745-A15B-3219394D4687}" presName="parentText" presStyleLbl="node1" presStyleIdx="2" presStyleCnt="6" custScaleX="121756">
        <dgm:presLayoutVars>
          <dgm:chMax val="0"/>
          <dgm:bulletEnabled val="1"/>
        </dgm:presLayoutVars>
      </dgm:prSet>
      <dgm:spPr/>
      <dgm:t>
        <a:bodyPr/>
        <a:lstStyle/>
        <a:p>
          <a:endParaRPr lang="en-US"/>
        </a:p>
      </dgm:t>
    </dgm:pt>
    <dgm:pt modelId="{08068119-7F22-4124-8991-F494FFBEE4C3}" type="pres">
      <dgm:prSet presAssocID="{07EB8441-BD7D-4745-A15B-3219394D4687}" presName="negativeSpace" presStyleCnt="0"/>
      <dgm:spPr/>
    </dgm:pt>
    <dgm:pt modelId="{6B665B33-D8E3-4E17-8C20-988B83770157}" type="pres">
      <dgm:prSet presAssocID="{07EB8441-BD7D-4745-A15B-3219394D4687}" presName="childText" presStyleLbl="conFgAcc1" presStyleIdx="2" presStyleCnt="6">
        <dgm:presLayoutVars>
          <dgm:bulletEnabled val="1"/>
        </dgm:presLayoutVars>
      </dgm:prSet>
      <dgm:spPr/>
    </dgm:pt>
    <dgm:pt modelId="{9E0A5D33-F6E9-4D9C-ABA9-1FC7D5C25400}" type="pres">
      <dgm:prSet presAssocID="{4F19B5A6-A2A1-4357-9D30-FD899E47AE9C}" presName="spaceBetweenRectangles" presStyleCnt="0"/>
      <dgm:spPr/>
    </dgm:pt>
    <dgm:pt modelId="{291E339C-06B8-4B30-9CA5-3E593FE42A09}" type="pres">
      <dgm:prSet presAssocID="{3B8FBF06-2691-4AC1-BD5C-59EE7A586183}" presName="parentLin" presStyleCnt="0"/>
      <dgm:spPr/>
    </dgm:pt>
    <dgm:pt modelId="{E6CF9BA0-5F63-4C24-AB52-CF90260700B6}" type="pres">
      <dgm:prSet presAssocID="{3B8FBF06-2691-4AC1-BD5C-59EE7A586183}" presName="parentLeftMargin" presStyleLbl="node1" presStyleIdx="2" presStyleCnt="6"/>
      <dgm:spPr/>
      <dgm:t>
        <a:bodyPr/>
        <a:lstStyle/>
        <a:p>
          <a:endParaRPr lang="en-US"/>
        </a:p>
      </dgm:t>
    </dgm:pt>
    <dgm:pt modelId="{07F56473-8F06-4DC3-8E9D-C01679968FE5}" type="pres">
      <dgm:prSet presAssocID="{3B8FBF06-2691-4AC1-BD5C-59EE7A586183}" presName="parentText" presStyleLbl="node1" presStyleIdx="3" presStyleCnt="6" custScaleX="121755">
        <dgm:presLayoutVars>
          <dgm:chMax val="0"/>
          <dgm:bulletEnabled val="1"/>
        </dgm:presLayoutVars>
      </dgm:prSet>
      <dgm:spPr/>
      <dgm:t>
        <a:bodyPr/>
        <a:lstStyle/>
        <a:p>
          <a:endParaRPr lang="en-US"/>
        </a:p>
      </dgm:t>
    </dgm:pt>
    <dgm:pt modelId="{3EBDBD79-E79D-40C9-BEF3-1A06E06170B1}" type="pres">
      <dgm:prSet presAssocID="{3B8FBF06-2691-4AC1-BD5C-59EE7A586183}" presName="negativeSpace" presStyleCnt="0"/>
      <dgm:spPr/>
    </dgm:pt>
    <dgm:pt modelId="{9244A7A3-3F47-4526-B860-A2C3F8AFED3A}" type="pres">
      <dgm:prSet presAssocID="{3B8FBF06-2691-4AC1-BD5C-59EE7A586183}" presName="childText" presStyleLbl="conFgAcc1" presStyleIdx="3" presStyleCnt="6">
        <dgm:presLayoutVars>
          <dgm:bulletEnabled val="1"/>
        </dgm:presLayoutVars>
      </dgm:prSet>
      <dgm:spPr/>
    </dgm:pt>
    <dgm:pt modelId="{3CF376C7-7C04-459B-AC1F-2A5A51A0C53C}" type="pres">
      <dgm:prSet presAssocID="{738283D8-1453-41F8-A168-1BDDF24CF2C0}" presName="spaceBetweenRectangles" presStyleCnt="0"/>
      <dgm:spPr/>
    </dgm:pt>
    <dgm:pt modelId="{1C1BABDA-A9A9-40B3-9B74-2C73DCE2D38F}" type="pres">
      <dgm:prSet presAssocID="{439215C6-EC3B-4E06-95D9-D085E509FB1D}" presName="parentLin" presStyleCnt="0"/>
      <dgm:spPr/>
    </dgm:pt>
    <dgm:pt modelId="{9A550905-CD36-44F1-884F-437B560E7890}" type="pres">
      <dgm:prSet presAssocID="{439215C6-EC3B-4E06-95D9-D085E509FB1D}" presName="parentLeftMargin" presStyleLbl="node1" presStyleIdx="3" presStyleCnt="6"/>
      <dgm:spPr/>
      <dgm:t>
        <a:bodyPr/>
        <a:lstStyle/>
        <a:p>
          <a:endParaRPr lang="en-US"/>
        </a:p>
      </dgm:t>
    </dgm:pt>
    <dgm:pt modelId="{BB23F9C0-1CD4-4A68-8938-0B2DC7E23155}" type="pres">
      <dgm:prSet presAssocID="{439215C6-EC3B-4E06-95D9-D085E509FB1D}" presName="parentText" presStyleLbl="node1" presStyleIdx="4" presStyleCnt="6" custScaleX="121358">
        <dgm:presLayoutVars>
          <dgm:chMax val="0"/>
          <dgm:bulletEnabled val="1"/>
        </dgm:presLayoutVars>
      </dgm:prSet>
      <dgm:spPr/>
      <dgm:t>
        <a:bodyPr/>
        <a:lstStyle/>
        <a:p>
          <a:endParaRPr lang="en-US"/>
        </a:p>
      </dgm:t>
    </dgm:pt>
    <dgm:pt modelId="{28D1B62A-B887-433C-9B22-02DAC1AF5A68}" type="pres">
      <dgm:prSet presAssocID="{439215C6-EC3B-4E06-95D9-D085E509FB1D}" presName="negativeSpace" presStyleCnt="0"/>
      <dgm:spPr/>
    </dgm:pt>
    <dgm:pt modelId="{9E89E662-2E1C-4D45-BAE2-E6B2A4FDA8A0}" type="pres">
      <dgm:prSet presAssocID="{439215C6-EC3B-4E06-95D9-D085E509FB1D}" presName="childText" presStyleLbl="conFgAcc1" presStyleIdx="4" presStyleCnt="6">
        <dgm:presLayoutVars>
          <dgm:bulletEnabled val="1"/>
        </dgm:presLayoutVars>
      </dgm:prSet>
      <dgm:spPr/>
    </dgm:pt>
    <dgm:pt modelId="{6E0C0C55-C329-4AF3-9976-22025CD4CA6F}" type="pres">
      <dgm:prSet presAssocID="{9BC41CD9-6392-40ED-AC8B-EBB46E6A9B72}" presName="spaceBetweenRectangles" presStyleCnt="0"/>
      <dgm:spPr/>
    </dgm:pt>
    <dgm:pt modelId="{506612EE-A86B-4E83-8F5F-A5FABB91BEFD}" type="pres">
      <dgm:prSet presAssocID="{C3704B5B-5DF0-4322-BDC0-26BAE83A964A}" presName="parentLin" presStyleCnt="0"/>
      <dgm:spPr/>
    </dgm:pt>
    <dgm:pt modelId="{A31C94D6-282A-4D3F-80E2-728C33C17F74}" type="pres">
      <dgm:prSet presAssocID="{C3704B5B-5DF0-4322-BDC0-26BAE83A964A}" presName="parentLeftMargin" presStyleLbl="node1" presStyleIdx="4" presStyleCnt="6"/>
      <dgm:spPr/>
      <dgm:t>
        <a:bodyPr/>
        <a:lstStyle/>
        <a:p>
          <a:endParaRPr lang="en-US"/>
        </a:p>
      </dgm:t>
    </dgm:pt>
    <dgm:pt modelId="{CE9C0CEC-06BE-4A8E-A76C-A2D71F933203}" type="pres">
      <dgm:prSet presAssocID="{C3704B5B-5DF0-4322-BDC0-26BAE83A964A}" presName="parentText" presStyleLbl="node1" presStyleIdx="5" presStyleCnt="6" custScaleX="121740">
        <dgm:presLayoutVars>
          <dgm:chMax val="0"/>
          <dgm:bulletEnabled val="1"/>
        </dgm:presLayoutVars>
      </dgm:prSet>
      <dgm:spPr/>
      <dgm:t>
        <a:bodyPr/>
        <a:lstStyle/>
        <a:p>
          <a:endParaRPr lang="en-US"/>
        </a:p>
      </dgm:t>
    </dgm:pt>
    <dgm:pt modelId="{C82B3B61-A311-4416-9777-493603111F1F}" type="pres">
      <dgm:prSet presAssocID="{C3704B5B-5DF0-4322-BDC0-26BAE83A964A}" presName="negativeSpace" presStyleCnt="0"/>
      <dgm:spPr/>
    </dgm:pt>
    <dgm:pt modelId="{493B3A6F-C43E-48DD-ABC2-68174D79CFB4}" type="pres">
      <dgm:prSet presAssocID="{C3704B5B-5DF0-4322-BDC0-26BAE83A964A}" presName="childText" presStyleLbl="conFgAcc1" presStyleIdx="5" presStyleCnt="6">
        <dgm:presLayoutVars>
          <dgm:bulletEnabled val="1"/>
        </dgm:presLayoutVars>
      </dgm:prSet>
      <dgm:spPr/>
    </dgm:pt>
  </dgm:ptLst>
  <dgm:cxnLst>
    <dgm:cxn modelId="{C766B75D-45AC-4B7C-85AC-DE886EEC18A7}" type="presOf" srcId="{C3704B5B-5DF0-4322-BDC0-26BAE83A964A}" destId="{CE9C0CEC-06BE-4A8E-A76C-A2D71F933203}" srcOrd="1" destOrd="0" presId="urn:microsoft.com/office/officeart/2005/8/layout/list1"/>
    <dgm:cxn modelId="{1DA2F2D2-1F3E-40DA-BC03-8D13BCAA2215}" type="presOf" srcId="{07EB8441-BD7D-4745-A15B-3219394D4687}" destId="{D50C7218-FA6E-4851-8DC4-8C4935C1CC33}" srcOrd="1" destOrd="0" presId="urn:microsoft.com/office/officeart/2005/8/layout/list1"/>
    <dgm:cxn modelId="{8C0AA79C-811E-4A3E-A894-FA3EA1577789}" srcId="{25098613-4468-405D-B57D-65B44C2A51A6}" destId="{439215C6-EC3B-4E06-95D9-D085E509FB1D}" srcOrd="4" destOrd="0" parTransId="{ADB053FD-2E64-4F34-984D-D46AE05DCFBD}" sibTransId="{9BC41CD9-6392-40ED-AC8B-EBB46E6A9B72}"/>
    <dgm:cxn modelId="{C15C491F-DFB5-41C3-A996-C3DC8CECD14F}" srcId="{25098613-4468-405D-B57D-65B44C2A51A6}" destId="{620948C2-E547-4418-8280-3DA946B5FF04}" srcOrd="0" destOrd="0" parTransId="{C5193C0D-5B7C-4C2A-B8A4-3B8E3F5BEEC8}" sibTransId="{444486A1-0C96-4BB4-8E66-DB565AD02C91}"/>
    <dgm:cxn modelId="{D04F69B5-F7A7-4401-996B-62111F44AD1D}" srcId="{25098613-4468-405D-B57D-65B44C2A51A6}" destId="{C3704B5B-5DF0-4322-BDC0-26BAE83A964A}" srcOrd="5" destOrd="0" parTransId="{1AF54EC6-6862-4886-B5FE-C1AA8C5C76FF}" sibTransId="{B0694E4A-745A-4228-B633-B84AF658F6E4}"/>
    <dgm:cxn modelId="{45B682B9-1562-44CC-B590-92039421C7FC}" type="presOf" srcId="{24FA41A5-094B-4FE0-8423-24DA2CC5515A}" destId="{E3BA7F7B-1EDD-4C8A-B732-BA1D62934F34}" srcOrd="1" destOrd="0" presId="urn:microsoft.com/office/officeart/2005/8/layout/list1"/>
    <dgm:cxn modelId="{F2E784D5-C791-423D-A57A-55D7A377F08F}" type="presOf" srcId="{24FA41A5-094B-4FE0-8423-24DA2CC5515A}" destId="{48ED65B7-C714-4822-9E54-FA5259D88A52}" srcOrd="0" destOrd="0" presId="urn:microsoft.com/office/officeart/2005/8/layout/list1"/>
    <dgm:cxn modelId="{8207A048-170E-413F-A6A8-85E718AAB8AD}" type="presOf" srcId="{3B8FBF06-2691-4AC1-BD5C-59EE7A586183}" destId="{E6CF9BA0-5F63-4C24-AB52-CF90260700B6}" srcOrd="0" destOrd="0" presId="urn:microsoft.com/office/officeart/2005/8/layout/list1"/>
    <dgm:cxn modelId="{6B93F7ED-C0FC-4817-9BC7-25F471F8BC7D}" type="presOf" srcId="{620948C2-E547-4418-8280-3DA946B5FF04}" destId="{8693263E-B125-4F7B-ABE6-EDE6D290153F}" srcOrd="0" destOrd="0" presId="urn:microsoft.com/office/officeart/2005/8/layout/list1"/>
    <dgm:cxn modelId="{B21A4A11-56CA-4451-B3CD-F8AD4386F99D}" type="presOf" srcId="{620948C2-E547-4418-8280-3DA946B5FF04}" destId="{030CD115-C318-4629-A5E2-1E202E0FAA5A}" srcOrd="1" destOrd="0" presId="urn:microsoft.com/office/officeart/2005/8/layout/list1"/>
    <dgm:cxn modelId="{D5EF55D8-27B7-4F15-A4F8-C8D974F20886}" type="presOf" srcId="{439215C6-EC3B-4E06-95D9-D085E509FB1D}" destId="{9A550905-CD36-44F1-884F-437B560E7890}" srcOrd="0" destOrd="0" presId="urn:microsoft.com/office/officeart/2005/8/layout/list1"/>
    <dgm:cxn modelId="{127CBA90-7042-41EA-8DF0-6EE744AA39FE}" type="presOf" srcId="{3B8FBF06-2691-4AC1-BD5C-59EE7A586183}" destId="{07F56473-8F06-4DC3-8E9D-C01679968FE5}" srcOrd="1" destOrd="0" presId="urn:microsoft.com/office/officeart/2005/8/layout/list1"/>
    <dgm:cxn modelId="{4500BF2A-ADF5-4CAD-8C86-1E0376CA7FF2}" type="presOf" srcId="{439215C6-EC3B-4E06-95D9-D085E509FB1D}" destId="{BB23F9C0-1CD4-4A68-8938-0B2DC7E23155}" srcOrd="1" destOrd="0" presId="urn:microsoft.com/office/officeart/2005/8/layout/list1"/>
    <dgm:cxn modelId="{06F9775A-6ED8-4509-B946-1148171CD1C9}" type="presOf" srcId="{C3704B5B-5DF0-4322-BDC0-26BAE83A964A}" destId="{A31C94D6-282A-4D3F-80E2-728C33C17F74}" srcOrd="0" destOrd="0" presId="urn:microsoft.com/office/officeart/2005/8/layout/list1"/>
    <dgm:cxn modelId="{2B9F4E7A-E5FC-4D04-BE65-0DC6C900A4EF}" type="presOf" srcId="{07EB8441-BD7D-4745-A15B-3219394D4687}" destId="{8AD3DE9B-4497-4C82-8805-354525DF9F78}" srcOrd="0" destOrd="0" presId="urn:microsoft.com/office/officeart/2005/8/layout/list1"/>
    <dgm:cxn modelId="{7AACE291-90AA-49AF-A277-34081F512659}" srcId="{25098613-4468-405D-B57D-65B44C2A51A6}" destId="{07EB8441-BD7D-4745-A15B-3219394D4687}" srcOrd="2" destOrd="0" parTransId="{DC50F5E2-2512-4CCE-9E4A-B214E899B001}" sibTransId="{4F19B5A6-A2A1-4357-9D30-FD899E47AE9C}"/>
    <dgm:cxn modelId="{637CCB3C-DAD1-4E8C-908B-794FBE3435DA}" srcId="{25098613-4468-405D-B57D-65B44C2A51A6}" destId="{24FA41A5-094B-4FE0-8423-24DA2CC5515A}" srcOrd="1" destOrd="0" parTransId="{F4B60EF3-5432-48F1-A226-19900FC8CEA2}" sibTransId="{A912A1F5-FC40-4B86-A655-87FE2510ADBD}"/>
    <dgm:cxn modelId="{D308D700-C597-499C-B9E9-FD0A7A280EBA}" srcId="{25098613-4468-405D-B57D-65B44C2A51A6}" destId="{3B8FBF06-2691-4AC1-BD5C-59EE7A586183}" srcOrd="3" destOrd="0" parTransId="{B8BA5DFB-28A8-4D94-B5FC-FBB8A779DF95}" sibTransId="{738283D8-1453-41F8-A168-1BDDF24CF2C0}"/>
    <dgm:cxn modelId="{7E973E50-74D3-4409-9563-578BC3F7720C}" type="presOf" srcId="{25098613-4468-405D-B57D-65B44C2A51A6}" destId="{1CE628FC-8530-4919-B6BA-8D5BCCB9DAF7}" srcOrd="0" destOrd="0" presId="urn:microsoft.com/office/officeart/2005/8/layout/list1"/>
    <dgm:cxn modelId="{F9B5ADAD-A2CE-47D4-808E-B4B6203C3A45}" type="presParOf" srcId="{1CE628FC-8530-4919-B6BA-8D5BCCB9DAF7}" destId="{37D10768-F792-46F5-970B-BCF4F5C9EFDB}" srcOrd="0" destOrd="0" presId="urn:microsoft.com/office/officeart/2005/8/layout/list1"/>
    <dgm:cxn modelId="{B05C6509-3C1E-43B1-A36D-0CC855DD2269}" type="presParOf" srcId="{37D10768-F792-46F5-970B-BCF4F5C9EFDB}" destId="{8693263E-B125-4F7B-ABE6-EDE6D290153F}" srcOrd="0" destOrd="0" presId="urn:microsoft.com/office/officeart/2005/8/layout/list1"/>
    <dgm:cxn modelId="{BF718D1D-14FE-42BE-B07E-E65F6522BF7F}" type="presParOf" srcId="{37D10768-F792-46F5-970B-BCF4F5C9EFDB}" destId="{030CD115-C318-4629-A5E2-1E202E0FAA5A}" srcOrd="1" destOrd="0" presId="urn:microsoft.com/office/officeart/2005/8/layout/list1"/>
    <dgm:cxn modelId="{8A0FA208-8382-4B08-AF87-B9EA1434D6D0}" type="presParOf" srcId="{1CE628FC-8530-4919-B6BA-8D5BCCB9DAF7}" destId="{FAECB641-A2A4-44A0-B6F3-0ECD576A377D}" srcOrd="1" destOrd="0" presId="urn:microsoft.com/office/officeart/2005/8/layout/list1"/>
    <dgm:cxn modelId="{FFA248C8-9D0B-442B-9986-BF08AB3884EC}" type="presParOf" srcId="{1CE628FC-8530-4919-B6BA-8D5BCCB9DAF7}" destId="{651D6D7D-CE67-4E19-8F5D-24F9F6709774}" srcOrd="2" destOrd="0" presId="urn:microsoft.com/office/officeart/2005/8/layout/list1"/>
    <dgm:cxn modelId="{DA9C9F5A-3419-4310-B913-8731E7A4E926}" type="presParOf" srcId="{1CE628FC-8530-4919-B6BA-8D5BCCB9DAF7}" destId="{EC1742F0-6BB5-4193-89CC-593520740FD5}" srcOrd="3" destOrd="0" presId="urn:microsoft.com/office/officeart/2005/8/layout/list1"/>
    <dgm:cxn modelId="{40E39B08-B4E0-4215-89F9-6D3282682AA6}" type="presParOf" srcId="{1CE628FC-8530-4919-B6BA-8D5BCCB9DAF7}" destId="{B857B564-4E98-43AD-986B-8F32B4113505}" srcOrd="4" destOrd="0" presId="urn:microsoft.com/office/officeart/2005/8/layout/list1"/>
    <dgm:cxn modelId="{F8F22973-B22B-4F81-84E4-985AEF6CF6FE}" type="presParOf" srcId="{B857B564-4E98-43AD-986B-8F32B4113505}" destId="{48ED65B7-C714-4822-9E54-FA5259D88A52}" srcOrd="0" destOrd="0" presId="urn:microsoft.com/office/officeart/2005/8/layout/list1"/>
    <dgm:cxn modelId="{CE82D254-DCA8-49C7-BB54-267DE623D40C}" type="presParOf" srcId="{B857B564-4E98-43AD-986B-8F32B4113505}" destId="{E3BA7F7B-1EDD-4C8A-B732-BA1D62934F34}" srcOrd="1" destOrd="0" presId="urn:microsoft.com/office/officeart/2005/8/layout/list1"/>
    <dgm:cxn modelId="{F11AF20C-6E23-4995-9F8F-2CCCA088E1C0}" type="presParOf" srcId="{1CE628FC-8530-4919-B6BA-8D5BCCB9DAF7}" destId="{213579E2-C7ED-45D5-B5BA-F9553B4D72A3}" srcOrd="5" destOrd="0" presId="urn:microsoft.com/office/officeart/2005/8/layout/list1"/>
    <dgm:cxn modelId="{B722FD80-0D20-4E29-BF1D-28CBA718BADF}" type="presParOf" srcId="{1CE628FC-8530-4919-B6BA-8D5BCCB9DAF7}" destId="{938123CD-B136-4176-9398-A88F4D6CF783}" srcOrd="6" destOrd="0" presId="urn:microsoft.com/office/officeart/2005/8/layout/list1"/>
    <dgm:cxn modelId="{4EBAC7D1-DF69-47E8-982B-18655AE2EB2C}" type="presParOf" srcId="{1CE628FC-8530-4919-B6BA-8D5BCCB9DAF7}" destId="{782BD252-14C3-43DE-9E92-D064E8AB39A4}" srcOrd="7" destOrd="0" presId="urn:microsoft.com/office/officeart/2005/8/layout/list1"/>
    <dgm:cxn modelId="{76AB5676-8776-4C58-A5AF-5398E38207D8}" type="presParOf" srcId="{1CE628FC-8530-4919-B6BA-8D5BCCB9DAF7}" destId="{0CB5FCCA-86D0-4575-A146-25EA2516EB3C}" srcOrd="8" destOrd="0" presId="urn:microsoft.com/office/officeart/2005/8/layout/list1"/>
    <dgm:cxn modelId="{BCBBC240-1DEE-4F5F-A0AD-1EC46EBF249F}" type="presParOf" srcId="{0CB5FCCA-86D0-4575-A146-25EA2516EB3C}" destId="{8AD3DE9B-4497-4C82-8805-354525DF9F78}" srcOrd="0" destOrd="0" presId="urn:microsoft.com/office/officeart/2005/8/layout/list1"/>
    <dgm:cxn modelId="{010E90FF-113D-430B-B50A-72F31C1A4070}" type="presParOf" srcId="{0CB5FCCA-86D0-4575-A146-25EA2516EB3C}" destId="{D50C7218-FA6E-4851-8DC4-8C4935C1CC33}" srcOrd="1" destOrd="0" presId="urn:microsoft.com/office/officeart/2005/8/layout/list1"/>
    <dgm:cxn modelId="{0A5E5A36-AA32-4A3D-8510-FC95716D18C4}" type="presParOf" srcId="{1CE628FC-8530-4919-B6BA-8D5BCCB9DAF7}" destId="{08068119-7F22-4124-8991-F494FFBEE4C3}" srcOrd="9" destOrd="0" presId="urn:microsoft.com/office/officeart/2005/8/layout/list1"/>
    <dgm:cxn modelId="{C8FF0EC7-4B91-4047-BC9D-6F6F713B001B}" type="presParOf" srcId="{1CE628FC-8530-4919-B6BA-8D5BCCB9DAF7}" destId="{6B665B33-D8E3-4E17-8C20-988B83770157}" srcOrd="10" destOrd="0" presId="urn:microsoft.com/office/officeart/2005/8/layout/list1"/>
    <dgm:cxn modelId="{67E44B6A-6DA0-44C2-B0F4-FD7E9E05D31D}" type="presParOf" srcId="{1CE628FC-8530-4919-B6BA-8D5BCCB9DAF7}" destId="{9E0A5D33-F6E9-4D9C-ABA9-1FC7D5C25400}" srcOrd="11" destOrd="0" presId="urn:microsoft.com/office/officeart/2005/8/layout/list1"/>
    <dgm:cxn modelId="{25E9AD57-9C44-42FF-9AB2-4025D72B7EE5}" type="presParOf" srcId="{1CE628FC-8530-4919-B6BA-8D5BCCB9DAF7}" destId="{291E339C-06B8-4B30-9CA5-3E593FE42A09}" srcOrd="12" destOrd="0" presId="urn:microsoft.com/office/officeart/2005/8/layout/list1"/>
    <dgm:cxn modelId="{17365FE4-56FA-4F8F-98F0-EF806FA6B97F}" type="presParOf" srcId="{291E339C-06B8-4B30-9CA5-3E593FE42A09}" destId="{E6CF9BA0-5F63-4C24-AB52-CF90260700B6}" srcOrd="0" destOrd="0" presId="urn:microsoft.com/office/officeart/2005/8/layout/list1"/>
    <dgm:cxn modelId="{07FE761A-9DE2-44F5-A6E5-CB3E746BFD27}" type="presParOf" srcId="{291E339C-06B8-4B30-9CA5-3E593FE42A09}" destId="{07F56473-8F06-4DC3-8E9D-C01679968FE5}" srcOrd="1" destOrd="0" presId="urn:microsoft.com/office/officeart/2005/8/layout/list1"/>
    <dgm:cxn modelId="{0A810ECB-975A-443A-9623-2559E23583A1}" type="presParOf" srcId="{1CE628FC-8530-4919-B6BA-8D5BCCB9DAF7}" destId="{3EBDBD79-E79D-40C9-BEF3-1A06E06170B1}" srcOrd="13" destOrd="0" presId="urn:microsoft.com/office/officeart/2005/8/layout/list1"/>
    <dgm:cxn modelId="{81D1A5DE-B2D5-4124-A8C3-C82963529843}" type="presParOf" srcId="{1CE628FC-8530-4919-B6BA-8D5BCCB9DAF7}" destId="{9244A7A3-3F47-4526-B860-A2C3F8AFED3A}" srcOrd="14" destOrd="0" presId="urn:microsoft.com/office/officeart/2005/8/layout/list1"/>
    <dgm:cxn modelId="{E89DD674-6613-4085-BD09-DF10EF3A8E3F}" type="presParOf" srcId="{1CE628FC-8530-4919-B6BA-8D5BCCB9DAF7}" destId="{3CF376C7-7C04-459B-AC1F-2A5A51A0C53C}" srcOrd="15" destOrd="0" presId="urn:microsoft.com/office/officeart/2005/8/layout/list1"/>
    <dgm:cxn modelId="{89907605-0BA1-47A3-B815-84A0FF8F47E7}" type="presParOf" srcId="{1CE628FC-8530-4919-B6BA-8D5BCCB9DAF7}" destId="{1C1BABDA-A9A9-40B3-9B74-2C73DCE2D38F}" srcOrd="16" destOrd="0" presId="urn:microsoft.com/office/officeart/2005/8/layout/list1"/>
    <dgm:cxn modelId="{139D89DF-1279-497E-ABF0-67214F266F98}" type="presParOf" srcId="{1C1BABDA-A9A9-40B3-9B74-2C73DCE2D38F}" destId="{9A550905-CD36-44F1-884F-437B560E7890}" srcOrd="0" destOrd="0" presId="urn:microsoft.com/office/officeart/2005/8/layout/list1"/>
    <dgm:cxn modelId="{94E17E36-830F-4E1E-B668-8305545BE8A7}" type="presParOf" srcId="{1C1BABDA-A9A9-40B3-9B74-2C73DCE2D38F}" destId="{BB23F9C0-1CD4-4A68-8938-0B2DC7E23155}" srcOrd="1" destOrd="0" presId="urn:microsoft.com/office/officeart/2005/8/layout/list1"/>
    <dgm:cxn modelId="{346F7E72-9B89-43D1-82E9-C8002FAE0A62}" type="presParOf" srcId="{1CE628FC-8530-4919-B6BA-8D5BCCB9DAF7}" destId="{28D1B62A-B887-433C-9B22-02DAC1AF5A68}" srcOrd="17" destOrd="0" presId="urn:microsoft.com/office/officeart/2005/8/layout/list1"/>
    <dgm:cxn modelId="{207062BE-52A6-4373-B127-DC37774F3BF8}" type="presParOf" srcId="{1CE628FC-8530-4919-B6BA-8D5BCCB9DAF7}" destId="{9E89E662-2E1C-4D45-BAE2-E6B2A4FDA8A0}" srcOrd="18" destOrd="0" presId="urn:microsoft.com/office/officeart/2005/8/layout/list1"/>
    <dgm:cxn modelId="{7D5F8533-D6FF-4A32-BFFF-60D597F2C5C9}" type="presParOf" srcId="{1CE628FC-8530-4919-B6BA-8D5BCCB9DAF7}" destId="{6E0C0C55-C329-4AF3-9976-22025CD4CA6F}" srcOrd="19" destOrd="0" presId="urn:microsoft.com/office/officeart/2005/8/layout/list1"/>
    <dgm:cxn modelId="{B2D94003-16F3-4136-B571-29FFACC21895}" type="presParOf" srcId="{1CE628FC-8530-4919-B6BA-8D5BCCB9DAF7}" destId="{506612EE-A86B-4E83-8F5F-A5FABB91BEFD}" srcOrd="20" destOrd="0" presId="urn:microsoft.com/office/officeart/2005/8/layout/list1"/>
    <dgm:cxn modelId="{3B49D147-D791-4E51-B170-25ECFE324F85}" type="presParOf" srcId="{506612EE-A86B-4E83-8F5F-A5FABB91BEFD}" destId="{A31C94D6-282A-4D3F-80E2-728C33C17F74}" srcOrd="0" destOrd="0" presId="urn:microsoft.com/office/officeart/2005/8/layout/list1"/>
    <dgm:cxn modelId="{7678F6C3-4242-4BE1-B40D-EF167127B5D7}" type="presParOf" srcId="{506612EE-A86B-4E83-8F5F-A5FABB91BEFD}" destId="{CE9C0CEC-06BE-4A8E-A76C-A2D71F933203}" srcOrd="1" destOrd="0" presId="urn:microsoft.com/office/officeart/2005/8/layout/list1"/>
    <dgm:cxn modelId="{9974809E-C0F0-4899-A3EF-43390A458572}" type="presParOf" srcId="{1CE628FC-8530-4919-B6BA-8D5BCCB9DAF7}" destId="{C82B3B61-A311-4416-9777-493603111F1F}" srcOrd="21" destOrd="0" presId="urn:microsoft.com/office/officeart/2005/8/layout/list1"/>
    <dgm:cxn modelId="{9CE6CA21-BB48-4EAC-B051-CE659E301CDB}" type="presParOf" srcId="{1CE628FC-8530-4919-B6BA-8D5BCCB9DAF7}" destId="{493B3A6F-C43E-48DD-ABC2-68174D79CFB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CBEF7D-85E5-429E-AE2C-DA164E16685B}" type="doc">
      <dgm:prSet loTypeId="urn:microsoft.com/office/officeart/2005/8/layout/vList5" loCatId="list" qsTypeId="urn:microsoft.com/office/officeart/2005/8/quickstyle/simple1" qsCatId="simple" csTypeId="urn:microsoft.com/office/officeart/2005/8/colors/colorful1#8" csCatId="colorful" phldr="1"/>
      <dgm:spPr/>
      <dgm:t>
        <a:bodyPr/>
        <a:lstStyle/>
        <a:p>
          <a:endParaRPr lang="en-US"/>
        </a:p>
      </dgm:t>
    </dgm:pt>
    <dgm:pt modelId="{AB4504FE-B19C-4458-94DF-4F5B9E97D77B}">
      <dgm:prSet phldrT="[Text]" custT="1"/>
      <dgm:spPr/>
      <dgm:t>
        <a:bodyPr/>
        <a:lstStyle/>
        <a:p>
          <a:r>
            <a:rPr lang="en-US" sz="3600" b="1" dirty="0" smtClean="0">
              <a:effectLst/>
            </a:rPr>
            <a:t>Collaboration</a:t>
          </a:r>
          <a:endParaRPr lang="en-US" sz="3600" dirty="0"/>
        </a:p>
      </dgm:t>
    </dgm:pt>
    <dgm:pt modelId="{A085A953-4114-41C1-B0B9-006CA4E3CA71}" type="parTrans" cxnId="{2FAFEDDC-EE08-487A-B224-7F5873FE69FE}">
      <dgm:prSet/>
      <dgm:spPr/>
      <dgm:t>
        <a:bodyPr/>
        <a:lstStyle/>
        <a:p>
          <a:endParaRPr lang="en-US"/>
        </a:p>
      </dgm:t>
    </dgm:pt>
    <dgm:pt modelId="{70DCA449-DF95-4537-B3A6-F4FC7338986F}" type="sibTrans" cxnId="{2FAFEDDC-EE08-487A-B224-7F5873FE69FE}">
      <dgm:prSet/>
      <dgm:spPr/>
      <dgm:t>
        <a:bodyPr/>
        <a:lstStyle/>
        <a:p>
          <a:endParaRPr lang="en-US"/>
        </a:p>
      </dgm:t>
    </dgm:pt>
    <dgm:pt modelId="{72C0C7B8-0891-404B-81F4-A074568BEF1D}">
      <dgm:prSet phldrT="[Text]"/>
      <dgm:spPr/>
      <dgm:t>
        <a:bodyPr/>
        <a:lstStyle/>
        <a:p>
          <a:r>
            <a:rPr lang="en-US" dirty="0" smtClean="0">
              <a:effectLst/>
            </a:rPr>
            <a:t>Professional body – ACM -SIGITE, </a:t>
          </a:r>
          <a:endParaRPr lang="en-US" dirty="0"/>
        </a:p>
      </dgm:t>
    </dgm:pt>
    <dgm:pt modelId="{1C919264-5395-4E4E-8FF8-FE4B9FDB0E2E}" type="parTrans" cxnId="{AD0623FB-B736-4D9B-9085-7CF843CF7330}">
      <dgm:prSet/>
      <dgm:spPr/>
      <dgm:t>
        <a:bodyPr/>
        <a:lstStyle/>
        <a:p>
          <a:endParaRPr lang="en-US"/>
        </a:p>
      </dgm:t>
    </dgm:pt>
    <dgm:pt modelId="{BF9DC679-AF9D-4151-BD2D-30D8FA0E1347}" type="sibTrans" cxnId="{AD0623FB-B736-4D9B-9085-7CF843CF7330}">
      <dgm:prSet/>
      <dgm:spPr/>
      <dgm:t>
        <a:bodyPr/>
        <a:lstStyle/>
        <a:p>
          <a:endParaRPr lang="en-US"/>
        </a:p>
      </dgm:t>
    </dgm:pt>
    <dgm:pt modelId="{9CBF256F-2766-474B-BCF8-186E0B1F739C}">
      <dgm:prSet phldrT="[Text]"/>
      <dgm:spPr/>
      <dgm:t>
        <a:bodyPr/>
        <a:lstStyle/>
        <a:p>
          <a:r>
            <a:rPr lang="en-US" dirty="0" smtClean="0">
              <a:effectLst/>
            </a:rPr>
            <a:t>ISTE</a:t>
          </a:r>
          <a:endParaRPr lang="en-US" dirty="0"/>
        </a:p>
      </dgm:t>
    </dgm:pt>
    <dgm:pt modelId="{A76349DF-25DA-4B1E-89FD-641D3DF14389}" type="parTrans" cxnId="{D9CF7A4F-A6D6-4EFA-B8AC-EAD8420255E1}">
      <dgm:prSet/>
      <dgm:spPr/>
      <dgm:t>
        <a:bodyPr/>
        <a:lstStyle/>
        <a:p>
          <a:endParaRPr lang="en-US"/>
        </a:p>
      </dgm:t>
    </dgm:pt>
    <dgm:pt modelId="{C6D00810-4612-4DFB-B2B9-924234F78BB3}" type="sibTrans" cxnId="{D9CF7A4F-A6D6-4EFA-B8AC-EAD8420255E1}">
      <dgm:prSet/>
      <dgm:spPr/>
      <dgm:t>
        <a:bodyPr/>
        <a:lstStyle/>
        <a:p>
          <a:endParaRPr lang="en-US"/>
        </a:p>
      </dgm:t>
    </dgm:pt>
    <dgm:pt modelId="{6AD990A2-77CC-43CE-A899-FAACA85F6DF2}">
      <dgm:prSet phldrT="[Text]" custT="1"/>
      <dgm:spPr/>
      <dgm:t>
        <a:bodyPr/>
        <a:lstStyle/>
        <a:p>
          <a:r>
            <a:rPr lang="en-US" sz="3600" b="1" dirty="0" smtClean="0">
              <a:effectLst/>
            </a:rPr>
            <a:t>Industry</a:t>
          </a:r>
          <a:r>
            <a:rPr lang="en-US" sz="4100" b="1" dirty="0" smtClean="0">
              <a:effectLst/>
            </a:rPr>
            <a:t> </a:t>
          </a:r>
          <a:r>
            <a:rPr lang="en-US" sz="3600" b="1" dirty="0" smtClean="0">
              <a:effectLst/>
            </a:rPr>
            <a:t>Campus Connect</a:t>
          </a:r>
          <a:endParaRPr lang="en-US" sz="4100" dirty="0"/>
        </a:p>
      </dgm:t>
    </dgm:pt>
    <dgm:pt modelId="{8446E3CD-BA95-43F4-AF49-CE520CB4CA15}" type="parTrans" cxnId="{EBBCD8E6-03D1-4EEF-9272-048891AA54C3}">
      <dgm:prSet/>
      <dgm:spPr/>
      <dgm:t>
        <a:bodyPr/>
        <a:lstStyle/>
        <a:p>
          <a:endParaRPr lang="en-US"/>
        </a:p>
      </dgm:t>
    </dgm:pt>
    <dgm:pt modelId="{EEE9A7A6-11FE-4FCF-978F-5616208258E6}" type="sibTrans" cxnId="{EBBCD8E6-03D1-4EEF-9272-048891AA54C3}">
      <dgm:prSet/>
      <dgm:spPr/>
      <dgm:t>
        <a:bodyPr/>
        <a:lstStyle/>
        <a:p>
          <a:endParaRPr lang="en-US"/>
        </a:p>
      </dgm:t>
    </dgm:pt>
    <dgm:pt modelId="{F85E6D76-9945-4A9D-B71E-CBBC8EBC3E16}">
      <dgm:prSet phldrT="[Text]"/>
      <dgm:spPr/>
      <dgm:t>
        <a:bodyPr/>
        <a:lstStyle/>
        <a:p>
          <a:r>
            <a:rPr lang="en-US" dirty="0" smtClean="0">
              <a:effectLst/>
            </a:rPr>
            <a:t>Infosys, Microsoft, Oracle Inc. , Accenture, Persistent, </a:t>
          </a:r>
          <a:r>
            <a:rPr lang="en-US" dirty="0" err="1" smtClean="0">
              <a:effectLst/>
            </a:rPr>
            <a:t>Zensar</a:t>
          </a:r>
          <a:r>
            <a:rPr lang="en-US" dirty="0" smtClean="0">
              <a:effectLst/>
            </a:rPr>
            <a:t> Tech. etc.</a:t>
          </a:r>
          <a:endParaRPr lang="en-US" dirty="0"/>
        </a:p>
      </dgm:t>
    </dgm:pt>
    <dgm:pt modelId="{14CAFAD4-BAAB-4E3E-BA5F-E2C636484680}" type="parTrans" cxnId="{9B24DD56-4477-4D79-B21A-9ED126472014}">
      <dgm:prSet/>
      <dgm:spPr/>
      <dgm:t>
        <a:bodyPr/>
        <a:lstStyle/>
        <a:p>
          <a:endParaRPr lang="en-US"/>
        </a:p>
      </dgm:t>
    </dgm:pt>
    <dgm:pt modelId="{D5546028-F4DD-4EEC-A29C-2FFBC9B82C57}" type="sibTrans" cxnId="{9B24DD56-4477-4D79-B21A-9ED126472014}">
      <dgm:prSet/>
      <dgm:spPr/>
      <dgm:t>
        <a:bodyPr/>
        <a:lstStyle/>
        <a:p>
          <a:endParaRPr lang="en-US"/>
        </a:p>
      </dgm:t>
    </dgm:pt>
    <dgm:pt modelId="{EF748B80-42C8-4384-99FA-D5238A6F898B}">
      <dgm:prSet phldrT="[Text]" custT="1"/>
      <dgm:spPr/>
      <dgm:t>
        <a:bodyPr/>
        <a:lstStyle/>
        <a:p>
          <a:r>
            <a:rPr lang="en-US" sz="3600" b="1" dirty="0" smtClean="0">
              <a:effectLst/>
            </a:rPr>
            <a:t>Institute Connect </a:t>
          </a:r>
          <a:endParaRPr lang="en-US" sz="3600" b="1" dirty="0"/>
        </a:p>
      </dgm:t>
    </dgm:pt>
    <dgm:pt modelId="{474DDBC7-EE5A-4953-A72B-FF61EE52C757}" type="parTrans" cxnId="{A1F1B0C4-94B3-45CD-8C9F-B12AD1577A59}">
      <dgm:prSet/>
      <dgm:spPr/>
      <dgm:t>
        <a:bodyPr/>
        <a:lstStyle/>
        <a:p>
          <a:endParaRPr lang="en-US"/>
        </a:p>
      </dgm:t>
    </dgm:pt>
    <dgm:pt modelId="{5C95EFE7-8259-4ACF-8952-63AD9F746F27}" type="sibTrans" cxnId="{A1F1B0C4-94B3-45CD-8C9F-B12AD1577A59}">
      <dgm:prSet/>
      <dgm:spPr/>
      <dgm:t>
        <a:bodyPr/>
        <a:lstStyle/>
        <a:p>
          <a:endParaRPr lang="en-US"/>
        </a:p>
      </dgm:t>
    </dgm:pt>
    <dgm:pt modelId="{032A4340-56C8-4DB2-A5BD-61215207C916}">
      <dgm:prSet phldrT="[Text]" custT="1"/>
      <dgm:spPr/>
      <dgm:t>
        <a:bodyPr/>
        <a:lstStyle/>
        <a:p>
          <a:r>
            <a:rPr lang="en-US" sz="2400" dirty="0" smtClean="0">
              <a:effectLst/>
            </a:rPr>
            <a:t>IIT Bombay, IIT </a:t>
          </a:r>
          <a:r>
            <a:rPr lang="en-US" sz="2400" dirty="0" err="1" smtClean="0">
              <a:effectLst/>
            </a:rPr>
            <a:t>Kharagpur</a:t>
          </a:r>
          <a:r>
            <a:rPr lang="en-US" sz="2400" dirty="0" smtClean="0">
              <a:effectLst/>
            </a:rPr>
            <a:t> &amp; University of Mumbai for faculty &amp; student development program for FDP, SDP. Sessions through Remote Center (RC)</a:t>
          </a:r>
          <a:endParaRPr lang="en-US" sz="2400" dirty="0"/>
        </a:p>
      </dgm:t>
    </dgm:pt>
    <dgm:pt modelId="{393ADBB1-7E2A-48DB-8256-4001F825EDF4}" type="parTrans" cxnId="{C00C666E-C276-47F1-8ADB-8875F7D8137F}">
      <dgm:prSet/>
      <dgm:spPr/>
      <dgm:t>
        <a:bodyPr/>
        <a:lstStyle/>
        <a:p>
          <a:endParaRPr lang="en-US"/>
        </a:p>
      </dgm:t>
    </dgm:pt>
    <dgm:pt modelId="{2F487890-85C3-4ED2-9DE9-8F186DB5A92B}" type="sibTrans" cxnId="{C00C666E-C276-47F1-8ADB-8875F7D8137F}">
      <dgm:prSet/>
      <dgm:spPr/>
      <dgm:t>
        <a:bodyPr/>
        <a:lstStyle/>
        <a:p>
          <a:endParaRPr lang="en-US"/>
        </a:p>
      </dgm:t>
    </dgm:pt>
    <dgm:pt modelId="{1C7C620C-4D8F-40F5-9543-DA6A6EB07B28}">
      <dgm:prSet phldrT="[Text]"/>
      <dgm:spPr/>
      <dgm:t>
        <a:bodyPr/>
        <a:lstStyle/>
        <a:p>
          <a:r>
            <a:rPr lang="en-US" dirty="0" smtClean="0"/>
            <a:t>Elsevier, IJCA, IJAIS</a:t>
          </a:r>
          <a:endParaRPr lang="en-US" dirty="0"/>
        </a:p>
      </dgm:t>
    </dgm:pt>
    <dgm:pt modelId="{28A01B51-9007-46DC-AC97-215CC3470FFE}" type="parTrans" cxnId="{54E3818D-707F-44AF-9FD7-F4F33B537822}">
      <dgm:prSet/>
      <dgm:spPr/>
      <dgm:t>
        <a:bodyPr/>
        <a:lstStyle/>
        <a:p>
          <a:endParaRPr lang="en-US"/>
        </a:p>
      </dgm:t>
    </dgm:pt>
    <dgm:pt modelId="{890238A8-625D-4B83-9599-4CDB646B1CAF}" type="sibTrans" cxnId="{54E3818D-707F-44AF-9FD7-F4F33B537822}">
      <dgm:prSet/>
      <dgm:spPr/>
      <dgm:t>
        <a:bodyPr/>
        <a:lstStyle/>
        <a:p>
          <a:endParaRPr lang="en-US"/>
        </a:p>
      </dgm:t>
    </dgm:pt>
    <dgm:pt modelId="{03919D60-EE23-452C-8AC2-0FE742F7CBFB}" type="pres">
      <dgm:prSet presAssocID="{47CBEF7D-85E5-429E-AE2C-DA164E16685B}" presName="Name0" presStyleCnt="0">
        <dgm:presLayoutVars>
          <dgm:dir/>
          <dgm:animLvl val="lvl"/>
          <dgm:resizeHandles val="exact"/>
        </dgm:presLayoutVars>
      </dgm:prSet>
      <dgm:spPr/>
      <dgm:t>
        <a:bodyPr/>
        <a:lstStyle/>
        <a:p>
          <a:endParaRPr lang="en-US"/>
        </a:p>
      </dgm:t>
    </dgm:pt>
    <dgm:pt modelId="{7D7B2E9B-21CA-4A43-B50C-7EBB48BC35E9}" type="pres">
      <dgm:prSet presAssocID="{AB4504FE-B19C-4458-94DF-4F5B9E97D77B}" presName="linNode" presStyleCnt="0"/>
      <dgm:spPr/>
      <dgm:t>
        <a:bodyPr/>
        <a:lstStyle/>
        <a:p>
          <a:endParaRPr lang="en-US"/>
        </a:p>
      </dgm:t>
    </dgm:pt>
    <dgm:pt modelId="{E06C8CD6-16E5-4D9F-AD64-B6159CFD279F}" type="pres">
      <dgm:prSet presAssocID="{AB4504FE-B19C-4458-94DF-4F5B9E97D77B}" presName="parentText" presStyleLbl="node1" presStyleIdx="0" presStyleCnt="3">
        <dgm:presLayoutVars>
          <dgm:chMax val="1"/>
          <dgm:bulletEnabled val="1"/>
        </dgm:presLayoutVars>
      </dgm:prSet>
      <dgm:spPr/>
      <dgm:t>
        <a:bodyPr/>
        <a:lstStyle/>
        <a:p>
          <a:endParaRPr lang="en-US"/>
        </a:p>
      </dgm:t>
    </dgm:pt>
    <dgm:pt modelId="{F37FCECC-6133-4DA0-9088-118391CDE694}" type="pres">
      <dgm:prSet presAssocID="{AB4504FE-B19C-4458-94DF-4F5B9E97D77B}" presName="descendantText" presStyleLbl="alignAccFollowNode1" presStyleIdx="0" presStyleCnt="3">
        <dgm:presLayoutVars>
          <dgm:bulletEnabled val="1"/>
        </dgm:presLayoutVars>
      </dgm:prSet>
      <dgm:spPr/>
      <dgm:t>
        <a:bodyPr/>
        <a:lstStyle/>
        <a:p>
          <a:endParaRPr lang="en-US"/>
        </a:p>
      </dgm:t>
    </dgm:pt>
    <dgm:pt modelId="{E45A4E3C-6F91-4384-A126-0A4DCA9B45DC}" type="pres">
      <dgm:prSet presAssocID="{70DCA449-DF95-4537-B3A6-F4FC7338986F}" presName="sp" presStyleCnt="0"/>
      <dgm:spPr/>
      <dgm:t>
        <a:bodyPr/>
        <a:lstStyle/>
        <a:p>
          <a:endParaRPr lang="en-US"/>
        </a:p>
      </dgm:t>
    </dgm:pt>
    <dgm:pt modelId="{6ECA77EB-3D52-449F-AFDC-E9EBF2739D6D}" type="pres">
      <dgm:prSet presAssocID="{6AD990A2-77CC-43CE-A899-FAACA85F6DF2}" presName="linNode" presStyleCnt="0"/>
      <dgm:spPr/>
      <dgm:t>
        <a:bodyPr/>
        <a:lstStyle/>
        <a:p>
          <a:endParaRPr lang="en-US"/>
        </a:p>
      </dgm:t>
    </dgm:pt>
    <dgm:pt modelId="{34972217-B9E8-4827-ABF8-0E6CCB80716C}" type="pres">
      <dgm:prSet presAssocID="{6AD990A2-77CC-43CE-A899-FAACA85F6DF2}" presName="parentText" presStyleLbl="node1" presStyleIdx="1" presStyleCnt="3">
        <dgm:presLayoutVars>
          <dgm:chMax val="1"/>
          <dgm:bulletEnabled val="1"/>
        </dgm:presLayoutVars>
      </dgm:prSet>
      <dgm:spPr/>
      <dgm:t>
        <a:bodyPr/>
        <a:lstStyle/>
        <a:p>
          <a:endParaRPr lang="en-US"/>
        </a:p>
      </dgm:t>
    </dgm:pt>
    <dgm:pt modelId="{09C2C414-B8B7-4793-B224-AE9002C415A5}" type="pres">
      <dgm:prSet presAssocID="{6AD990A2-77CC-43CE-A899-FAACA85F6DF2}" presName="descendantText" presStyleLbl="alignAccFollowNode1" presStyleIdx="1" presStyleCnt="3">
        <dgm:presLayoutVars>
          <dgm:bulletEnabled val="1"/>
        </dgm:presLayoutVars>
      </dgm:prSet>
      <dgm:spPr/>
      <dgm:t>
        <a:bodyPr/>
        <a:lstStyle/>
        <a:p>
          <a:endParaRPr lang="en-US"/>
        </a:p>
      </dgm:t>
    </dgm:pt>
    <dgm:pt modelId="{F830CF10-AE67-49D1-A78C-2BA0391400BD}" type="pres">
      <dgm:prSet presAssocID="{EEE9A7A6-11FE-4FCF-978F-5616208258E6}" presName="sp" presStyleCnt="0"/>
      <dgm:spPr/>
      <dgm:t>
        <a:bodyPr/>
        <a:lstStyle/>
        <a:p>
          <a:endParaRPr lang="en-US"/>
        </a:p>
      </dgm:t>
    </dgm:pt>
    <dgm:pt modelId="{991D1B01-F38C-4E4D-B9DB-D2AC6B92A751}" type="pres">
      <dgm:prSet presAssocID="{EF748B80-42C8-4384-99FA-D5238A6F898B}" presName="linNode" presStyleCnt="0"/>
      <dgm:spPr/>
      <dgm:t>
        <a:bodyPr/>
        <a:lstStyle/>
        <a:p>
          <a:endParaRPr lang="en-US"/>
        </a:p>
      </dgm:t>
    </dgm:pt>
    <dgm:pt modelId="{FB87D88B-30CD-4D54-9725-ADB96978278A}" type="pres">
      <dgm:prSet presAssocID="{EF748B80-42C8-4384-99FA-D5238A6F898B}" presName="parentText" presStyleLbl="node1" presStyleIdx="2" presStyleCnt="3">
        <dgm:presLayoutVars>
          <dgm:chMax val="1"/>
          <dgm:bulletEnabled val="1"/>
        </dgm:presLayoutVars>
      </dgm:prSet>
      <dgm:spPr/>
      <dgm:t>
        <a:bodyPr/>
        <a:lstStyle/>
        <a:p>
          <a:endParaRPr lang="en-US"/>
        </a:p>
      </dgm:t>
    </dgm:pt>
    <dgm:pt modelId="{53E8C2BD-A77D-4368-8D09-C2E160B5167D}" type="pres">
      <dgm:prSet presAssocID="{EF748B80-42C8-4384-99FA-D5238A6F898B}" presName="descendantText" presStyleLbl="alignAccFollowNode1" presStyleIdx="2" presStyleCnt="3">
        <dgm:presLayoutVars>
          <dgm:bulletEnabled val="1"/>
        </dgm:presLayoutVars>
      </dgm:prSet>
      <dgm:spPr/>
      <dgm:t>
        <a:bodyPr/>
        <a:lstStyle/>
        <a:p>
          <a:endParaRPr lang="en-US"/>
        </a:p>
      </dgm:t>
    </dgm:pt>
  </dgm:ptLst>
  <dgm:cxnLst>
    <dgm:cxn modelId="{A9939117-4583-4DE3-9F89-EB8DA185D51D}" type="presOf" srcId="{F85E6D76-9945-4A9D-B71E-CBBC8EBC3E16}" destId="{09C2C414-B8B7-4793-B224-AE9002C415A5}" srcOrd="0" destOrd="0" presId="urn:microsoft.com/office/officeart/2005/8/layout/vList5"/>
    <dgm:cxn modelId="{C1E17FD4-BC01-45F0-87C3-F047FD2705E6}" type="presOf" srcId="{1C7C620C-4D8F-40F5-9543-DA6A6EB07B28}" destId="{F37FCECC-6133-4DA0-9088-118391CDE694}" srcOrd="0" destOrd="2" presId="urn:microsoft.com/office/officeart/2005/8/layout/vList5"/>
    <dgm:cxn modelId="{D9CF7A4F-A6D6-4EFA-B8AC-EAD8420255E1}" srcId="{AB4504FE-B19C-4458-94DF-4F5B9E97D77B}" destId="{9CBF256F-2766-474B-BCF8-186E0B1F739C}" srcOrd="1" destOrd="0" parTransId="{A76349DF-25DA-4B1E-89FD-641D3DF14389}" sibTransId="{C6D00810-4612-4DFB-B2B9-924234F78BB3}"/>
    <dgm:cxn modelId="{EBBCD8E6-03D1-4EEF-9272-048891AA54C3}" srcId="{47CBEF7D-85E5-429E-AE2C-DA164E16685B}" destId="{6AD990A2-77CC-43CE-A899-FAACA85F6DF2}" srcOrd="1" destOrd="0" parTransId="{8446E3CD-BA95-43F4-AF49-CE520CB4CA15}" sibTransId="{EEE9A7A6-11FE-4FCF-978F-5616208258E6}"/>
    <dgm:cxn modelId="{252546FB-D1DE-4F7F-9524-B0828A00503E}" type="presOf" srcId="{9CBF256F-2766-474B-BCF8-186E0B1F739C}" destId="{F37FCECC-6133-4DA0-9088-118391CDE694}" srcOrd="0" destOrd="1" presId="urn:microsoft.com/office/officeart/2005/8/layout/vList5"/>
    <dgm:cxn modelId="{79DB3FB5-C6E2-4AE8-B6B3-EF8863DCD63C}" type="presOf" srcId="{6AD990A2-77CC-43CE-A899-FAACA85F6DF2}" destId="{34972217-B9E8-4827-ABF8-0E6CCB80716C}" srcOrd="0" destOrd="0" presId="urn:microsoft.com/office/officeart/2005/8/layout/vList5"/>
    <dgm:cxn modelId="{C00C666E-C276-47F1-8ADB-8875F7D8137F}" srcId="{EF748B80-42C8-4384-99FA-D5238A6F898B}" destId="{032A4340-56C8-4DB2-A5BD-61215207C916}" srcOrd="0" destOrd="0" parTransId="{393ADBB1-7E2A-48DB-8256-4001F825EDF4}" sibTransId="{2F487890-85C3-4ED2-9DE9-8F186DB5A92B}"/>
    <dgm:cxn modelId="{9B24DD56-4477-4D79-B21A-9ED126472014}" srcId="{6AD990A2-77CC-43CE-A899-FAACA85F6DF2}" destId="{F85E6D76-9945-4A9D-B71E-CBBC8EBC3E16}" srcOrd="0" destOrd="0" parTransId="{14CAFAD4-BAAB-4E3E-BA5F-E2C636484680}" sibTransId="{D5546028-F4DD-4EEC-A29C-2FFBC9B82C57}"/>
    <dgm:cxn modelId="{361668B1-C1DD-4140-9B01-552EED273FD7}" type="presOf" srcId="{032A4340-56C8-4DB2-A5BD-61215207C916}" destId="{53E8C2BD-A77D-4368-8D09-C2E160B5167D}" srcOrd="0" destOrd="0" presId="urn:microsoft.com/office/officeart/2005/8/layout/vList5"/>
    <dgm:cxn modelId="{09D55D73-D29D-42F7-A176-E7A5CDF26E61}" type="presOf" srcId="{EF748B80-42C8-4384-99FA-D5238A6F898B}" destId="{FB87D88B-30CD-4D54-9725-ADB96978278A}" srcOrd="0" destOrd="0" presId="urn:microsoft.com/office/officeart/2005/8/layout/vList5"/>
    <dgm:cxn modelId="{AD0623FB-B736-4D9B-9085-7CF843CF7330}" srcId="{AB4504FE-B19C-4458-94DF-4F5B9E97D77B}" destId="{72C0C7B8-0891-404B-81F4-A074568BEF1D}" srcOrd="0" destOrd="0" parTransId="{1C919264-5395-4E4E-8FF8-FE4B9FDB0E2E}" sibTransId="{BF9DC679-AF9D-4151-BD2D-30D8FA0E1347}"/>
    <dgm:cxn modelId="{2FAFEDDC-EE08-487A-B224-7F5873FE69FE}" srcId="{47CBEF7D-85E5-429E-AE2C-DA164E16685B}" destId="{AB4504FE-B19C-4458-94DF-4F5B9E97D77B}" srcOrd="0" destOrd="0" parTransId="{A085A953-4114-41C1-B0B9-006CA4E3CA71}" sibTransId="{70DCA449-DF95-4537-B3A6-F4FC7338986F}"/>
    <dgm:cxn modelId="{4C1428F9-1DC1-413F-B474-55F87FBDE032}" type="presOf" srcId="{72C0C7B8-0891-404B-81F4-A074568BEF1D}" destId="{F37FCECC-6133-4DA0-9088-118391CDE694}" srcOrd="0" destOrd="0" presId="urn:microsoft.com/office/officeart/2005/8/layout/vList5"/>
    <dgm:cxn modelId="{8CD35078-280D-462D-AAAD-93109FE35347}" type="presOf" srcId="{AB4504FE-B19C-4458-94DF-4F5B9E97D77B}" destId="{E06C8CD6-16E5-4D9F-AD64-B6159CFD279F}" srcOrd="0" destOrd="0" presId="urn:microsoft.com/office/officeart/2005/8/layout/vList5"/>
    <dgm:cxn modelId="{79439378-15EF-47F3-BE66-4CE61DFD0D33}" type="presOf" srcId="{47CBEF7D-85E5-429E-AE2C-DA164E16685B}" destId="{03919D60-EE23-452C-8AC2-0FE742F7CBFB}" srcOrd="0" destOrd="0" presId="urn:microsoft.com/office/officeart/2005/8/layout/vList5"/>
    <dgm:cxn modelId="{54E3818D-707F-44AF-9FD7-F4F33B537822}" srcId="{AB4504FE-B19C-4458-94DF-4F5B9E97D77B}" destId="{1C7C620C-4D8F-40F5-9543-DA6A6EB07B28}" srcOrd="2" destOrd="0" parTransId="{28A01B51-9007-46DC-AC97-215CC3470FFE}" sibTransId="{890238A8-625D-4B83-9599-4CDB646B1CAF}"/>
    <dgm:cxn modelId="{A1F1B0C4-94B3-45CD-8C9F-B12AD1577A59}" srcId="{47CBEF7D-85E5-429E-AE2C-DA164E16685B}" destId="{EF748B80-42C8-4384-99FA-D5238A6F898B}" srcOrd="2" destOrd="0" parTransId="{474DDBC7-EE5A-4953-A72B-FF61EE52C757}" sibTransId="{5C95EFE7-8259-4ACF-8952-63AD9F746F27}"/>
    <dgm:cxn modelId="{4B183841-287E-44F5-84D1-115EFE1A6B36}" type="presParOf" srcId="{03919D60-EE23-452C-8AC2-0FE742F7CBFB}" destId="{7D7B2E9B-21CA-4A43-B50C-7EBB48BC35E9}" srcOrd="0" destOrd="0" presId="urn:microsoft.com/office/officeart/2005/8/layout/vList5"/>
    <dgm:cxn modelId="{F13F3E25-E140-4263-B35E-25EEA332FE66}" type="presParOf" srcId="{7D7B2E9B-21CA-4A43-B50C-7EBB48BC35E9}" destId="{E06C8CD6-16E5-4D9F-AD64-B6159CFD279F}" srcOrd="0" destOrd="0" presId="urn:microsoft.com/office/officeart/2005/8/layout/vList5"/>
    <dgm:cxn modelId="{7F0C37EB-823C-4750-B452-CED3634D8E56}" type="presParOf" srcId="{7D7B2E9B-21CA-4A43-B50C-7EBB48BC35E9}" destId="{F37FCECC-6133-4DA0-9088-118391CDE694}" srcOrd="1" destOrd="0" presId="urn:microsoft.com/office/officeart/2005/8/layout/vList5"/>
    <dgm:cxn modelId="{D6D75BC5-F669-4FE7-B2BC-CD290840FB95}" type="presParOf" srcId="{03919D60-EE23-452C-8AC2-0FE742F7CBFB}" destId="{E45A4E3C-6F91-4384-A126-0A4DCA9B45DC}" srcOrd="1" destOrd="0" presId="urn:microsoft.com/office/officeart/2005/8/layout/vList5"/>
    <dgm:cxn modelId="{F4521249-40C9-4B59-B486-D3122FBFC2CC}" type="presParOf" srcId="{03919D60-EE23-452C-8AC2-0FE742F7CBFB}" destId="{6ECA77EB-3D52-449F-AFDC-E9EBF2739D6D}" srcOrd="2" destOrd="0" presId="urn:microsoft.com/office/officeart/2005/8/layout/vList5"/>
    <dgm:cxn modelId="{11294B5D-9F42-4BA7-93A0-61455A3E5CEE}" type="presParOf" srcId="{6ECA77EB-3D52-449F-AFDC-E9EBF2739D6D}" destId="{34972217-B9E8-4827-ABF8-0E6CCB80716C}" srcOrd="0" destOrd="0" presId="urn:microsoft.com/office/officeart/2005/8/layout/vList5"/>
    <dgm:cxn modelId="{16AE53AC-B5C3-41ED-ADFF-31A7A848D5A3}" type="presParOf" srcId="{6ECA77EB-3D52-449F-AFDC-E9EBF2739D6D}" destId="{09C2C414-B8B7-4793-B224-AE9002C415A5}" srcOrd="1" destOrd="0" presId="urn:microsoft.com/office/officeart/2005/8/layout/vList5"/>
    <dgm:cxn modelId="{D9ECF659-B3FE-4DE7-888C-D12C03B14E70}" type="presParOf" srcId="{03919D60-EE23-452C-8AC2-0FE742F7CBFB}" destId="{F830CF10-AE67-49D1-A78C-2BA0391400BD}" srcOrd="3" destOrd="0" presId="urn:microsoft.com/office/officeart/2005/8/layout/vList5"/>
    <dgm:cxn modelId="{38F581E5-6CC5-4E8A-A195-85C859CDD437}" type="presParOf" srcId="{03919D60-EE23-452C-8AC2-0FE742F7CBFB}" destId="{991D1B01-F38C-4E4D-B9DB-D2AC6B92A751}" srcOrd="4" destOrd="0" presId="urn:microsoft.com/office/officeart/2005/8/layout/vList5"/>
    <dgm:cxn modelId="{F2360173-264B-4E95-8E64-1A2B318077AB}" type="presParOf" srcId="{991D1B01-F38C-4E4D-B9DB-D2AC6B92A751}" destId="{FB87D88B-30CD-4D54-9725-ADB96978278A}" srcOrd="0" destOrd="0" presId="urn:microsoft.com/office/officeart/2005/8/layout/vList5"/>
    <dgm:cxn modelId="{08341A91-617D-4278-86FF-AB3835D79020}" type="presParOf" srcId="{991D1B01-F38C-4E4D-B9DB-D2AC6B92A751}" destId="{53E8C2BD-A77D-4368-8D09-C2E160B5167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334D4-A77F-43D3-AEAC-C71F79BDDCA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2548568F-8377-4AD3-B59D-AB59E9A02196}">
      <dgm:prSet phldrT="[Text]" custT="1"/>
      <dgm:spPr/>
      <dgm:t>
        <a:bodyPr/>
        <a:lstStyle/>
        <a:p>
          <a:r>
            <a:rPr lang="en-US" sz="1600" dirty="0" smtClean="0"/>
            <a:t>Floor space: 87.36 Sq.mt. (Room 202). </a:t>
          </a:r>
          <a:endParaRPr lang="en-US" sz="1600" dirty="0"/>
        </a:p>
      </dgm:t>
    </dgm:pt>
    <dgm:pt modelId="{D866CF18-B576-437A-B5D1-B0BFF0B9D90B}" type="parTrans" cxnId="{518BEDFB-C8D6-4F04-B110-AA62AE918E2F}">
      <dgm:prSet/>
      <dgm:spPr/>
      <dgm:t>
        <a:bodyPr/>
        <a:lstStyle/>
        <a:p>
          <a:endParaRPr lang="en-US" sz="2800"/>
        </a:p>
      </dgm:t>
    </dgm:pt>
    <dgm:pt modelId="{21CDDCB1-26CB-4943-A8FA-C5EC2F793B25}" type="sibTrans" cxnId="{518BEDFB-C8D6-4F04-B110-AA62AE918E2F}">
      <dgm:prSet/>
      <dgm:spPr/>
      <dgm:t>
        <a:bodyPr/>
        <a:lstStyle/>
        <a:p>
          <a:endParaRPr lang="en-US" sz="2800"/>
        </a:p>
      </dgm:t>
    </dgm:pt>
    <dgm:pt modelId="{0EBB9FDE-B525-4FC2-AB38-D1758C679FC0}">
      <dgm:prSet custT="1"/>
      <dgm:spPr/>
      <dgm:t>
        <a:bodyPr/>
        <a:lstStyle/>
        <a:p>
          <a:r>
            <a:rPr lang="en-US" sz="1600" smtClean="0"/>
            <a:t>Number of books: 500+</a:t>
          </a:r>
          <a:endParaRPr lang="en-US" sz="1600" dirty="0"/>
        </a:p>
      </dgm:t>
    </dgm:pt>
    <dgm:pt modelId="{C9F6C2EB-8B52-4E01-9DFF-FF8D6171B379}" type="parTrans" cxnId="{F54A0523-60EA-41DC-800A-60140BD3DB4F}">
      <dgm:prSet/>
      <dgm:spPr/>
      <dgm:t>
        <a:bodyPr/>
        <a:lstStyle/>
        <a:p>
          <a:endParaRPr lang="en-US" sz="2800"/>
        </a:p>
      </dgm:t>
    </dgm:pt>
    <dgm:pt modelId="{9A479B71-BE50-41AD-8BCC-76DBB18075C2}" type="sibTrans" cxnId="{F54A0523-60EA-41DC-800A-60140BD3DB4F}">
      <dgm:prSet/>
      <dgm:spPr/>
      <dgm:t>
        <a:bodyPr/>
        <a:lstStyle/>
        <a:p>
          <a:endParaRPr lang="en-US" sz="2800"/>
        </a:p>
      </dgm:t>
    </dgm:pt>
    <dgm:pt modelId="{FC51F0E4-C0F3-42CD-BE8D-9BD776C23116}">
      <dgm:prSet custT="1"/>
      <dgm:spPr/>
      <dgm:t>
        <a:bodyPr/>
        <a:lstStyle/>
        <a:p>
          <a:r>
            <a:rPr lang="en-US" sz="1600" smtClean="0"/>
            <a:t>Number of Project (UG/PG) reports of students who have graduated: 200+</a:t>
          </a:r>
          <a:endParaRPr lang="en-US" sz="1600" dirty="0"/>
        </a:p>
      </dgm:t>
    </dgm:pt>
    <dgm:pt modelId="{26D89243-73BB-4AD2-9FAF-C64EAF8A3B27}" type="parTrans" cxnId="{A459E0B6-02BF-4686-8B61-764461EAE4B6}">
      <dgm:prSet/>
      <dgm:spPr/>
      <dgm:t>
        <a:bodyPr/>
        <a:lstStyle/>
        <a:p>
          <a:endParaRPr lang="en-US" sz="2800"/>
        </a:p>
      </dgm:t>
    </dgm:pt>
    <dgm:pt modelId="{67A0FE80-81E9-4E9F-B946-B8AA93EF564B}" type="sibTrans" cxnId="{A459E0B6-02BF-4686-8B61-764461EAE4B6}">
      <dgm:prSet/>
      <dgm:spPr/>
      <dgm:t>
        <a:bodyPr/>
        <a:lstStyle/>
        <a:p>
          <a:endParaRPr lang="en-US" sz="2800"/>
        </a:p>
      </dgm:t>
    </dgm:pt>
    <dgm:pt modelId="{BC279868-33D8-4AAD-BFB2-AA4F184A3588}">
      <dgm:prSet custT="1"/>
      <dgm:spPr/>
      <dgm:t>
        <a:bodyPr/>
        <a:lstStyle/>
        <a:p>
          <a:r>
            <a:rPr lang="en-US" sz="1600" dirty="0" smtClean="0"/>
            <a:t>Budget of Current Financial Year for department library(CFY) </a:t>
          </a:r>
          <a:r>
            <a:rPr lang="en-US" sz="1600" dirty="0" smtClean="0"/>
            <a:t>15-16*  </a:t>
          </a:r>
          <a:r>
            <a:rPr lang="en-US" sz="1600" dirty="0" smtClean="0"/>
            <a:t>Rs.20,000/-</a:t>
          </a:r>
        </a:p>
      </dgm:t>
    </dgm:pt>
    <dgm:pt modelId="{F5AE64B0-734E-45E7-9E0F-212902310ECF}" type="parTrans" cxnId="{C967E452-9428-417D-B609-8DDA8994E41B}">
      <dgm:prSet/>
      <dgm:spPr/>
      <dgm:t>
        <a:bodyPr/>
        <a:lstStyle/>
        <a:p>
          <a:endParaRPr lang="en-US" sz="2800"/>
        </a:p>
      </dgm:t>
    </dgm:pt>
    <dgm:pt modelId="{F90A35F7-2562-45F9-BF7E-79844340FF88}" type="sibTrans" cxnId="{C967E452-9428-417D-B609-8DDA8994E41B}">
      <dgm:prSet/>
      <dgm:spPr/>
      <dgm:t>
        <a:bodyPr/>
        <a:lstStyle/>
        <a:p>
          <a:endParaRPr lang="en-US" sz="2800"/>
        </a:p>
      </dgm:t>
    </dgm:pt>
    <dgm:pt modelId="{4D5BB003-8C8D-4D29-9C93-9DF86A22FD39}" type="pres">
      <dgm:prSet presAssocID="{D22334D4-A77F-43D3-AEAC-C71F79BDDCAD}" presName="linear" presStyleCnt="0">
        <dgm:presLayoutVars>
          <dgm:dir/>
          <dgm:animLvl val="lvl"/>
          <dgm:resizeHandles val="exact"/>
        </dgm:presLayoutVars>
      </dgm:prSet>
      <dgm:spPr/>
      <dgm:t>
        <a:bodyPr/>
        <a:lstStyle/>
        <a:p>
          <a:endParaRPr lang="en-US"/>
        </a:p>
      </dgm:t>
    </dgm:pt>
    <dgm:pt modelId="{EE275278-82F0-4461-BFDA-00858B7C76F7}" type="pres">
      <dgm:prSet presAssocID="{2548568F-8377-4AD3-B59D-AB59E9A02196}" presName="parentLin" presStyleCnt="0"/>
      <dgm:spPr/>
    </dgm:pt>
    <dgm:pt modelId="{A1DF870E-CCDF-493A-A07B-1BDC2E5600FD}" type="pres">
      <dgm:prSet presAssocID="{2548568F-8377-4AD3-B59D-AB59E9A02196}" presName="parentLeftMargin" presStyleLbl="node1" presStyleIdx="0" presStyleCnt="4"/>
      <dgm:spPr/>
      <dgm:t>
        <a:bodyPr/>
        <a:lstStyle/>
        <a:p>
          <a:endParaRPr lang="en-US"/>
        </a:p>
      </dgm:t>
    </dgm:pt>
    <dgm:pt modelId="{ADA11332-4EFC-4931-8512-91F9E61DD9C1}" type="pres">
      <dgm:prSet presAssocID="{2548568F-8377-4AD3-B59D-AB59E9A02196}" presName="parentText" presStyleLbl="node1" presStyleIdx="0" presStyleCnt="4" custLinFactNeighborX="-21490" custLinFactNeighborY="56492">
        <dgm:presLayoutVars>
          <dgm:chMax val="0"/>
          <dgm:bulletEnabled val="1"/>
        </dgm:presLayoutVars>
      </dgm:prSet>
      <dgm:spPr/>
      <dgm:t>
        <a:bodyPr/>
        <a:lstStyle/>
        <a:p>
          <a:endParaRPr lang="en-US"/>
        </a:p>
      </dgm:t>
    </dgm:pt>
    <dgm:pt modelId="{03532E54-03C7-41D0-A16F-315D59E59CC7}" type="pres">
      <dgm:prSet presAssocID="{2548568F-8377-4AD3-B59D-AB59E9A02196}" presName="negativeSpace" presStyleCnt="0"/>
      <dgm:spPr/>
    </dgm:pt>
    <dgm:pt modelId="{BE9A40A4-98F8-43F8-8937-9203A4864DA4}" type="pres">
      <dgm:prSet presAssocID="{2548568F-8377-4AD3-B59D-AB59E9A02196}" presName="childText" presStyleLbl="conFgAcc1" presStyleIdx="0" presStyleCnt="4">
        <dgm:presLayoutVars>
          <dgm:bulletEnabled val="1"/>
        </dgm:presLayoutVars>
      </dgm:prSet>
      <dgm:spPr/>
    </dgm:pt>
    <dgm:pt modelId="{AAA68A5F-082F-42E8-B11A-9829511200AF}" type="pres">
      <dgm:prSet presAssocID="{21CDDCB1-26CB-4943-A8FA-C5EC2F793B25}" presName="spaceBetweenRectangles" presStyleCnt="0"/>
      <dgm:spPr/>
    </dgm:pt>
    <dgm:pt modelId="{5B3BEEB1-5F57-4802-A00A-08F89B2268D1}" type="pres">
      <dgm:prSet presAssocID="{0EBB9FDE-B525-4FC2-AB38-D1758C679FC0}" presName="parentLin" presStyleCnt="0"/>
      <dgm:spPr/>
    </dgm:pt>
    <dgm:pt modelId="{DE3874BD-ACD5-49B1-BA99-4F0B4D220D2F}" type="pres">
      <dgm:prSet presAssocID="{0EBB9FDE-B525-4FC2-AB38-D1758C679FC0}" presName="parentLeftMargin" presStyleLbl="node1" presStyleIdx="0" presStyleCnt="4"/>
      <dgm:spPr/>
      <dgm:t>
        <a:bodyPr/>
        <a:lstStyle/>
        <a:p>
          <a:endParaRPr lang="en-US"/>
        </a:p>
      </dgm:t>
    </dgm:pt>
    <dgm:pt modelId="{3B72C669-7EB9-4195-997B-E4E7944996AD}" type="pres">
      <dgm:prSet presAssocID="{0EBB9FDE-B525-4FC2-AB38-D1758C679FC0}" presName="parentText" presStyleLbl="node1" presStyleIdx="1" presStyleCnt="4">
        <dgm:presLayoutVars>
          <dgm:chMax val="0"/>
          <dgm:bulletEnabled val="1"/>
        </dgm:presLayoutVars>
      </dgm:prSet>
      <dgm:spPr/>
      <dgm:t>
        <a:bodyPr/>
        <a:lstStyle/>
        <a:p>
          <a:endParaRPr lang="en-US"/>
        </a:p>
      </dgm:t>
    </dgm:pt>
    <dgm:pt modelId="{9B55C5D8-D87C-4C3A-9D12-AFC8EDE3EDCD}" type="pres">
      <dgm:prSet presAssocID="{0EBB9FDE-B525-4FC2-AB38-D1758C679FC0}" presName="negativeSpace" presStyleCnt="0"/>
      <dgm:spPr/>
    </dgm:pt>
    <dgm:pt modelId="{17DDF140-8B46-4769-97FD-351228A4373D}" type="pres">
      <dgm:prSet presAssocID="{0EBB9FDE-B525-4FC2-AB38-D1758C679FC0}" presName="childText" presStyleLbl="conFgAcc1" presStyleIdx="1" presStyleCnt="4">
        <dgm:presLayoutVars>
          <dgm:bulletEnabled val="1"/>
        </dgm:presLayoutVars>
      </dgm:prSet>
      <dgm:spPr/>
    </dgm:pt>
    <dgm:pt modelId="{7B42AF8C-4CF4-4257-9F7D-AEF38017D2A8}" type="pres">
      <dgm:prSet presAssocID="{9A479B71-BE50-41AD-8BCC-76DBB18075C2}" presName="spaceBetweenRectangles" presStyleCnt="0"/>
      <dgm:spPr/>
    </dgm:pt>
    <dgm:pt modelId="{C82F4BBC-5801-4EDA-86B1-5708EBFBC894}" type="pres">
      <dgm:prSet presAssocID="{FC51F0E4-C0F3-42CD-BE8D-9BD776C23116}" presName="parentLin" presStyleCnt="0"/>
      <dgm:spPr/>
    </dgm:pt>
    <dgm:pt modelId="{CAE41EDB-D6F1-4D0B-86D0-41B03B54D527}" type="pres">
      <dgm:prSet presAssocID="{FC51F0E4-C0F3-42CD-BE8D-9BD776C23116}" presName="parentLeftMargin" presStyleLbl="node1" presStyleIdx="1" presStyleCnt="4"/>
      <dgm:spPr/>
      <dgm:t>
        <a:bodyPr/>
        <a:lstStyle/>
        <a:p>
          <a:endParaRPr lang="en-US"/>
        </a:p>
      </dgm:t>
    </dgm:pt>
    <dgm:pt modelId="{2F22A3B4-E760-4BB7-AA1C-933CE3AD6B3C}" type="pres">
      <dgm:prSet presAssocID="{FC51F0E4-C0F3-42CD-BE8D-9BD776C23116}" presName="parentText" presStyleLbl="node1" presStyleIdx="2" presStyleCnt="4">
        <dgm:presLayoutVars>
          <dgm:chMax val="0"/>
          <dgm:bulletEnabled val="1"/>
        </dgm:presLayoutVars>
      </dgm:prSet>
      <dgm:spPr/>
      <dgm:t>
        <a:bodyPr/>
        <a:lstStyle/>
        <a:p>
          <a:endParaRPr lang="en-US"/>
        </a:p>
      </dgm:t>
    </dgm:pt>
    <dgm:pt modelId="{414FD772-2F08-4AF6-A9ED-B0CEA9E8DCA9}" type="pres">
      <dgm:prSet presAssocID="{FC51F0E4-C0F3-42CD-BE8D-9BD776C23116}" presName="negativeSpace" presStyleCnt="0"/>
      <dgm:spPr/>
    </dgm:pt>
    <dgm:pt modelId="{AA496961-E92A-43C5-BC51-3B0FAB7EA511}" type="pres">
      <dgm:prSet presAssocID="{FC51F0E4-C0F3-42CD-BE8D-9BD776C23116}" presName="childText" presStyleLbl="conFgAcc1" presStyleIdx="2" presStyleCnt="4">
        <dgm:presLayoutVars>
          <dgm:bulletEnabled val="1"/>
        </dgm:presLayoutVars>
      </dgm:prSet>
      <dgm:spPr/>
    </dgm:pt>
    <dgm:pt modelId="{3B5B4F56-A408-4D69-B407-4F187AB690C6}" type="pres">
      <dgm:prSet presAssocID="{67A0FE80-81E9-4E9F-B946-B8AA93EF564B}" presName="spaceBetweenRectangles" presStyleCnt="0"/>
      <dgm:spPr/>
    </dgm:pt>
    <dgm:pt modelId="{5B716071-5433-402A-8636-2B8C7C443194}" type="pres">
      <dgm:prSet presAssocID="{BC279868-33D8-4AAD-BFB2-AA4F184A3588}" presName="parentLin" presStyleCnt="0"/>
      <dgm:spPr/>
    </dgm:pt>
    <dgm:pt modelId="{C418E2E6-52CA-434D-9CC5-FBA772A4B647}" type="pres">
      <dgm:prSet presAssocID="{BC279868-33D8-4AAD-BFB2-AA4F184A3588}" presName="parentLeftMargin" presStyleLbl="node1" presStyleIdx="2" presStyleCnt="4"/>
      <dgm:spPr/>
      <dgm:t>
        <a:bodyPr/>
        <a:lstStyle/>
        <a:p>
          <a:endParaRPr lang="en-US"/>
        </a:p>
      </dgm:t>
    </dgm:pt>
    <dgm:pt modelId="{BFB0EB8F-97EC-426E-B972-28849C2E32B0}" type="pres">
      <dgm:prSet presAssocID="{BC279868-33D8-4AAD-BFB2-AA4F184A3588}" presName="parentText" presStyleLbl="node1" presStyleIdx="3" presStyleCnt="4">
        <dgm:presLayoutVars>
          <dgm:chMax val="0"/>
          <dgm:bulletEnabled val="1"/>
        </dgm:presLayoutVars>
      </dgm:prSet>
      <dgm:spPr/>
      <dgm:t>
        <a:bodyPr/>
        <a:lstStyle/>
        <a:p>
          <a:endParaRPr lang="en-US"/>
        </a:p>
      </dgm:t>
    </dgm:pt>
    <dgm:pt modelId="{AAC60CDF-04DC-41ED-BE81-6B2552035888}" type="pres">
      <dgm:prSet presAssocID="{BC279868-33D8-4AAD-BFB2-AA4F184A3588}" presName="negativeSpace" presStyleCnt="0"/>
      <dgm:spPr/>
    </dgm:pt>
    <dgm:pt modelId="{0544137C-774A-4BC9-8466-2B238D4BFD19}" type="pres">
      <dgm:prSet presAssocID="{BC279868-33D8-4AAD-BFB2-AA4F184A3588}" presName="childText" presStyleLbl="conFgAcc1" presStyleIdx="3" presStyleCnt="4">
        <dgm:presLayoutVars>
          <dgm:bulletEnabled val="1"/>
        </dgm:presLayoutVars>
      </dgm:prSet>
      <dgm:spPr/>
    </dgm:pt>
  </dgm:ptLst>
  <dgm:cxnLst>
    <dgm:cxn modelId="{F54A0523-60EA-41DC-800A-60140BD3DB4F}" srcId="{D22334D4-A77F-43D3-AEAC-C71F79BDDCAD}" destId="{0EBB9FDE-B525-4FC2-AB38-D1758C679FC0}" srcOrd="1" destOrd="0" parTransId="{C9F6C2EB-8B52-4E01-9DFF-FF8D6171B379}" sibTransId="{9A479B71-BE50-41AD-8BCC-76DBB18075C2}"/>
    <dgm:cxn modelId="{C1A1D535-DF2C-4F4C-BAD6-572F10B020A2}" type="presOf" srcId="{2548568F-8377-4AD3-B59D-AB59E9A02196}" destId="{A1DF870E-CCDF-493A-A07B-1BDC2E5600FD}" srcOrd="0" destOrd="0" presId="urn:microsoft.com/office/officeart/2005/8/layout/list1"/>
    <dgm:cxn modelId="{AE08F21E-6C2D-466D-863F-738C2B5BB02B}" type="presOf" srcId="{D22334D4-A77F-43D3-AEAC-C71F79BDDCAD}" destId="{4D5BB003-8C8D-4D29-9C93-9DF86A22FD39}" srcOrd="0" destOrd="0" presId="urn:microsoft.com/office/officeart/2005/8/layout/list1"/>
    <dgm:cxn modelId="{5B7510D5-445E-41E0-B005-BB6A8FA545EF}" type="presOf" srcId="{2548568F-8377-4AD3-B59D-AB59E9A02196}" destId="{ADA11332-4EFC-4931-8512-91F9E61DD9C1}" srcOrd="1" destOrd="0" presId="urn:microsoft.com/office/officeart/2005/8/layout/list1"/>
    <dgm:cxn modelId="{FD35A29B-13AA-4D69-B3E6-804C47854BEC}" type="presOf" srcId="{0EBB9FDE-B525-4FC2-AB38-D1758C679FC0}" destId="{3B72C669-7EB9-4195-997B-E4E7944996AD}" srcOrd="1" destOrd="0" presId="urn:microsoft.com/office/officeart/2005/8/layout/list1"/>
    <dgm:cxn modelId="{9580D2D3-00E1-4F54-AE86-3B3BEAB119F2}" type="presOf" srcId="{FC51F0E4-C0F3-42CD-BE8D-9BD776C23116}" destId="{CAE41EDB-D6F1-4D0B-86D0-41B03B54D527}" srcOrd="0" destOrd="0" presId="urn:microsoft.com/office/officeart/2005/8/layout/list1"/>
    <dgm:cxn modelId="{D78BBF93-21BB-47B5-A39F-6103A1BFD8DB}" type="presOf" srcId="{FC51F0E4-C0F3-42CD-BE8D-9BD776C23116}" destId="{2F22A3B4-E760-4BB7-AA1C-933CE3AD6B3C}" srcOrd="1" destOrd="0" presId="urn:microsoft.com/office/officeart/2005/8/layout/list1"/>
    <dgm:cxn modelId="{C967E452-9428-417D-B609-8DDA8994E41B}" srcId="{D22334D4-A77F-43D3-AEAC-C71F79BDDCAD}" destId="{BC279868-33D8-4AAD-BFB2-AA4F184A3588}" srcOrd="3" destOrd="0" parTransId="{F5AE64B0-734E-45E7-9E0F-212902310ECF}" sibTransId="{F90A35F7-2562-45F9-BF7E-79844340FF88}"/>
    <dgm:cxn modelId="{2B6EC903-9BA3-4AD0-A679-DD1C5D4807E4}" type="presOf" srcId="{0EBB9FDE-B525-4FC2-AB38-D1758C679FC0}" destId="{DE3874BD-ACD5-49B1-BA99-4F0B4D220D2F}" srcOrd="0" destOrd="0" presId="urn:microsoft.com/office/officeart/2005/8/layout/list1"/>
    <dgm:cxn modelId="{E6CC3906-C170-4A6F-A2DB-1A8581B6FC9E}" type="presOf" srcId="{BC279868-33D8-4AAD-BFB2-AA4F184A3588}" destId="{C418E2E6-52CA-434D-9CC5-FBA772A4B647}" srcOrd="0" destOrd="0" presId="urn:microsoft.com/office/officeart/2005/8/layout/list1"/>
    <dgm:cxn modelId="{A459E0B6-02BF-4686-8B61-764461EAE4B6}" srcId="{D22334D4-A77F-43D3-AEAC-C71F79BDDCAD}" destId="{FC51F0E4-C0F3-42CD-BE8D-9BD776C23116}" srcOrd="2" destOrd="0" parTransId="{26D89243-73BB-4AD2-9FAF-C64EAF8A3B27}" sibTransId="{67A0FE80-81E9-4E9F-B946-B8AA93EF564B}"/>
    <dgm:cxn modelId="{A8D0595A-8CB7-43B9-8A22-EFADDB3FCDDA}" type="presOf" srcId="{BC279868-33D8-4AAD-BFB2-AA4F184A3588}" destId="{BFB0EB8F-97EC-426E-B972-28849C2E32B0}" srcOrd="1" destOrd="0" presId="urn:microsoft.com/office/officeart/2005/8/layout/list1"/>
    <dgm:cxn modelId="{518BEDFB-C8D6-4F04-B110-AA62AE918E2F}" srcId="{D22334D4-A77F-43D3-AEAC-C71F79BDDCAD}" destId="{2548568F-8377-4AD3-B59D-AB59E9A02196}" srcOrd="0" destOrd="0" parTransId="{D866CF18-B576-437A-B5D1-B0BFF0B9D90B}" sibTransId="{21CDDCB1-26CB-4943-A8FA-C5EC2F793B25}"/>
    <dgm:cxn modelId="{1DBEC81A-73F1-4BA3-A4C1-1F58A2EEE1FB}" type="presParOf" srcId="{4D5BB003-8C8D-4D29-9C93-9DF86A22FD39}" destId="{EE275278-82F0-4461-BFDA-00858B7C76F7}" srcOrd="0" destOrd="0" presId="urn:microsoft.com/office/officeart/2005/8/layout/list1"/>
    <dgm:cxn modelId="{4F822598-2BD5-400E-BE66-F5046CC42AD0}" type="presParOf" srcId="{EE275278-82F0-4461-BFDA-00858B7C76F7}" destId="{A1DF870E-CCDF-493A-A07B-1BDC2E5600FD}" srcOrd="0" destOrd="0" presId="urn:microsoft.com/office/officeart/2005/8/layout/list1"/>
    <dgm:cxn modelId="{7B23F007-D587-4A35-AE59-5FE30484AD87}" type="presParOf" srcId="{EE275278-82F0-4461-BFDA-00858B7C76F7}" destId="{ADA11332-4EFC-4931-8512-91F9E61DD9C1}" srcOrd="1" destOrd="0" presId="urn:microsoft.com/office/officeart/2005/8/layout/list1"/>
    <dgm:cxn modelId="{9E3AF2FE-8322-494C-B8D9-8D5A91AEDBD4}" type="presParOf" srcId="{4D5BB003-8C8D-4D29-9C93-9DF86A22FD39}" destId="{03532E54-03C7-41D0-A16F-315D59E59CC7}" srcOrd="1" destOrd="0" presId="urn:microsoft.com/office/officeart/2005/8/layout/list1"/>
    <dgm:cxn modelId="{9FA960BF-C740-4C6C-886B-BBAF8769A21B}" type="presParOf" srcId="{4D5BB003-8C8D-4D29-9C93-9DF86A22FD39}" destId="{BE9A40A4-98F8-43F8-8937-9203A4864DA4}" srcOrd="2" destOrd="0" presId="urn:microsoft.com/office/officeart/2005/8/layout/list1"/>
    <dgm:cxn modelId="{62B58788-4C0D-4C35-86C1-BE3F2048C30D}" type="presParOf" srcId="{4D5BB003-8C8D-4D29-9C93-9DF86A22FD39}" destId="{AAA68A5F-082F-42E8-B11A-9829511200AF}" srcOrd="3" destOrd="0" presId="urn:microsoft.com/office/officeart/2005/8/layout/list1"/>
    <dgm:cxn modelId="{47D67D9E-7AF6-40DD-B5F6-9C94411F0A95}" type="presParOf" srcId="{4D5BB003-8C8D-4D29-9C93-9DF86A22FD39}" destId="{5B3BEEB1-5F57-4802-A00A-08F89B2268D1}" srcOrd="4" destOrd="0" presId="urn:microsoft.com/office/officeart/2005/8/layout/list1"/>
    <dgm:cxn modelId="{339B86B6-D72F-43F7-B5AC-AF9E795CC219}" type="presParOf" srcId="{5B3BEEB1-5F57-4802-A00A-08F89B2268D1}" destId="{DE3874BD-ACD5-49B1-BA99-4F0B4D220D2F}" srcOrd="0" destOrd="0" presId="urn:microsoft.com/office/officeart/2005/8/layout/list1"/>
    <dgm:cxn modelId="{4EA0FFFB-DA35-41E8-84A7-BDD56C85D1DE}" type="presParOf" srcId="{5B3BEEB1-5F57-4802-A00A-08F89B2268D1}" destId="{3B72C669-7EB9-4195-997B-E4E7944996AD}" srcOrd="1" destOrd="0" presId="urn:microsoft.com/office/officeart/2005/8/layout/list1"/>
    <dgm:cxn modelId="{9F3D326E-373D-44D0-A510-2C2A818C879B}" type="presParOf" srcId="{4D5BB003-8C8D-4D29-9C93-9DF86A22FD39}" destId="{9B55C5D8-D87C-4C3A-9D12-AFC8EDE3EDCD}" srcOrd="5" destOrd="0" presId="urn:microsoft.com/office/officeart/2005/8/layout/list1"/>
    <dgm:cxn modelId="{F40A9C85-D0B0-43B7-BA12-3C0970A61EDC}" type="presParOf" srcId="{4D5BB003-8C8D-4D29-9C93-9DF86A22FD39}" destId="{17DDF140-8B46-4769-97FD-351228A4373D}" srcOrd="6" destOrd="0" presId="urn:microsoft.com/office/officeart/2005/8/layout/list1"/>
    <dgm:cxn modelId="{80D32018-1D99-4F9E-87AE-F5CFC4217EAE}" type="presParOf" srcId="{4D5BB003-8C8D-4D29-9C93-9DF86A22FD39}" destId="{7B42AF8C-4CF4-4257-9F7D-AEF38017D2A8}" srcOrd="7" destOrd="0" presId="urn:microsoft.com/office/officeart/2005/8/layout/list1"/>
    <dgm:cxn modelId="{5E10E2E1-C0C7-438B-A4DA-070BBF6A027F}" type="presParOf" srcId="{4D5BB003-8C8D-4D29-9C93-9DF86A22FD39}" destId="{C82F4BBC-5801-4EDA-86B1-5708EBFBC894}" srcOrd="8" destOrd="0" presId="urn:microsoft.com/office/officeart/2005/8/layout/list1"/>
    <dgm:cxn modelId="{76CD2400-0CB2-4368-8618-4C1A01969DBC}" type="presParOf" srcId="{C82F4BBC-5801-4EDA-86B1-5708EBFBC894}" destId="{CAE41EDB-D6F1-4D0B-86D0-41B03B54D527}" srcOrd="0" destOrd="0" presId="urn:microsoft.com/office/officeart/2005/8/layout/list1"/>
    <dgm:cxn modelId="{3F705F38-ABE1-48F0-B190-68590D9F6932}" type="presParOf" srcId="{C82F4BBC-5801-4EDA-86B1-5708EBFBC894}" destId="{2F22A3B4-E760-4BB7-AA1C-933CE3AD6B3C}" srcOrd="1" destOrd="0" presId="urn:microsoft.com/office/officeart/2005/8/layout/list1"/>
    <dgm:cxn modelId="{DF382CAE-14C3-48CC-AFB8-F0701699D5BF}" type="presParOf" srcId="{4D5BB003-8C8D-4D29-9C93-9DF86A22FD39}" destId="{414FD772-2F08-4AF6-A9ED-B0CEA9E8DCA9}" srcOrd="9" destOrd="0" presId="urn:microsoft.com/office/officeart/2005/8/layout/list1"/>
    <dgm:cxn modelId="{36970030-31C7-46B6-81CB-A106235B2FFB}" type="presParOf" srcId="{4D5BB003-8C8D-4D29-9C93-9DF86A22FD39}" destId="{AA496961-E92A-43C5-BC51-3B0FAB7EA511}" srcOrd="10" destOrd="0" presId="urn:microsoft.com/office/officeart/2005/8/layout/list1"/>
    <dgm:cxn modelId="{F7342361-2E82-449D-95DF-D9D134C65417}" type="presParOf" srcId="{4D5BB003-8C8D-4D29-9C93-9DF86A22FD39}" destId="{3B5B4F56-A408-4D69-B407-4F187AB690C6}" srcOrd="11" destOrd="0" presId="urn:microsoft.com/office/officeart/2005/8/layout/list1"/>
    <dgm:cxn modelId="{7B559C23-BF28-4B76-8B16-664A3EC93BDD}" type="presParOf" srcId="{4D5BB003-8C8D-4D29-9C93-9DF86A22FD39}" destId="{5B716071-5433-402A-8636-2B8C7C443194}" srcOrd="12" destOrd="0" presId="urn:microsoft.com/office/officeart/2005/8/layout/list1"/>
    <dgm:cxn modelId="{120688C1-F2DA-41E1-B4F4-F6266BDD5A65}" type="presParOf" srcId="{5B716071-5433-402A-8636-2B8C7C443194}" destId="{C418E2E6-52CA-434D-9CC5-FBA772A4B647}" srcOrd="0" destOrd="0" presId="urn:microsoft.com/office/officeart/2005/8/layout/list1"/>
    <dgm:cxn modelId="{F85D859B-5ADA-45BB-B1EC-7F865E8E676E}" type="presParOf" srcId="{5B716071-5433-402A-8636-2B8C7C443194}" destId="{BFB0EB8F-97EC-426E-B972-28849C2E32B0}" srcOrd="1" destOrd="0" presId="urn:microsoft.com/office/officeart/2005/8/layout/list1"/>
    <dgm:cxn modelId="{153531D3-1893-4B0D-A2E6-0C3194451777}" type="presParOf" srcId="{4D5BB003-8C8D-4D29-9C93-9DF86A22FD39}" destId="{AAC60CDF-04DC-41ED-BE81-6B2552035888}" srcOrd="13" destOrd="0" presId="urn:microsoft.com/office/officeart/2005/8/layout/list1"/>
    <dgm:cxn modelId="{8DE93B38-0803-4B66-8AA0-3F9391E9C578}" type="presParOf" srcId="{4D5BB003-8C8D-4D29-9C93-9DF86A22FD39}" destId="{0544137C-774A-4BC9-8466-2B238D4BFD1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072157-83D6-4B61-8573-82D177A87D6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8163479F-7F4E-41C6-9FCE-25A09CBE7703}">
      <dgm:prSet phldrT="[Text]" custT="1"/>
      <dgm:spPr>
        <a:solidFill>
          <a:srgbClr val="FF3300"/>
        </a:solidFill>
      </dgm:spPr>
      <dgm:t>
        <a:bodyPr/>
        <a:lstStyle/>
        <a:p>
          <a:r>
            <a:rPr lang="en-US" altLang="en-US" sz="3200" b="1" dirty="0" smtClean="0">
              <a:solidFill>
                <a:schemeClr val="bg1"/>
              </a:solidFill>
            </a:rPr>
            <a:t>Short Term Goals (1-3 Years)</a:t>
          </a:r>
          <a:endParaRPr lang="en-US" sz="3200" dirty="0">
            <a:solidFill>
              <a:schemeClr val="bg1"/>
            </a:solidFill>
          </a:endParaRPr>
        </a:p>
      </dgm:t>
    </dgm:pt>
    <dgm:pt modelId="{24D41E8E-BEBF-4E32-9B23-B833B76324F8}" type="parTrans" cxnId="{95544B3B-BABB-4F78-AFC7-9525689ECE88}">
      <dgm:prSet/>
      <dgm:spPr/>
      <dgm:t>
        <a:bodyPr/>
        <a:lstStyle/>
        <a:p>
          <a:endParaRPr lang="en-US" sz="2000"/>
        </a:p>
      </dgm:t>
    </dgm:pt>
    <dgm:pt modelId="{213E681E-78D7-414C-8805-56E60FA56C91}" type="sibTrans" cxnId="{95544B3B-BABB-4F78-AFC7-9525689ECE88}">
      <dgm:prSet/>
      <dgm:spPr/>
      <dgm:t>
        <a:bodyPr/>
        <a:lstStyle/>
        <a:p>
          <a:endParaRPr lang="en-US" sz="2000"/>
        </a:p>
      </dgm:t>
    </dgm:pt>
    <dgm:pt modelId="{2148B4FA-AB2D-4554-93D0-42F9E658A0E1}">
      <dgm:prSet phldrT="[Text]" custT="1"/>
      <dgm:spPr/>
      <dgm:t>
        <a:bodyPr/>
        <a:lstStyle/>
        <a:p>
          <a:r>
            <a:rPr lang="en-US" altLang="en-US" sz="1800" dirty="0" smtClean="0"/>
            <a:t>All students at third year level should achieve 60% (6.5 CGPA) aggregate to be eligible for placement</a:t>
          </a:r>
          <a:endParaRPr lang="en-US" sz="1800" dirty="0"/>
        </a:p>
      </dgm:t>
    </dgm:pt>
    <dgm:pt modelId="{E22C7E90-8AD0-4C2C-AF3C-448A986D3EAE}" type="parTrans" cxnId="{0517A335-00FC-4DE9-AA30-D627ED9613C9}">
      <dgm:prSet/>
      <dgm:spPr/>
      <dgm:t>
        <a:bodyPr/>
        <a:lstStyle/>
        <a:p>
          <a:endParaRPr lang="en-US" sz="2000"/>
        </a:p>
      </dgm:t>
    </dgm:pt>
    <dgm:pt modelId="{213BA4BE-EA2C-4B01-8387-2984A3532650}" type="sibTrans" cxnId="{0517A335-00FC-4DE9-AA30-D627ED9613C9}">
      <dgm:prSet/>
      <dgm:spPr/>
      <dgm:t>
        <a:bodyPr/>
        <a:lstStyle/>
        <a:p>
          <a:endParaRPr lang="en-US" sz="2000"/>
        </a:p>
      </dgm:t>
    </dgm:pt>
    <dgm:pt modelId="{24D5ADF0-D5CA-4E02-B720-A71F0664D997}">
      <dgm:prSet phldrT="[Text]" custT="1"/>
      <dgm:spPr>
        <a:solidFill>
          <a:srgbClr val="0070C0"/>
        </a:solidFill>
      </dgm:spPr>
      <dgm:t>
        <a:bodyPr/>
        <a:lstStyle/>
        <a:p>
          <a:r>
            <a:rPr lang="en-US" altLang="en-US" sz="3200" b="1" dirty="0" smtClean="0">
              <a:solidFill>
                <a:schemeClr val="bg1"/>
              </a:solidFill>
            </a:rPr>
            <a:t>Long Term Goals ( &gt; 3 Years)</a:t>
          </a:r>
          <a:endParaRPr lang="en-US" sz="3200" dirty="0">
            <a:solidFill>
              <a:schemeClr val="bg1"/>
            </a:solidFill>
          </a:endParaRPr>
        </a:p>
      </dgm:t>
    </dgm:pt>
    <dgm:pt modelId="{49CD0D5A-E6AC-48C9-B584-F523FEEDE82C}" type="parTrans" cxnId="{B8FE60E1-641E-4646-9D47-03176ABA1E1F}">
      <dgm:prSet/>
      <dgm:spPr/>
      <dgm:t>
        <a:bodyPr/>
        <a:lstStyle/>
        <a:p>
          <a:endParaRPr lang="en-US" sz="2000"/>
        </a:p>
      </dgm:t>
    </dgm:pt>
    <dgm:pt modelId="{F4A026F0-F4A4-48DD-A330-07823F32DE9E}" type="sibTrans" cxnId="{B8FE60E1-641E-4646-9D47-03176ABA1E1F}">
      <dgm:prSet/>
      <dgm:spPr/>
      <dgm:t>
        <a:bodyPr/>
        <a:lstStyle/>
        <a:p>
          <a:endParaRPr lang="en-US" sz="2000"/>
        </a:p>
      </dgm:t>
    </dgm:pt>
    <dgm:pt modelId="{E30973FD-6AA9-4A8F-A0C7-2D263E4DA0CE}">
      <dgm:prSet phldrT="[Text]" custT="1"/>
      <dgm:spPr/>
      <dgm:t>
        <a:bodyPr/>
        <a:lstStyle/>
        <a:p>
          <a:r>
            <a:rPr lang="en-US" altLang="en-US" sz="1600" dirty="0" smtClean="0"/>
            <a:t>To increase the number of students in third year level to appear for  GATE/ GRE , TOEFL exam through HOC Cell.</a:t>
          </a:r>
          <a:endParaRPr lang="en-US" sz="1600" dirty="0"/>
        </a:p>
      </dgm:t>
    </dgm:pt>
    <dgm:pt modelId="{EED50F59-A55F-4763-AC5D-8809116C9C8F}" type="parTrans" cxnId="{3C7779E0-B182-4008-A353-7761E800A479}">
      <dgm:prSet/>
      <dgm:spPr/>
      <dgm:t>
        <a:bodyPr/>
        <a:lstStyle/>
        <a:p>
          <a:endParaRPr lang="en-US" sz="2000"/>
        </a:p>
      </dgm:t>
    </dgm:pt>
    <dgm:pt modelId="{CA1DC1D0-6BC2-46CE-AC82-537FDA6EC905}" type="sibTrans" cxnId="{3C7779E0-B182-4008-A353-7761E800A479}">
      <dgm:prSet/>
      <dgm:spPr/>
      <dgm:t>
        <a:bodyPr/>
        <a:lstStyle/>
        <a:p>
          <a:endParaRPr lang="en-US" sz="2000"/>
        </a:p>
      </dgm:t>
    </dgm:pt>
    <dgm:pt modelId="{69E65742-EFCF-4D91-A808-A28544B10855}">
      <dgm:prSet custT="1"/>
      <dgm:spPr/>
      <dgm:t>
        <a:bodyPr/>
        <a:lstStyle/>
        <a:p>
          <a:r>
            <a:rPr lang="en-US" altLang="en-US" sz="1800" dirty="0" smtClean="0"/>
            <a:t>To sustain results as per ISO Quality objective for SE,TE,BE.</a:t>
          </a:r>
        </a:p>
      </dgm:t>
    </dgm:pt>
    <dgm:pt modelId="{AA90C902-E043-4F50-885C-BFC0323A5110}" type="parTrans" cxnId="{B3FB9E99-48B9-47B1-87DB-07BAD9CA1C7A}">
      <dgm:prSet/>
      <dgm:spPr/>
      <dgm:t>
        <a:bodyPr/>
        <a:lstStyle/>
        <a:p>
          <a:endParaRPr lang="en-US" sz="2000"/>
        </a:p>
      </dgm:t>
    </dgm:pt>
    <dgm:pt modelId="{BFF1BCAE-B957-43CA-9446-7259D02707AA}" type="sibTrans" cxnId="{B3FB9E99-48B9-47B1-87DB-07BAD9CA1C7A}">
      <dgm:prSet/>
      <dgm:spPr/>
      <dgm:t>
        <a:bodyPr/>
        <a:lstStyle/>
        <a:p>
          <a:endParaRPr lang="en-US" sz="2000"/>
        </a:p>
      </dgm:t>
    </dgm:pt>
    <dgm:pt modelId="{AA555FCA-6C79-4877-8A5F-928A73482EEF}">
      <dgm:prSet custT="1"/>
      <dgm:spPr/>
      <dgm:t>
        <a:bodyPr/>
        <a:lstStyle/>
        <a:p>
          <a:r>
            <a:rPr lang="en-US" altLang="en-US" sz="1800" dirty="0" smtClean="0"/>
            <a:t>Faculties need to increase tie-ups  with renowned industries such as Infosys, Persistent, Accenture etc. during conference, workshop for their overall growth (3i).</a:t>
          </a:r>
        </a:p>
      </dgm:t>
    </dgm:pt>
    <dgm:pt modelId="{169E5D68-1FFC-4CD1-94AC-C1A846869BA6}" type="parTrans" cxnId="{3769BA53-569F-4396-A514-54F09E94DB00}">
      <dgm:prSet/>
      <dgm:spPr/>
      <dgm:t>
        <a:bodyPr/>
        <a:lstStyle/>
        <a:p>
          <a:endParaRPr lang="en-US" sz="2000"/>
        </a:p>
      </dgm:t>
    </dgm:pt>
    <dgm:pt modelId="{BBE57F7C-731A-4D68-8CEF-DA0FBB7BE793}" type="sibTrans" cxnId="{3769BA53-569F-4396-A514-54F09E94DB00}">
      <dgm:prSet/>
      <dgm:spPr/>
      <dgm:t>
        <a:bodyPr/>
        <a:lstStyle/>
        <a:p>
          <a:endParaRPr lang="en-US" sz="2000"/>
        </a:p>
      </dgm:t>
    </dgm:pt>
    <dgm:pt modelId="{3C4290BE-D5A8-4975-B610-E66FCF7DD7AF}">
      <dgm:prSet custT="1"/>
      <dgm:spPr/>
      <dgm:t>
        <a:bodyPr/>
        <a:lstStyle/>
        <a:p>
          <a:r>
            <a:rPr lang="en-US" altLang="en-US" sz="1800" dirty="0" smtClean="0"/>
            <a:t>Take steps for Bridging gap in curriculum.</a:t>
          </a:r>
        </a:p>
      </dgm:t>
    </dgm:pt>
    <dgm:pt modelId="{91A4696F-31FE-455E-8787-18E4C38FFE82}" type="parTrans" cxnId="{C1A8A467-E829-4C7E-B168-9718A6FD57D9}">
      <dgm:prSet/>
      <dgm:spPr/>
      <dgm:t>
        <a:bodyPr/>
        <a:lstStyle/>
        <a:p>
          <a:endParaRPr lang="en-US" sz="2000"/>
        </a:p>
      </dgm:t>
    </dgm:pt>
    <dgm:pt modelId="{C1184FCE-5C8F-4F5D-9A9C-7980979BB208}" type="sibTrans" cxnId="{C1A8A467-E829-4C7E-B168-9718A6FD57D9}">
      <dgm:prSet/>
      <dgm:spPr/>
      <dgm:t>
        <a:bodyPr/>
        <a:lstStyle/>
        <a:p>
          <a:endParaRPr lang="en-US" sz="2000"/>
        </a:p>
      </dgm:t>
    </dgm:pt>
    <dgm:pt modelId="{E294D750-BF4B-458E-9416-EBF86B08F5D3}">
      <dgm:prSet custT="1"/>
      <dgm:spPr/>
      <dgm:t>
        <a:bodyPr/>
        <a:lstStyle/>
        <a:p>
          <a:r>
            <a:rPr lang="en-US" altLang="en-US" sz="1600" dirty="0" smtClean="0"/>
            <a:t>To Promote faculty members to upgrade their qualification such as M.E/ M. Tech. and Ph.D.</a:t>
          </a:r>
        </a:p>
      </dgm:t>
    </dgm:pt>
    <dgm:pt modelId="{918CA91D-1FEE-4ED2-B6D5-08EAFD5D622E}" type="parTrans" cxnId="{A8902614-266D-4AC6-8277-F1064BA9D680}">
      <dgm:prSet/>
      <dgm:spPr/>
      <dgm:t>
        <a:bodyPr/>
        <a:lstStyle/>
        <a:p>
          <a:endParaRPr lang="en-US" sz="2000"/>
        </a:p>
      </dgm:t>
    </dgm:pt>
    <dgm:pt modelId="{7649F837-66E0-4B82-A2B6-75FAEF6D659F}" type="sibTrans" cxnId="{A8902614-266D-4AC6-8277-F1064BA9D680}">
      <dgm:prSet/>
      <dgm:spPr/>
      <dgm:t>
        <a:bodyPr/>
        <a:lstStyle/>
        <a:p>
          <a:endParaRPr lang="en-US" sz="2000"/>
        </a:p>
      </dgm:t>
    </dgm:pt>
    <dgm:pt modelId="{9EC464DD-34CD-48D8-8FF6-97CD0B17AFDF}">
      <dgm:prSet custT="1"/>
      <dgm:spPr/>
      <dgm:t>
        <a:bodyPr/>
        <a:lstStyle/>
        <a:p>
          <a:r>
            <a:rPr lang="en-US" altLang="en-US" sz="1600" dirty="0" smtClean="0"/>
            <a:t>Conduct Organized research work in view of Patents and IPR development.</a:t>
          </a:r>
        </a:p>
      </dgm:t>
    </dgm:pt>
    <dgm:pt modelId="{7D09CD30-F3AD-4F6C-89DB-5F6877E04DB3}" type="parTrans" cxnId="{B399B7E0-2DFF-422D-8120-1E85AAEA8CF7}">
      <dgm:prSet/>
      <dgm:spPr/>
      <dgm:t>
        <a:bodyPr/>
        <a:lstStyle/>
        <a:p>
          <a:endParaRPr lang="en-US" sz="2000"/>
        </a:p>
      </dgm:t>
    </dgm:pt>
    <dgm:pt modelId="{750BA2B7-1418-4296-85DD-A25B1B290882}" type="sibTrans" cxnId="{B399B7E0-2DFF-422D-8120-1E85AAEA8CF7}">
      <dgm:prSet/>
      <dgm:spPr/>
      <dgm:t>
        <a:bodyPr/>
        <a:lstStyle/>
        <a:p>
          <a:endParaRPr lang="en-US" sz="2000"/>
        </a:p>
      </dgm:t>
    </dgm:pt>
    <dgm:pt modelId="{66C9D332-751B-4F3A-8DF4-3385089FB2CB}">
      <dgm:prSet custT="1"/>
      <dgm:spPr/>
      <dgm:t>
        <a:bodyPr/>
        <a:lstStyle/>
        <a:p>
          <a:r>
            <a:rPr lang="en-US" altLang="en-US" sz="1600" dirty="0" smtClean="0"/>
            <a:t>Organize activities for continual professional growth of students.</a:t>
          </a:r>
          <a:endParaRPr lang="en-US" sz="1600" dirty="0"/>
        </a:p>
      </dgm:t>
    </dgm:pt>
    <dgm:pt modelId="{AFA3BC43-118B-4F04-8F63-1E72496B4327}" type="parTrans" cxnId="{94A914AA-8A87-4071-8B72-DF004C025BE1}">
      <dgm:prSet/>
      <dgm:spPr/>
      <dgm:t>
        <a:bodyPr/>
        <a:lstStyle/>
        <a:p>
          <a:endParaRPr lang="en-US" sz="2000"/>
        </a:p>
      </dgm:t>
    </dgm:pt>
    <dgm:pt modelId="{C985737C-141B-4D8E-A429-0E8FF0ACCC07}" type="sibTrans" cxnId="{94A914AA-8A87-4071-8B72-DF004C025BE1}">
      <dgm:prSet/>
      <dgm:spPr/>
      <dgm:t>
        <a:bodyPr/>
        <a:lstStyle/>
        <a:p>
          <a:endParaRPr lang="en-US" sz="2000"/>
        </a:p>
      </dgm:t>
    </dgm:pt>
    <dgm:pt modelId="{149C7BA0-60ED-4D6B-B815-6A34D891D4F4}">
      <dgm:prSet custT="1"/>
      <dgm:spPr/>
      <dgm:t>
        <a:bodyPr/>
        <a:lstStyle/>
        <a:p>
          <a:r>
            <a:rPr lang="en-US" altLang="en-US" sz="1800" dirty="0" smtClean="0"/>
            <a:t>To have Ph.D. research programs in field of Information Technology.</a:t>
          </a:r>
        </a:p>
      </dgm:t>
    </dgm:pt>
    <dgm:pt modelId="{939B0ED4-CB58-4835-B3C0-807845D653EE}" type="parTrans" cxnId="{0E7CD57C-F277-42D3-9061-F5E2F7C44201}">
      <dgm:prSet/>
      <dgm:spPr/>
      <dgm:t>
        <a:bodyPr/>
        <a:lstStyle/>
        <a:p>
          <a:endParaRPr lang="en-US"/>
        </a:p>
      </dgm:t>
    </dgm:pt>
    <dgm:pt modelId="{760DA5D9-168B-4160-AD51-147243A9C3E3}" type="sibTrans" cxnId="{0E7CD57C-F277-42D3-9061-F5E2F7C44201}">
      <dgm:prSet/>
      <dgm:spPr/>
      <dgm:t>
        <a:bodyPr/>
        <a:lstStyle/>
        <a:p>
          <a:endParaRPr lang="en-US"/>
        </a:p>
      </dgm:t>
    </dgm:pt>
    <dgm:pt modelId="{951569E2-1586-4F31-9688-0F98EAEAF79B}">
      <dgm:prSet custT="1"/>
      <dgm:spPr/>
      <dgm:t>
        <a:bodyPr/>
        <a:lstStyle/>
        <a:p>
          <a:r>
            <a:rPr lang="en-US" altLang="en-US" sz="1600" dirty="0" smtClean="0"/>
            <a:t>Copyrighting of Resource Books.</a:t>
          </a:r>
        </a:p>
      </dgm:t>
    </dgm:pt>
    <dgm:pt modelId="{1EA7F221-F564-426C-A362-A68A17ECC961}" type="parTrans" cxnId="{F51374DC-CE16-45AF-B39A-4C133BDCCF48}">
      <dgm:prSet/>
      <dgm:spPr/>
      <dgm:t>
        <a:bodyPr/>
        <a:lstStyle/>
        <a:p>
          <a:endParaRPr lang="en-US"/>
        </a:p>
      </dgm:t>
    </dgm:pt>
    <dgm:pt modelId="{9E8C1999-2D5E-4C6A-9757-3C2107FDCE85}" type="sibTrans" cxnId="{F51374DC-CE16-45AF-B39A-4C133BDCCF48}">
      <dgm:prSet/>
      <dgm:spPr/>
      <dgm:t>
        <a:bodyPr/>
        <a:lstStyle/>
        <a:p>
          <a:endParaRPr lang="en-US"/>
        </a:p>
      </dgm:t>
    </dgm:pt>
    <dgm:pt modelId="{355A617A-ECCA-47E9-AB09-EC8A347EF2D5}">
      <dgm:prSet custT="1"/>
      <dgm:spPr/>
      <dgm:t>
        <a:bodyPr/>
        <a:lstStyle/>
        <a:p>
          <a:r>
            <a:rPr lang="en-US" sz="1600" dirty="0" smtClean="0"/>
            <a:t>Increase Industry collaboration for setting up center of excellence on campus</a:t>
          </a:r>
          <a:endParaRPr lang="en-US" sz="1600" dirty="0"/>
        </a:p>
      </dgm:t>
    </dgm:pt>
    <dgm:pt modelId="{3829BF75-07D7-4DBB-9051-C620ECD442F3}" type="parTrans" cxnId="{6BD94811-8C47-4DFD-BF79-4B3A560DCDBD}">
      <dgm:prSet/>
      <dgm:spPr/>
      <dgm:t>
        <a:bodyPr/>
        <a:lstStyle/>
        <a:p>
          <a:endParaRPr lang="en-US"/>
        </a:p>
      </dgm:t>
    </dgm:pt>
    <dgm:pt modelId="{8823DA9C-BA86-4AF2-B27F-2B77EA740471}" type="sibTrans" cxnId="{6BD94811-8C47-4DFD-BF79-4B3A560DCDBD}">
      <dgm:prSet/>
      <dgm:spPr/>
      <dgm:t>
        <a:bodyPr/>
        <a:lstStyle/>
        <a:p>
          <a:endParaRPr lang="en-US"/>
        </a:p>
      </dgm:t>
    </dgm:pt>
    <dgm:pt modelId="{B50B2DC6-E01D-4161-84C0-D1C99812331C}" type="pres">
      <dgm:prSet presAssocID="{BA072157-83D6-4B61-8573-82D177A87D6C}" presName="Name0" presStyleCnt="0">
        <dgm:presLayoutVars>
          <dgm:dir/>
          <dgm:animLvl val="lvl"/>
          <dgm:resizeHandles/>
        </dgm:presLayoutVars>
      </dgm:prSet>
      <dgm:spPr/>
      <dgm:t>
        <a:bodyPr/>
        <a:lstStyle/>
        <a:p>
          <a:endParaRPr lang="en-US"/>
        </a:p>
      </dgm:t>
    </dgm:pt>
    <dgm:pt modelId="{30DB37C3-958E-4219-AFFC-37357D1FC7AB}" type="pres">
      <dgm:prSet presAssocID="{8163479F-7F4E-41C6-9FCE-25A09CBE7703}" presName="linNode" presStyleCnt="0"/>
      <dgm:spPr/>
    </dgm:pt>
    <dgm:pt modelId="{82415A32-2F68-485D-A4EB-6E8C550EE7E0}" type="pres">
      <dgm:prSet presAssocID="{8163479F-7F4E-41C6-9FCE-25A09CBE7703}" presName="parentShp" presStyleLbl="node1" presStyleIdx="0" presStyleCnt="2" custScaleX="83377" custScaleY="172953">
        <dgm:presLayoutVars>
          <dgm:bulletEnabled val="1"/>
        </dgm:presLayoutVars>
      </dgm:prSet>
      <dgm:spPr/>
      <dgm:t>
        <a:bodyPr/>
        <a:lstStyle/>
        <a:p>
          <a:endParaRPr lang="en-US"/>
        </a:p>
      </dgm:t>
    </dgm:pt>
    <dgm:pt modelId="{F79E8811-E0A1-4BEE-A9B0-4447AA6DBEEE}" type="pres">
      <dgm:prSet presAssocID="{8163479F-7F4E-41C6-9FCE-25A09CBE7703}" presName="childShp" presStyleLbl="bgAccFollowNode1" presStyleIdx="0" presStyleCnt="2" custScaleX="111082" custScaleY="422315">
        <dgm:presLayoutVars>
          <dgm:bulletEnabled val="1"/>
        </dgm:presLayoutVars>
      </dgm:prSet>
      <dgm:spPr/>
      <dgm:t>
        <a:bodyPr/>
        <a:lstStyle/>
        <a:p>
          <a:endParaRPr lang="en-US"/>
        </a:p>
      </dgm:t>
    </dgm:pt>
    <dgm:pt modelId="{786DB821-3B8F-48EF-91FA-394FC8CB88F7}" type="pres">
      <dgm:prSet presAssocID="{213E681E-78D7-414C-8805-56E60FA56C91}" presName="spacing" presStyleCnt="0"/>
      <dgm:spPr/>
    </dgm:pt>
    <dgm:pt modelId="{31208549-96EA-4248-B63A-D7696CBB1CA3}" type="pres">
      <dgm:prSet presAssocID="{24D5ADF0-D5CA-4E02-B720-A71F0664D997}" presName="linNode" presStyleCnt="0"/>
      <dgm:spPr/>
    </dgm:pt>
    <dgm:pt modelId="{CAA9224B-8A75-4A4B-94A4-85BF137EF912}" type="pres">
      <dgm:prSet presAssocID="{24D5ADF0-D5CA-4E02-B720-A71F0664D997}" presName="parentShp" presStyleLbl="node1" presStyleIdx="1" presStyleCnt="2" custScaleX="83377" custScaleY="176966">
        <dgm:presLayoutVars>
          <dgm:bulletEnabled val="1"/>
        </dgm:presLayoutVars>
      </dgm:prSet>
      <dgm:spPr/>
      <dgm:t>
        <a:bodyPr/>
        <a:lstStyle/>
        <a:p>
          <a:endParaRPr lang="en-US"/>
        </a:p>
      </dgm:t>
    </dgm:pt>
    <dgm:pt modelId="{D9E69372-72A1-4DE6-BC8B-4F3C3A1FCCC9}" type="pres">
      <dgm:prSet presAssocID="{24D5ADF0-D5CA-4E02-B720-A71F0664D997}" presName="childShp" presStyleLbl="bgAccFollowNode1" presStyleIdx="1" presStyleCnt="2" custScaleX="111245" custScaleY="348297">
        <dgm:presLayoutVars>
          <dgm:bulletEnabled val="1"/>
        </dgm:presLayoutVars>
      </dgm:prSet>
      <dgm:spPr/>
      <dgm:t>
        <a:bodyPr/>
        <a:lstStyle/>
        <a:p>
          <a:endParaRPr lang="en-US"/>
        </a:p>
      </dgm:t>
    </dgm:pt>
  </dgm:ptLst>
  <dgm:cxnLst>
    <dgm:cxn modelId="{E9836C0B-5BA5-4E16-B29E-3C083790690C}" type="presOf" srcId="{2148B4FA-AB2D-4554-93D0-42F9E658A0E1}" destId="{F79E8811-E0A1-4BEE-A9B0-4447AA6DBEEE}" srcOrd="0" destOrd="0" presId="urn:microsoft.com/office/officeart/2005/8/layout/vList6"/>
    <dgm:cxn modelId="{6BF921BB-6371-48E6-B741-687A35805F5C}" type="presOf" srcId="{149C7BA0-60ED-4D6B-B815-6A34D891D4F4}" destId="{F79E8811-E0A1-4BEE-A9B0-4447AA6DBEEE}" srcOrd="0" destOrd="4" presId="urn:microsoft.com/office/officeart/2005/8/layout/vList6"/>
    <dgm:cxn modelId="{B8FE60E1-641E-4646-9D47-03176ABA1E1F}" srcId="{BA072157-83D6-4B61-8573-82D177A87D6C}" destId="{24D5ADF0-D5CA-4E02-B720-A71F0664D997}" srcOrd="1" destOrd="0" parTransId="{49CD0D5A-E6AC-48C9-B584-F523FEEDE82C}" sibTransId="{F4A026F0-F4A4-48DD-A330-07823F32DE9E}"/>
    <dgm:cxn modelId="{05F44AD1-FC96-4A89-9438-0EBDA7F43256}" type="presOf" srcId="{3C4290BE-D5A8-4975-B610-E66FCF7DD7AF}" destId="{F79E8811-E0A1-4BEE-A9B0-4447AA6DBEEE}" srcOrd="0" destOrd="3" presId="urn:microsoft.com/office/officeart/2005/8/layout/vList6"/>
    <dgm:cxn modelId="{94A914AA-8A87-4071-8B72-DF004C025BE1}" srcId="{24D5ADF0-D5CA-4E02-B720-A71F0664D997}" destId="{66C9D332-751B-4F3A-8DF4-3385089FB2CB}" srcOrd="3" destOrd="0" parTransId="{AFA3BC43-118B-4F04-8F63-1E72496B4327}" sibTransId="{C985737C-141B-4D8E-A429-0E8FF0ACCC07}"/>
    <dgm:cxn modelId="{B3FB9E99-48B9-47B1-87DB-07BAD9CA1C7A}" srcId="{8163479F-7F4E-41C6-9FCE-25A09CBE7703}" destId="{69E65742-EFCF-4D91-A808-A28544B10855}" srcOrd="1" destOrd="0" parTransId="{AA90C902-E043-4F50-885C-BFC0323A5110}" sibTransId="{BFF1BCAE-B957-43CA-9446-7259D02707AA}"/>
    <dgm:cxn modelId="{78AB5F5A-D842-431A-A2B3-270238A18726}" type="presOf" srcId="{E294D750-BF4B-458E-9416-EBF86B08F5D3}" destId="{D9E69372-72A1-4DE6-BC8B-4F3C3A1FCCC9}" srcOrd="0" destOrd="1" presId="urn:microsoft.com/office/officeart/2005/8/layout/vList6"/>
    <dgm:cxn modelId="{6BD94811-8C47-4DFD-BF79-4B3A560DCDBD}" srcId="{24D5ADF0-D5CA-4E02-B720-A71F0664D997}" destId="{355A617A-ECCA-47E9-AB09-EC8A347EF2D5}" srcOrd="4" destOrd="0" parTransId="{3829BF75-07D7-4DBB-9051-C620ECD442F3}" sibTransId="{8823DA9C-BA86-4AF2-B27F-2B77EA740471}"/>
    <dgm:cxn modelId="{4AE893E7-D57C-4266-9BA3-E795AEC137A3}" type="presOf" srcId="{66C9D332-751B-4F3A-8DF4-3385089FB2CB}" destId="{D9E69372-72A1-4DE6-BC8B-4F3C3A1FCCC9}" srcOrd="0" destOrd="3" presId="urn:microsoft.com/office/officeart/2005/8/layout/vList6"/>
    <dgm:cxn modelId="{115329F7-54D0-4F9E-AD80-48815CBDB8CA}" type="presOf" srcId="{8163479F-7F4E-41C6-9FCE-25A09CBE7703}" destId="{82415A32-2F68-485D-A4EB-6E8C550EE7E0}" srcOrd="0" destOrd="0" presId="urn:microsoft.com/office/officeart/2005/8/layout/vList6"/>
    <dgm:cxn modelId="{C1A8A467-E829-4C7E-B168-9718A6FD57D9}" srcId="{8163479F-7F4E-41C6-9FCE-25A09CBE7703}" destId="{3C4290BE-D5A8-4975-B610-E66FCF7DD7AF}" srcOrd="3" destOrd="0" parTransId="{91A4696F-31FE-455E-8787-18E4C38FFE82}" sibTransId="{C1184FCE-5C8F-4F5D-9A9C-7980979BB208}"/>
    <dgm:cxn modelId="{53D817D3-86CB-4E3D-9088-0124C9612D5C}" type="presOf" srcId="{24D5ADF0-D5CA-4E02-B720-A71F0664D997}" destId="{CAA9224B-8A75-4A4B-94A4-85BF137EF912}" srcOrd="0" destOrd="0" presId="urn:microsoft.com/office/officeart/2005/8/layout/vList6"/>
    <dgm:cxn modelId="{3C7779E0-B182-4008-A353-7761E800A479}" srcId="{24D5ADF0-D5CA-4E02-B720-A71F0664D997}" destId="{E30973FD-6AA9-4A8F-A0C7-2D263E4DA0CE}" srcOrd="0" destOrd="0" parTransId="{EED50F59-A55F-4763-AC5D-8809116C9C8F}" sibTransId="{CA1DC1D0-6BC2-46CE-AC82-537FDA6EC905}"/>
    <dgm:cxn modelId="{F958AFFA-A01B-4066-8192-A9D40D148AA6}" type="presOf" srcId="{69E65742-EFCF-4D91-A808-A28544B10855}" destId="{F79E8811-E0A1-4BEE-A9B0-4447AA6DBEEE}" srcOrd="0" destOrd="1" presId="urn:microsoft.com/office/officeart/2005/8/layout/vList6"/>
    <dgm:cxn modelId="{039B83F8-E16C-4819-B951-5ECC79434B70}" type="presOf" srcId="{9EC464DD-34CD-48D8-8FF6-97CD0B17AFDF}" destId="{D9E69372-72A1-4DE6-BC8B-4F3C3A1FCCC9}" srcOrd="0" destOrd="2" presId="urn:microsoft.com/office/officeart/2005/8/layout/vList6"/>
    <dgm:cxn modelId="{63BED589-D613-4EC0-9581-5D207E4E2AF8}" type="presOf" srcId="{951569E2-1586-4F31-9688-0F98EAEAF79B}" destId="{F79E8811-E0A1-4BEE-A9B0-4447AA6DBEEE}" srcOrd="0" destOrd="5" presId="urn:microsoft.com/office/officeart/2005/8/layout/vList6"/>
    <dgm:cxn modelId="{FA66CB2C-7176-46EB-9E40-33B81A9A5CE6}" type="presOf" srcId="{AA555FCA-6C79-4877-8A5F-928A73482EEF}" destId="{F79E8811-E0A1-4BEE-A9B0-4447AA6DBEEE}" srcOrd="0" destOrd="2" presId="urn:microsoft.com/office/officeart/2005/8/layout/vList6"/>
    <dgm:cxn modelId="{EAB287D0-ADAE-48B3-8FE3-9534AF6FFAE0}" type="presOf" srcId="{BA072157-83D6-4B61-8573-82D177A87D6C}" destId="{B50B2DC6-E01D-4161-84C0-D1C99812331C}" srcOrd="0" destOrd="0" presId="urn:microsoft.com/office/officeart/2005/8/layout/vList6"/>
    <dgm:cxn modelId="{B399B7E0-2DFF-422D-8120-1E85AAEA8CF7}" srcId="{24D5ADF0-D5CA-4E02-B720-A71F0664D997}" destId="{9EC464DD-34CD-48D8-8FF6-97CD0B17AFDF}" srcOrd="2" destOrd="0" parTransId="{7D09CD30-F3AD-4F6C-89DB-5F6877E04DB3}" sibTransId="{750BA2B7-1418-4296-85DD-A25B1B290882}"/>
    <dgm:cxn modelId="{3769BA53-569F-4396-A514-54F09E94DB00}" srcId="{8163479F-7F4E-41C6-9FCE-25A09CBE7703}" destId="{AA555FCA-6C79-4877-8A5F-928A73482EEF}" srcOrd="2" destOrd="0" parTransId="{169E5D68-1FFC-4CD1-94AC-C1A846869BA6}" sibTransId="{BBE57F7C-731A-4D68-8CEF-DA0FBB7BE793}"/>
    <dgm:cxn modelId="{3BF05614-5965-483E-B6A7-6450A28A2BA4}" type="presOf" srcId="{E30973FD-6AA9-4A8F-A0C7-2D263E4DA0CE}" destId="{D9E69372-72A1-4DE6-BC8B-4F3C3A1FCCC9}" srcOrd="0" destOrd="0" presId="urn:microsoft.com/office/officeart/2005/8/layout/vList6"/>
    <dgm:cxn modelId="{A8902614-266D-4AC6-8277-F1064BA9D680}" srcId="{24D5ADF0-D5CA-4E02-B720-A71F0664D997}" destId="{E294D750-BF4B-458E-9416-EBF86B08F5D3}" srcOrd="1" destOrd="0" parTransId="{918CA91D-1FEE-4ED2-B6D5-08EAFD5D622E}" sibTransId="{7649F837-66E0-4B82-A2B6-75FAEF6D659F}"/>
    <dgm:cxn modelId="{0517A335-00FC-4DE9-AA30-D627ED9613C9}" srcId="{8163479F-7F4E-41C6-9FCE-25A09CBE7703}" destId="{2148B4FA-AB2D-4554-93D0-42F9E658A0E1}" srcOrd="0" destOrd="0" parTransId="{E22C7E90-8AD0-4C2C-AF3C-448A986D3EAE}" sibTransId="{213BA4BE-EA2C-4B01-8387-2984A3532650}"/>
    <dgm:cxn modelId="{0E7CD57C-F277-42D3-9061-F5E2F7C44201}" srcId="{8163479F-7F4E-41C6-9FCE-25A09CBE7703}" destId="{149C7BA0-60ED-4D6B-B815-6A34D891D4F4}" srcOrd="4" destOrd="0" parTransId="{939B0ED4-CB58-4835-B3C0-807845D653EE}" sibTransId="{760DA5D9-168B-4160-AD51-147243A9C3E3}"/>
    <dgm:cxn modelId="{0D6F5F12-AC83-4055-BC8D-8F67B07E5EE5}" type="presOf" srcId="{355A617A-ECCA-47E9-AB09-EC8A347EF2D5}" destId="{D9E69372-72A1-4DE6-BC8B-4F3C3A1FCCC9}" srcOrd="0" destOrd="4" presId="urn:microsoft.com/office/officeart/2005/8/layout/vList6"/>
    <dgm:cxn modelId="{F51374DC-CE16-45AF-B39A-4C133BDCCF48}" srcId="{8163479F-7F4E-41C6-9FCE-25A09CBE7703}" destId="{951569E2-1586-4F31-9688-0F98EAEAF79B}" srcOrd="5" destOrd="0" parTransId="{1EA7F221-F564-426C-A362-A68A17ECC961}" sibTransId="{9E8C1999-2D5E-4C6A-9757-3C2107FDCE85}"/>
    <dgm:cxn modelId="{95544B3B-BABB-4F78-AFC7-9525689ECE88}" srcId="{BA072157-83D6-4B61-8573-82D177A87D6C}" destId="{8163479F-7F4E-41C6-9FCE-25A09CBE7703}" srcOrd="0" destOrd="0" parTransId="{24D41E8E-BEBF-4E32-9B23-B833B76324F8}" sibTransId="{213E681E-78D7-414C-8805-56E60FA56C91}"/>
    <dgm:cxn modelId="{726DFFFE-C8C4-412C-B7D3-4CA1D11519CC}" type="presParOf" srcId="{B50B2DC6-E01D-4161-84C0-D1C99812331C}" destId="{30DB37C3-958E-4219-AFFC-37357D1FC7AB}" srcOrd="0" destOrd="0" presId="urn:microsoft.com/office/officeart/2005/8/layout/vList6"/>
    <dgm:cxn modelId="{CFAF2A71-E414-4D5C-938A-0D8089084E67}" type="presParOf" srcId="{30DB37C3-958E-4219-AFFC-37357D1FC7AB}" destId="{82415A32-2F68-485D-A4EB-6E8C550EE7E0}" srcOrd="0" destOrd="0" presId="urn:microsoft.com/office/officeart/2005/8/layout/vList6"/>
    <dgm:cxn modelId="{E4B63852-2F3F-4175-982D-BF18C0924A71}" type="presParOf" srcId="{30DB37C3-958E-4219-AFFC-37357D1FC7AB}" destId="{F79E8811-E0A1-4BEE-A9B0-4447AA6DBEEE}" srcOrd="1" destOrd="0" presId="urn:microsoft.com/office/officeart/2005/8/layout/vList6"/>
    <dgm:cxn modelId="{BAAE0C44-EA1A-4891-8360-B63618057370}" type="presParOf" srcId="{B50B2DC6-E01D-4161-84C0-D1C99812331C}" destId="{786DB821-3B8F-48EF-91FA-394FC8CB88F7}" srcOrd="1" destOrd="0" presId="urn:microsoft.com/office/officeart/2005/8/layout/vList6"/>
    <dgm:cxn modelId="{0FE4C547-EBE0-49E0-97B8-40DA4E70F672}" type="presParOf" srcId="{B50B2DC6-E01D-4161-84C0-D1C99812331C}" destId="{31208549-96EA-4248-B63A-D7696CBB1CA3}" srcOrd="2" destOrd="0" presId="urn:microsoft.com/office/officeart/2005/8/layout/vList6"/>
    <dgm:cxn modelId="{3964DFA7-D4CA-4624-9FD5-3BA33B92F2D1}" type="presParOf" srcId="{31208549-96EA-4248-B63A-D7696CBB1CA3}" destId="{CAA9224B-8A75-4A4B-94A4-85BF137EF912}" srcOrd="0" destOrd="0" presId="urn:microsoft.com/office/officeart/2005/8/layout/vList6"/>
    <dgm:cxn modelId="{C1D096C2-1313-4BEC-BFD4-3A53C19AE813}" type="presParOf" srcId="{31208549-96EA-4248-B63A-D7696CBB1CA3}" destId="{D9E69372-72A1-4DE6-BC8B-4F3C3A1FCCC9}"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A1E486-E360-4564-98F5-9B530BB122B2}" type="doc">
      <dgm:prSet loTypeId="urn:microsoft.com/office/officeart/2005/8/layout/pyramid2" loCatId="pyramid" qsTypeId="urn:microsoft.com/office/officeart/2005/8/quickstyle/simple1" qsCatId="simple" csTypeId="urn:microsoft.com/office/officeart/2005/8/colors/accent1_2" csCatId="accent1" phldr="1"/>
      <dgm:spPr/>
    </dgm:pt>
    <dgm:pt modelId="{2D3D7000-9829-435C-A9A0-EC031AF18C78}">
      <dgm:prSet phldrT="[Text]" custT="1"/>
      <dgm:spPr>
        <a:solidFill>
          <a:srgbClr val="00B050">
            <a:alpha val="90000"/>
          </a:srgbClr>
        </a:solidFill>
      </dgm:spPr>
      <dgm:t>
        <a:bodyPr/>
        <a:lstStyle/>
        <a:p>
          <a:r>
            <a:rPr lang="en-US" sz="2000" dirty="0" smtClean="0">
              <a:solidFill>
                <a:schemeClr val="bg1"/>
              </a:solidFill>
            </a:rPr>
            <a:t>Successful career  </a:t>
          </a:r>
          <a:endParaRPr lang="en-US" sz="2000" dirty="0">
            <a:solidFill>
              <a:schemeClr val="bg1"/>
            </a:solidFill>
          </a:endParaRPr>
        </a:p>
      </dgm:t>
    </dgm:pt>
    <dgm:pt modelId="{371699A4-DA1A-4952-A0DD-6EB502401C41}" type="parTrans" cxnId="{27B9FEE0-2F2B-47E8-9370-2E1B7034B96A}">
      <dgm:prSet/>
      <dgm:spPr/>
      <dgm:t>
        <a:bodyPr/>
        <a:lstStyle/>
        <a:p>
          <a:endParaRPr lang="en-US" sz="3600">
            <a:solidFill>
              <a:schemeClr val="bg1"/>
            </a:solidFill>
          </a:endParaRPr>
        </a:p>
      </dgm:t>
    </dgm:pt>
    <dgm:pt modelId="{B5798724-D55D-4833-A49C-A163A212AFB3}" type="sibTrans" cxnId="{27B9FEE0-2F2B-47E8-9370-2E1B7034B96A}">
      <dgm:prSet/>
      <dgm:spPr/>
      <dgm:t>
        <a:bodyPr/>
        <a:lstStyle/>
        <a:p>
          <a:endParaRPr lang="en-US" sz="3600">
            <a:solidFill>
              <a:schemeClr val="bg1"/>
            </a:solidFill>
          </a:endParaRPr>
        </a:p>
      </dgm:t>
    </dgm:pt>
    <dgm:pt modelId="{A7822CDD-37EC-479D-9071-077886D621B2}">
      <dgm:prSet phldrT="[Text]" custT="1"/>
      <dgm:spPr>
        <a:solidFill>
          <a:srgbClr val="99CC00">
            <a:alpha val="89804"/>
          </a:srgbClr>
        </a:solidFill>
      </dgm:spPr>
      <dgm:t>
        <a:bodyPr/>
        <a:lstStyle/>
        <a:p>
          <a:r>
            <a:rPr lang="en-US" sz="2000" dirty="0" smtClean="0">
              <a:solidFill>
                <a:schemeClr val="bg1"/>
              </a:solidFill>
            </a:rPr>
            <a:t>Communication skills for professional growth</a:t>
          </a:r>
          <a:endParaRPr lang="en-US" sz="2000" dirty="0">
            <a:solidFill>
              <a:schemeClr val="bg1"/>
            </a:solidFill>
          </a:endParaRPr>
        </a:p>
      </dgm:t>
    </dgm:pt>
    <dgm:pt modelId="{B7F64449-E382-48DC-BF90-0C564CA2C775}" type="parTrans" cxnId="{888CF9BC-05B7-4E93-9D60-A268F344CA44}">
      <dgm:prSet/>
      <dgm:spPr/>
      <dgm:t>
        <a:bodyPr/>
        <a:lstStyle/>
        <a:p>
          <a:endParaRPr lang="en-US" sz="3600">
            <a:solidFill>
              <a:schemeClr val="bg1"/>
            </a:solidFill>
          </a:endParaRPr>
        </a:p>
      </dgm:t>
    </dgm:pt>
    <dgm:pt modelId="{AC2D3451-2AEF-43D6-B596-1A46D82F332A}" type="sibTrans" cxnId="{888CF9BC-05B7-4E93-9D60-A268F344CA44}">
      <dgm:prSet/>
      <dgm:spPr/>
      <dgm:t>
        <a:bodyPr/>
        <a:lstStyle/>
        <a:p>
          <a:endParaRPr lang="en-US" sz="3600">
            <a:solidFill>
              <a:schemeClr val="bg1"/>
            </a:solidFill>
          </a:endParaRPr>
        </a:p>
      </dgm:t>
    </dgm:pt>
    <dgm:pt modelId="{AA81EB7E-B988-431A-90B5-7CD10701A11A}">
      <dgm:prSet custT="1"/>
      <dgm:spPr>
        <a:solidFill>
          <a:srgbClr val="D353DD">
            <a:alpha val="90000"/>
          </a:srgbClr>
        </a:solidFill>
      </dgm:spPr>
      <dgm:t>
        <a:bodyPr/>
        <a:lstStyle/>
        <a:p>
          <a:r>
            <a:rPr lang="en-US" sz="2000" dirty="0" smtClean="0">
              <a:solidFill>
                <a:schemeClr val="bg1"/>
              </a:solidFill>
            </a:rPr>
            <a:t>Independent &amp; Critical thinking and problem solving</a:t>
          </a:r>
        </a:p>
      </dgm:t>
    </dgm:pt>
    <dgm:pt modelId="{7AB193BA-0B39-499E-9F29-9DAA9C63D776}" type="parTrans" cxnId="{3301C671-D254-4DF5-8352-A1B98201A3CF}">
      <dgm:prSet/>
      <dgm:spPr/>
      <dgm:t>
        <a:bodyPr/>
        <a:lstStyle/>
        <a:p>
          <a:endParaRPr lang="en-US" sz="3600">
            <a:solidFill>
              <a:schemeClr val="bg1"/>
            </a:solidFill>
          </a:endParaRPr>
        </a:p>
      </dgm:t>
    </dgm:pt>
    <dgm:pt modelId="{7315C62F-7E8B-49ED-B2A6-9DB30BF745A4}" type="sibTrans" cxnId="{3301C671-D254-4DF5-8352-A1B98201A3CF}">
      <dgm:prSet/>
      <dgm:spPr/>
      <dgm:t>
        <a:bodyPr/>
        <a:lstStyle/>
        <a:p>
          <a:endParaRPr lang="en-US" sz="3600">
            <a:solidFill>
              <a:schemeClr val="bg1"/>
            </a:solidFill>
          </a:endParaRPr>
        </a:p>
      </dgm:t>
    </dgm:pt>
    <dgm:pt modelId="{5F4A3CEE-07F8-4D66-9D6A-1B0DD94E3C62}">
      <dgm:prSet custT="1"/>
      <dgm:spPr>
        <a:solidFill>
          <a:srgbClr val="0099FF">
            <a:alpha val="89804"/>
          </a:srgbClr>
        </a:solidFill>
      </dgm:spPr>
      <dgm:t>
        <a:bodyPr/>
        <a:lstStyle/>
        <a:p>
          <a:r>
            <a:rPr lang="en-US" sz="2000" dirty="0" smtClean="0">
              <a:solidFill>
                <a:schemeClr val="bg1"/>
              </a:solidFill>
            </a:rPr>
            <a:t>Best Practices &amp; Technologies</a:t>
          </a:r>
        </a:p>
      </dgm:t>
    </dgm:pt>
    <dgm:pt modelId="{B6E4673E-22A7-4A71-AE47-53473FD12059}" type="parTrans" cxnId="{0D708027-6CBB-440A-B121-3C32CDB8A72A}">
      <dgm:prSet/>
      <dgm:spPr/>
      <dgm:t>
        <a:bodyPr/>
        <a:lstStyle/>
        <a:p>
          <a:endParaRPr lang="en-US" sz="3600">
            <a:solidFill>
              <a:schemeClr val="bg1"/>
            </a:solidFill>
          </a:endParaRPr>
        </a:p>
      </dgm:t>
    </dgm:pt>
    <dgm:pt modelId="{192CA5F3-34BF-4B35-BE51-5C1F4356F827}" type="sibTrans" cxnId="{0D708027-6CBB-440A-B121-3C32CDB8A72A}">
      <dgm:prSet/>
      <dgm:spPr/>
      <dgm:t>
        <a:bodyPr/>
        <a:lstStyle/>
        <a:p>
          <a:endParaRPr lang="en-US" sz="3600">
            <a:solidFill>
              <a:schemeClr val="bg1"/>
            </a:solidFill>
          </a:endParaRPr>
        </a:p>
      </dgm:t>
    </dgm:pt>
    <dgm:pt modelId="{8E57CB0C-72B3-4BC2-9488-07B7FA4BADF9}">
      <dgm:prSet custT="1"/>
      <dgm:spPr>
        <a:solidFill>
          <a:schemeClr val="accent5">
            <a:lumMod val="75000"/>
            <a:alpha val="90000"/>
          </a:schemeClr>
        </a:solidFill>
      </dgm:spPr>
      <dgm:t>
        <a:bodyPr/>
        <a:lstStyle/>
        <a:p>
          <a:r>
            <a:rPr lang="en-US" sz="2000" dirty="0" smtClean="0">
              <a:solidFill>
                <a:schemeClr val="bg1"/>
              </a:solidFill>
            </a:rPr>
            <a:t>Fundamental Knowledge of IT Courses</a:t>
          </a:r>
        </a:p>
      </dgm:t>
    </dgm:pt>
    <dgm:pt modelId="{9ED1D871-3E12-4DB5-BF91-E782A924B197}" type="parTrans" cxnId="{424A4E85-5047-4CB4-99C7-321F40023808}">
      <dgm:prSet/>
      <dgm:spPr/>
      <dgm:t>
        <a:bodyPr/>
        <a:lstStyle/>
        <a:p>
          <a:endParaRPr lang="en-US" sz="3600">
            <a:solidFill>
              <a:schemeClr val="bg1"/>
            </a:solidFill>
          </a:endParaRPr>
        </a:p>
      </dgm:t>
    </dgm:pt>
    <dgm:pt modelId="{587EA326-CDEE-4D42-AC98-1B3FF3588D9C}" type="sibTrans" cxnId="{424A4E85-5047-4CB4-99C7-321F40023808}">
      <dgm:prSet/>
      <dgm:spPr/>
      <dgm:t>
        <a:bodyPr/>
        <a:lstStyle/>
        <a:p>
          <a:endParaRPr lang="en-US" sz="3600">
            <a:solidFill>
              <a:schemeClr val="bg1"/>
            </a:solidFill>
          </a:endParaRPr>
        </a:p>
      </dgm:t>
    </dgm:pt>
    <dgm:pt modelId="{C2A7CC4B-762B-4589-9A21-62D897EADF30}">
      <dgm:prSet custT="1"/>
      <dgm:spPr>
        <a:solidFill>
          <a:srgbClr val="7030A0">
            <a:alpha val="90000"/>
          </a:srgbClr>
        </a:solidFill>
      </dgm:spPr>
      <dgm:t>
        <a:bodyPr/>
        <a:lstStyle/>
        <a:p>
          <a:r>
            <a:rPr lang="en-US" sz="2000" dirty="0" smtClean="0">
              <a:solidFill>
                <a:schemeClr val="bg1"/>
              </a:solidFill>
            </a:rPr>
            <a:t>R&amp;D and EDC Skills</a:t>
          </a:r>
          <a:endParaRPr lang="en-US" sz="2000" dirty="0">
            <a:solidFill>
              <a:schemeClr val="bg1"/>
            </a:solidFill>
          </a:endParaRPr>
        </a:p>
      </dgm:t>
    </dgm:pt>
    <dgm:pt modelId="{47C0C8F4-186A-4E1F-9FC0-A85A916C08B3}" type="sibTrans" cxnId="{C857CFFF-4404-48F6-9543-3A39BB169EBA}">
      <dgm:prSet/>
      <dgm:spPr/>
      <dgm:t>
        <a:bodyPr/>
        <a:lstStyle/>
        <a:p>
          <a:endParaRPr lang="en-US" sz="3600">
            <a:solidFill>
              <a:schemeClr val="bg1"/>
            </a:solidFill>
          </a:endParaRPr>
        </a:p>
      </dgm:t>
    </dgm:pt>
    <dgm:pt modelId="{945F1061-FB25-42CC-93F4-D0A8CEE8C2CD}" type="parTrans" cxnId="{C857CFFF-4404-48F6-9543-3A39BB169EBA}">
      <dgm:prSet/>
      <dgm:spPr/>
      <dgm:t>
        <a:bodyPr/>
        <a:lstStyle/>
        <a:p>
          <a:endParaRPr lang="en-US" sz="3600">
            <a:solidFill>
              <a:schemeClr val="bg1"/>
            </a:solidFill>
          </a:endParaRPr>
        </a:p>
      </dgm:t>
    </dgm:pt>
    <dgm:pt modelId="{DD42A9CF-6178-4ACD-B321-6BD685FD07E4}">
      <dgm:prSet custT="1"/>
      <dgm:spPr>
        <a:solidFill>
          <a:srgbClr val="FF3300">
            <a:alpha val="89804"/>
          </a:srgbClr>
        </a:solidFill>
      </dgm:spPr>
      <dgm:t>
        <a:bodyPr/>
        <a:lstStyle/>
        <a:p>
          <a:r>
            <a:rPr lang="en-US" sz="2000" dirty="0" smtClean="0">
              <a:solidFill>
                <a:schemeClr val="bg1"/>
              </a:solidFill>
            </a:rPr>
            <a:t>Programming Tools</a:t>
          </a:r>
        </a:p>
      </dgm:t>
    </dgm:pt>
    <dgm:pt modelId="{2C76E402-E039-4C33-8F8B-C84935000E86}" type="parTrans" cxnId="{0A4E94E6-D70B-4FC0-95EE-E34449675850}">
      <dgm:prSet/>
      <dgm:spPr/>
      <dgm:t>
        <a:bodyPr/>
        <a:lstStyle/>
        <a:p>
          <a:endParaRPr lang="en-US"/>
        </a:p>
      </dgm:t>
    </dgm:pt>
    <dgm:pt modelId="{959D5378-EDC5-4C2F-8EC3-A22DACDFC7A5}" type="sibTrans" cxnId="{0A4E94E6-D70B-4FC0-95EE-E34449675850}">
      <dgm:prSet/>
      <dgm:spPr/>
      <dgm:t>
        <a:bodyPr/>
        <a:lstStyle/>
        <a:p>
          <a:endParaRPr lang="en-US"/>
        </a:p>
      </dgm:t>
    </dgm:pt>
    <dgm:pt modelId="{3F88BE02-8674-4501-ABCB-826107948596}" type="pres">
      <dgm:prSet presAssocID="{08A1E486-E360-4564-98F5-9B530BB122B2}" presName="compositeShape" presStyleCnt="0">
        <dgm:presLayoutVars>
          <dgm:dir/>
          <dgm:resizeHandles/>
        </dgm:presLayoutVars>
      </dgm:prSet>
      <dgm:spPr/>
    </dgm:pt>
    <dgm:pt modelId="{E84D8CBD-21D5-41E7-BC5F-2579DE79600C}" type="pres">
      <dgm:prSet presAssocID="{08A1E486-E360-4564-98F5-9B530BB122B2}" presName="pyramid" presStyleLbl="node1" presStyleIdx="0" presStyleCnt="1"/>
      <dgm:spPr>
        <a:solidFill>
          <a:schemeClr val="bg1">
            <a:lumMod val="65000"/>
          </a:schemeClr>
        </a:solidFill>
        <a:ln>
          <a:solidFill>
            <a:schemeClr val="bg1">
              <a:lumMod val="65000"/>
            </a:schemeClr>
          </a:solidFill>
        </a:ln>
      </dgm:spPr>
    </dgm:pt>
    <dgm:pt modelId="{43423ED1-D1B2-4D16-B8AC-C537A6CA3F81}" type="pres">
      <dgm:prSet presAssocID="{08A1E486-E360-4564-98F5-9B530BB122B2}" presName="theList" presStyleCnt="0"/>
      <dgm:spPr/>
    </dgm:pt>
    <dgm:pt modelId="{76BCF4A9-05F2-4044-B9E4-BA33A0A1ACE1}" type="pres">
      <dgm:prSet presAssocID="{2D3D7000-9829-435C-A9A0-EC031AF18C78}" presName="aNode" presStyleLbl="fgAcc1" presStyleIdx="0" presStyleCnt="7">
        <dgm:presLayoutVars>
          <dgm:bulletEnabled val="1"/>
        </dgm:presLayoutVars>
      </dgm:prSet>
      <dgm:spPr/>
      <dgm:t>
        <a:bodyPr/>
        <a:lstStyle/>
        <a:p>
          <a:endParaRPr lang="en-US"/>
        </a:p>
      </dgm:t>
    </dgm:pt>
    <dgm:pt modelId="{9396B0FE-E5FF-4D12-B782-72139C47D3A4}" type="pres">
      <dgm:prSet presAssocID="{2D3D7000-9829-435C-A9A0-EC031AF18C78}" presName="aSpace" presStyleCnt="0"/>
      <dgm:spPr/>
    </dgm:pt>
    <dgm:pt modelId="{A8AEF832-E1DA-4A9E-ADBE-1803ABDA43C1}" type="pres">
      <dgm:prSet presAssocID="{A7822CDD-37EC-479D-9071-077886D621B2}" presName="aNode" presStyleLbl="fgAcc1" presStyleIdx="1" presStyleCnt="7">
        <dgm:presLayoutVars>
          <dgm:bulletEnabled val="1"/>
        </dgm:presLayoutVars>
      </dgm:prSet>
      <dgm:spPr/>
      <dgm:t>
        <a:bodyPr/>
        <a:lstStyle/>
        <a:p>
          <a:endParaRPr lang="en-US"/>
        </a:p>
      </dgm:t>
    </dgm:pt>
    <dgm:pt modelId="{B1022553-7DBC-43F5-809F-2495DA06B843}" type="pres">
      <dgm:prSet presAssocID="{A7822CDD-37EC-479D-9071-077886D621B2}" presName="aSpace" presStyleCnt="0"/>
      <dgm:spPr/>
    </dgm:pt>
    <dgm:pt modelId="{4FA60D01-C42F-4D99-9D98-8D1A2309C7DF}" type="pres">
      <dgm:prSet presAssocID="{C2A7CC4B-762B-4589-9A21-62D897EADF30}" presName="aNode" presStyleLbl="fgAcc1" presStyleIdx="2" presStyleCnt="7">
        <dgm:presLayoutVars>
          <dgm:bulletEnabled val="1"/>
        </dgm:presLayoutVars>
      </dgm:prSet>
      <dgm:spPr/>
      <dgm:t>
        <a:bodyPr/>
        <a:lstStyle/>
        <a:p>
          <a:endParaRPr lang="en-US"/>
        </a:p>
      </dgm:t>
    </dgm:pt>
    <dgm:pt modelId="{F568CEC9-F9F5-4B4D-874E-2E50C62485AC}" type="pres">
      <dgm:prSet presAssocID="{C2A7CC4B-762B-4589-9A21-62D897EADF30}" presName="aSpace" presStyleCnt="0"/>
      <dgm:spPr/>
    </dgm:pt>
    <dgm:pt modelId="{EE0ACD2A-479A-4E97-991D-062A1A72B9A8}" type="pres">
      <dgm:prSet presAssocID="{AA81EB7E-B988-431A-90B5-7CD10701A11A}" presName="aNode" presStyleLbl="fgAcc1" presStyleIdx="3" presStyleCnt="7">
        <dgm:presLayoutVars>
          <dgm:bulletEnabled val="1"/>
        </dgm:presLayoutVars>
      </dgm:prSet>
      <dgm:spPr/>
      <dgm:t>
        <a:bodyPr/>
        <a:lstStyle/>
        <a:p>
          <a:endParaRPr lang="en-US"/>
        </a:p>
      </dgm:t>
    </dgm:pt>
    <dgm:pt modelId="{FAD31465-884B-4DB3-B004-DE439BC86676}" type="pres">
      <dgm:prSet presAssocID="{AA81EB7E-B988-431A-90B5-7CD10701A11A}" presName="aSpace" presStyleCnt="0"/>
      <dgm:spPr/>
    </dgm:pt>
    <dgm:pt modelId="{91FBDC05-DEC5-44FA-88A3-4F4489E62691}" type="pres">
      <dgm:prSet presAssocID="{5F4A3CEE-07F8-4D66-9D6A-1B0DD94E3C62}" presName="aNode" presStyleLbl="fgAcc1" presStyleIdx="4" presStyleCnt="7">
        <dgm:presLayoutVars>
          <dgm:bulletEnabled val="1"/>
        </dgm:presLayoutVars>
      </dgm:prSet>
      <dgm:spPr/>
      <dgm:t>
        <a:bodyPr/>
        <a:lstStyle/>
        <a:p>
          <a:endParaRPr lang="en-US"/>
        </a:p>
      </dgm:t>
    </dgm:pt>
    <dgm:pt modelId="{C0D50856-006E-4884-85D7-055FED0C00EA}" type="pres">
      <dgm:prSet presAssocID="{5F4A3CEE-07F8-4D66-9D6A-1B0DD94E3C62}" presName="aSpace" presStyleCnt="0"/>
      <dgm:spPr/>
    </dgm:pt>
    <dgm:pt modelId="{FC3CF425-E31D-40D0-AE58-CDF7C952B6EC}" type="pres">
      <dgm:prSet presAssocID="{DD42A9CF-6178-4ACD-B321-6BD685FD07E4}" presName="aNode" presStyleLbl="fgAcc1" presStyleIdx="5" presStyleCnt="7">
        <dgm:presLayoutVars>
          <dgm:bulletEnabled val="1"/>
        </dgm:presLayoutVars>
      </dgm:prSet>
      <dgm:spPr/>
      <dgm:t>
        <a:bodyPr/>
        <a:lstStyle/>
        <a:p>
          <a:endParaRPr lang="en-US"/>
        </a:p>
      </dgm:t>
    </dgm:pt>
    <dgm:pt modelId="{30538B6D-3E63-449F-948C-EA9AD9C845B6}" type="pres">
      <dgm:prSet presAssocID="{DD42A9CF-6178-4ACD-B321-6BD685FD07E4}" presName="aSpace" presStyleCnt="0"/>
      <dgm:spPr/>
    </dgm:pt>
    <dgm:pt modelId="{E4C2E35A-1608-4D65-AC94-CCBC6D756A7A}" type="pres">
      <dgm:prSet presAssocID="{8E57CB0C-72B3-4BC2-9488-07B7FA4BADF9}" presName="aNode" presStyleLbl="fgAcc1" presStyleIdx="6" presStyleCnt="7">
        <dgm:presLayoutVars>
          <dgm:bulletEnabled val="1"/>
        </dgm:presLayoutVars>
      </dgm:prSet>
      <dgm:spPr/>
      <dgm:t>
        <a:bodyPr/>
        <a:lstStyle/>
        <a:p>
          <a:endParaRPr lang="en-US"/>
        </a:p>
      </dgm:t>
    </dgm:pt>
    <dgm:pt modelId="{99A2647F-E3AC-4523-922D-B1A0F7F938FB}" type="pres">
      <dgm:prSet presAssocID="{8E57CB0C-72B3-4BC2-9488-07B7FA4BADF9}" presName="aSpace" presStyleCnt="0"/>
      <dgm:spPr/>
    </dgm:pt>
  </dgm:ptLst>
  <dgm:cxnLst>
    <dgm:cxn modelId="{FFA139DC-66E0-4413-AEAA-37E83718A45A}" type="presOf" srcId="{08A1E486-E360-4564-98F5-9B530BB122B2}" destId="{3F88BE02-8674-4501-ABCB-826107948596}" srcOrd="0" destOrd="0" presId="urn:microsoft.com/office/officeart/2005/8/layout/pyramid2"/>
    <dgm:cxn modelId="{DA89E078-5EEA-40E2-A860-64AECA429F41}" type="presOf" srcId="{AA81EB7E-B988-431A-90B5-7CD10701A11A}" destId="{EE0ACD2A-479A-4E97-991D-062A1A72B9A8}" srcOrd="0" destOrd="0" presId="urn:microsoft.com/office/officeart/2005/8/layout/pyramid2"/>
    <dgm:cxn modelId="{40F6DA22-0E82-42FB-AB75-7EE5C40144B6}" type="presOf" srcId="{DD42A9CF-6178-4ACD-B321-6BD685FD07E4}" destId="{FC3CF425-E31D-40D0-AE58-CDF7C952B6EC}" srcOrd="0" destOrd="0" presId="urn:microsoft.com/office/officeart/2005/8/layout/pyramid2"/>
    <dgm:cxn modelId="{0D708027-6CBB-440A-B121-3C32CDB8A72A}" srcId="{08A1E486-E360-4564-98F5-9B530BB122B2}" destId="{5F4A3CEE-07F8-4D66-9D6A-1B0DD94E3C62}" srcOrd="4" destOrd="0" parTransId="{B6E4673E-22A7-4A71-AE47-53473FD12059}" sibTransId="{192CA5F3-34BF-4B35-BE51-5C1F4356F827}"/>
    <dgm:cxn modelId="{694C32D2-D5D1-4A19-86D0-9A9E859BF756}" type="presOf" srcId="{8E57CB0C-72B3-4BC2-9488-07B7FA4BADF9}" destId="{E4C2E35A-1608-4D65-AC94-CCBC6D756A7A}" srcOrd="0" destOrd="0" presId="urn:microsoft.com/office/officeart/2005/8/layout/pyramid2"/>
    <dgm:cxn modelId="{27B9FEE0-2F2B-47E8-9370-2E1B7034B96A}" srcId="{08A1E486-E360-4564-98F5-9B530BB122B2}" destId="{2D3D7000-9829-435C-A9A0-EC031AF18C78}" srcOrd="0" destOrd="0" parTransId="{371699A4-DA1A-4952-A0DD-6EB502401C41}" sibTransId="{B5798724-D55D-4833-A49C-A163A212AFB3}"/>
    <dgm:cxn modelId="{17A9842F-0E0D-4986-975F-F710A4D7A60F}" type="presOf" srcId="{5F4A3CEE-07F8-4D66-9D6A-1B0DD94E3C62}" destId="{91FBDC05-DEC5-44FA-88A3-4F4489E62691}" srcOrd="0" destOrd="0" presId="urn:microsoft.com/office/officeart/2005/8/layout/pyramid2"/>
    <dgm:cxn modelId="{66F5F8DE-5C32-4DF7-9097-7128D04B2A22}" type="presOf" srcId="{C2A7CC4B-762B-4589-9A21-62D897EADF30}" destId="{4FA60D01-C42F-4D99-9D98-8D1A2309C7DF}" srcOrd="0" destOrd="0" presId="urn:microsoft.com/office/officeart/2005/8/layout/pyramid2"/>
    <dgm:cxn modelId="{424A4E85-5047-4CB4-99C7-321F40023808}" srcId="{08A1E486-E360-4564-98F5-9B530BB122B2}" destId="{8E57CB0C-72B3-4BC2-9488-07B7FA4BADF9}" srcOrd="6" destOrd="0" parTransId="{9ED1D871-3E12-4DB5-BF91-E782A924B197}" sibTransId="{587EA326-CDEE-4D42-AC98-1B3FF3588D9C}"/>
    <dgm:cxn modelId="{3301C671-D254-4DF5-8352-A1B98201A3CF}" srcId="{08A1E486-E360-4564-98F5-9B530BB122B2}" destId="{AA81EB7E-B988-431A-90B5-7CD10701A11A}" srcOrd="3" destOrd="0" parTransId="{7AB193BA-0B39-499E-9F29-9DAA9C63D776}" sibTransId="{7315C62F-7E8B-49ED-B2A6-9DB30BF745A4}"/>
    <dgm:cxn modelId="{888CF9BC-05B7-4E93-9D60-A268F344CA44}" srcId="{08A1E486-E360-4564-98F5-9B530BB122B2}" destId="{A7822CDD-37EC-479D-9071-077886D621B2}" srcOrd="1" destOrd="0" parTransId="{B7F64449-E382-48DC-BF90-0C564CA2C775}" sibTransId="{AC2D3451-2AEF-43D6-B596-1A46D82F332A}"/>
    <dgm:cxn modelId="{6011C416-FFC8-427D-828C-847606B2BEA6}" type="presOf" srcId="{A7822CDD-37EC-479D-9071-077886D621B2}" destId="{A8AEF832-E1DA-4A9E-ADBE-1803ABDA43C1}" srcOrd="0" destOrd="0" presId="urn:microsoft.com/office/officeart/2005/8/layout/pyramid2"/>
    <dgm:cxn modelId="{C857CFFF-4404-48F6-9543-3A39BB169EBA}" srcId="{08A1E486-E360-4564-98F5-9B530BB122B2}" destId="{C2A7CC4B-762B-4589-9A21-62D897EADF30}" srcOrd="2" destOrd="0" parTransId="{945F1061-FB25-42CC-93F4-D0A8CEE8C2CD}" sibTransId="{47C0C8F4-186A-4E1F-9FC0-A85A916C08B3}"/>
    <dgm:cxn modelId="{505B7459-BA69-4988-8B56-D7554362B5E9}" type="presOf" srcId="{2D3D7000-9829-435C-A9A0-EC031AF18C78}" destId="{76BCF4A9-05F2-4044-B9E4-BA33A0A1ACE1}" srcOrd="0" destOrd="0" presId="urn:microsoft.com/office/officeart/2005/8/layout/pyramid2"/>
    <dgm:cxn modelId="{0A4E94E6-D70B-4FC0-95EE-E34449675850}" srcId="{08A1E486-E360-4564-98F5-9B530BB122B2}" destId="{DD42A9CF-6178-4ACD-B321-6BD685FD07E4}" srcOrd="5" destOrd="0" parTransId="{2C76E402-E039-4C33-8F8B-C84935000E86}" sibTransId="{959D5378-EDC5-4C2F-8EC3-A22DACDFC7A5}"/>
    <dgm:cxn modelId="{D25C5440-BC1B-4F45-A27F-425A99D58F60}" type="presParOf" srcId="{3F88BE02-8674-4501-ABCB-826107948596}" destId="{E84D8CBD-21D5-41E7-BC5F-2579DE79600C}" srcOrd="0" destOrd="0" presId="urn:microsoft.com/office/officeart/2005/8/layout/pyramid2"/>
    <dgm:cxn modelId="{F23D022F-0855-48F8-B414-F441476362FB}" type="presParOf" srcId="{3F88BE02-8674-4501-ABCB-826107948596}" destId="{43423ED1-D1B2-4D16-B8AC-C537A6CA3F81}" srcOrd="1" destOrd="0" presId="urn:microsoft.com/office/officeart/2005/8/layout/pyramid2"/>
    <dgm:cxn modelId="{97088180-7EFF-40AC-A17A-CB0BD4EDA03D}" type="presParOf" srcId="{43423ED1-D1B2-4D16-B8AC-C537A6CA3F81}" destId="{76BCF4A9-05F2-4044-B9E4-BA33A0A1ACE1}" srcOrd="0" destOrd="0" presId="urn:microsoft.com/office/officeart/2005/8/layout/pyramid2"/>
    <dgm:cxn modelId="{EC7D4B7E-80FC-4EA8-BD07-3D104581614E}" type="presParOf" srcId="{43423ED1-D1B2-4D16-B8AC-C537A6CA3F81}" destId="{9396B0FE-E5FF-4D12-B782-72139C47D3A4}" srcOrd="1" destOrd="0" presId="urn:microsoft.com/office/officeart/2005/8/layout/pyramid2"/>
    <dgm:cxn modelId="{FBE7B3EC-964F-49FC-8441-011C2A540D5D}" type="presParOf" srcId="{43423ED1-D1B2-4D16-B8AC-C537A6CA3F81}" destId="{A8AEF832-E1DA-4A9E-ADBE-1803ABDA43C1}" srcOrd="2" destOrd="0" presId="urn:microsoft.com/office/officeart/2005/8/layout/pyramid2"/>
    <dgm:cxn modelId="{0AC4968D-4434-4C7C-BC88-378A5A89B4C3}" type="presParOf" srcId="{43423ED1-D1B2-4D16-B8AC-C537A6CA3F81}" destId="{B1022553-7DBC-43F5-809F-2495DA06B843}" srcOrd="3" destOrd="0" presId="urn:microsoft.com/office/officeart/2005/8/layout/pyramid2"/>
    <dgm:cxn modelId="{50120B67-59A2-4E3A-BD34-FFD7FAB4F2A6}" type="presParOf" srcId="{43423ED1-D1B2-4D16-B8AC-C537A6CA3F81}" destId="{4FA60D01-C42F-4D99-9D98-8D1A2309C7DF}" srcOrd="4" destOrd="0" presId="urn:microsoft.com/office/officeart/2005/8/layout/pyramid2"/>
    <dgm:cxn modelId="{8D0F54EF-FC14-4491-9598-A4C628A5E1FE}" type="presParOf" srcId="{43423ED1-D1B2-4D16-B8AC-C537A6CA3F81}" destId="{F568CEC9-F9F5-4B4D-874E-2E50C62485AC}" srcOrd="5" destOrd="0" presId="urn:microsoft.com/office/officeart/2005/8/layout/pyramid2"/>
    <dgm:cxn modelId="{BFAC9930-6DF8-4125-A45F-C3D465E34C8F}" type="presParOf" srcId="{43423ED1-D1B2-4D16-B8AC-C537A6CA3F81}" destId="{EE0ACD2A-479A-4E97-991D-062A1A72B9A8}" srcOrd="6" destOrd="0" presId="urn:microsoft.com/office/officeart/2005/8/layout/pyramid2"/>
    <dgm:cxn modelId="{2F045373-CE64-456A-A347-1C729B5FFAEE}" type="presParOf" srcId="{43423ED1-D1B2-4D16-B8AC-C537A6CA3F81}" destId="{FAD31465-884B-4DB3-B004-DE439BC86676}" srcOrd="7" destOrd="0" presId="urn:microsoft.com/office/officeart/2005/8/layout/pyramid2"/>
    <dgm:cxn modelId="{900BABB7-23FE-4CF5-BD53-C8D09F35A373}" type="presParOf" srcId="{43423ED1-D1B2-4D16-B8AC-C537A6CA3F81}" destId="{91FBDC05-DEC5-44FA-88A3-4F4489E62691}" srcOrd="8" destOrd="0" presId="urn:microsoft.com/office/officeart/2005/8/layout/pyramid2"/>
    <dgm:cxn modelId="{8C5B1D8E-C9E9-4B25-8B14-3E0E5B692C3A}" type="presParOf" srcId="{43423ED1-D1B2-4D16-B8AC-C537A6CA3F81}" destId="{C0D50856-006E-4884-85D7-055FED0C00EA}" srcOrd="9" destOrd="0" presId="urn:microsoft.com/office/officeart/2005/8/layout/pyramid2"/>
    <dgm:cxn modelId="{53EC8396-B68A-4B8D-9A5E-D4CB0FA6DE18}" type="presParOf" srcId="{43423ED1-D1B2-4D16-B8AC-C537A6CA3F81}" destId="{FC3CF425-E31D-40D0-AE58-CDF7C952B6EC}" srcOrd="10" destOrd="0" presId="urn:microsoft.com/office/officeart/2005/8/layout/pyramid2"/>
    <dgm:cxn modelId="{833A3FDD-5B19-41E5-AB33-CAA706B85E43}" type="presParOf" srcId="{43423ED1-D1B2-4D16-B8AC-C537A6CA3F81}" destId="{30538B6D-3E63-449F-948C-EA9AD9C845B6}" srcOrd="11" destOrd="0" presId="urn:microsoft.com/office/officeart/2005/8/layout/pyramid2"/>
    <dgm:cxn modelId="{0AE4B44B-C2F9-41AB-BA9B-1055A2001B0F}" type="presParOf" srcId="{43423ED1-D1B2-4D16-B8AC-C537A6CA3F81}" destId="{E4C2E35A-1608-4D65-AC94-CCBC6D756A7A}" srcOrd="12" destOrd="0" presId="urn:microsoft.com/office/officeart/2005/8/layout/pyramid2"/>
    <dgm:cxn modelId="{F1D12CE4-79AC-4D12-B574-EBA5D0D38103}" type="presParOf" srcId="{43423ED1-D1B2-4D16-B8AC-C537A6CA3F81}" destId="{99A2647F-E3AC-4523-922D-B1A0F7F938FB}"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636DF2-1425-4BDD-8B5C-D2BBA0155FC6}"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IN"/>
        </a:p>
      </dgm:t>
    </dgm:pt>
    <dgm:pt modelId="{AA2FC154-6ADC-400E-94AB-9FB705498E1C}" type="pres">
      <dgm:prSet presAssocID="{60636DF2-1425-4BDD-8B5C-D2BBA0155FC6}" presName="mainComposite" presStyleCnt="0">
        <dgm:presLayoutVars>
          <dgm:chPref val="1"/>
          <dgm:dir/>
          <dgm:animOne val="branch"/>
          <dgm:animLvl val="lvl"/>
          <dgm:resizeHandles val="exact"/>
        </dgm:presLayoutVars>
      </dgm:prSet>
      <dgm:spPr/>
      <dgm:t>
        <a:bodyPr/>
        <a:lstStyle/>
        <a:p>
          <a:endParaRPr lang="en-IN"/>
        </a:p>
      </dgm:t>
    </dgm:pt>
    <dgm:pt modelId="{73C68B0B-CA9F-4D90-9256-969ACF501024}" type="pres">
      <dgm:prSet presAssocID="{60636DF2-1425-4BDD-8B5C-D2BBA0155FC6}" presName="hierFlow" presStyleCnt="0"/>
      <dgm:spPr/>
    </dgm:pt>
    <dgm:pt modelId="{70098C01-9996-4B91-A91F-12AA5FBFC931}" type="pres">
      <dgm:prSet presAssocID="{60636DF2-1425-4BDD-8B5C-D2BBA0155FC6}" presName="hierChild1" presStyleCnt="0">
        <dgm:presLayoutVars>
          <dgm:chPref val="1"/>
          <dgm:animOne val="branch"/>
          <dgm:animLvl val="lvl"/>
        </dgm:presLayoutVars>
      </dgm:prSet>
      <dgm:spPr/>
    </dgm:pt>
    <dgm:pt modelId="{12189AF5-3F04-46AE-9C7C-D30B8E9729A7}" type="pres">
      <dgm:prSet presAssocID="{60636DF2-1425-4BDD-8B5C-D2BBA0155FC6}" presName="bgShapesFlow" presStyleCnt="0"/>
      <dgm:spPr/>
    </dgm:pt>
  </dgm:ptLst>
  <dgm:cxnLst>
    <dgm:cxn modelId="{EB981F9D-892A-4C7B-B205-1581031EF7B0}" type="presOf" srcId="{60636DF2-1425-4BDD-8B5C-D2BBA0155FC6}" destId="{AA2FC154-6ADC-400E-94AB-9FB705498E1C}" srcOrd="0" destOrd="0" presId="urn:microsoft.com/office/officeart/2005/8/layout/hierarchy5"/>
    <dgm:cxn modelId="{E1EB8A45-A9EB-42DF-B0F9-7E6FC7436B36}" type="presParOf" srcId="{AA2FC154-6ADC-400E-94AB-9FB705498E1C}" destId="{73C68B0B-CA9F-4D90-9256-969ACF501024}" srcOrd="0" destOrd="0" presId="urn:microsoft.com/office/officeart/2005/8/layout/hierarchy5"/>
    <dgm:cxn modelId="{D0A4EDA8-F58A-4041-B78D-95AF3D8C874A}" type="presParOf" srcId="{73C68B0B-CA9F-4D90-9256-969ACF501024}" destId="{70098C01-9996-4B91-A91F-12AA5FBFC931}" srcOrd="0" destOrd="0" presId="urn:microsoft.com/office/officeart/2005/8/layout/hierarchy5"/>
    <dgm:cxn modelId="{698D6EFA-BA31-482C-9F0D-BD22DE4288D6}" type="presParOf" srcId="{AA2FC154-6ADC-400E-94AB-9FB705498E1C}" destId="{12189AF5-3F04-46AE-9C7C-D30B8E9729A7}"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B5CB4-18AE-491D-9D6A-9F09A20BD87E}">
      <dsp:nvSpPr>
        <dsp:cNvPr id="0" name=""/>
        <dsp:cNvSpPr/>
      </dsp:nvSpPr>
      <dsp:spPr>
        <a:xfrm>
          <a:off x="1187354" y="0"/>
          <a:ext cx="9207691" cy="5105400"/>
        </a:xfrm>
        <a:prstGeom prst="swooshArrow">
          <a:avLst>
            <a:gd name="adj1" fmla="val 25000"/>
            <a:gd name="adj2" fmla="val 25000"/>
          </a:avLst>
        </a:prstGeom>
        <a:solidFill>
          <a:srgbClr val="92D050"/>
        </a:solidFill>
        <a:ln>
          <a:noFill/>
        </a:ln>
        <a:effectLst/>
      </dsp:spPr>
      <dsp:style>
        <a:lnRef idx="0">
          <a:scrgbClr r="0" g="0" b="0"/>
        </a:lnRef>
        <a:fillRef idx="1">
          <a:scrgbClr r="0" g="0" b="0"/>
        </a:fillRef>
        <a:effectRef idx="0">
          <a:scrgbClr r="0" g="0" b="0"/>
        </a:effectRef>
        <a:fontRef idx="minor"/>
      </dsp:style>
    </dsp:sp>
    <dsp:sp modelId="{A17AF704-D09B-4DB8-9077-90A6EE73944C}">
      <dsp:nvSpPr>
        <dsp:cNvPr id="0" name=""/>
        <dsp:cNvSpPr/>
      </dsp:nvSpPr>
      <dsp:spPr>
        <a:xfrm>
          <a:off x="2744297" y="3523747"/>
          <a:ext cx="212384" cy="21238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CD370-A33B-4214-8780-CDFA58E746E3}">
      <dsp:nvSpPr>
        <dsp:cNvPr id="0" name=""/>
        <dsp:cNvSpPr/>
      </dsp:nvSpPr>
      <dsp:spPr>
        <a:xfrm>
          <a:off x="2850489" y="3629939"/>
          <a:ext cx="1903293" cy="1475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38" tIns="0" rIns="0" bIns="0" numCol="1" spcCol="1270" anchor="t" anchorCtr="0">
          <a:noAutofit/>
        </a:bodyPr>
        <a:lstStyle/>
        <a:p>
          <a:pPr lvl="0" algn="l" defTabSz="1155700">
            <a:lnSpc>
              <a:spcPct val="90000"/>
            </a:lnSpc>
            <a:spcBef>
              <a:spcPct val="0"/>
            </a:spcBef>
            <a:spcAft>
              <a:spcPct val="35000"/>
            </a:spcAft>
          </a:pPr>
          <a:r>
            <a:rPr lang="en-US" sz="2600" kern="1200" dirty="0" smtClean="0"/>
            <a:t>Established in </a:t>
          </a:r>
          <a:r>
            <a:rPr lang="en-US" sz="2600" kern="1200" dirty="0" smtClean="0">
              <a:effectLst/>
            </a:rPr>
            <a:t>2001-2002 with Intake of 60</a:t>
          </a:r>
          <a:endParaRPr lang="en-US" sz="2600" kern="1200" dirty="0"/>
        </a:p>
      </dsp:txBody>
      <dsp:txXfrm>
        <a:off x="2850489" y="3629939"/>
        <a:ext cx="1903293" cy="1475460"/>
      </dsp:txXfrm>
    </dsp:sp>
    <dsp:sp modelId="{B79528B3-2D30-4783-904D-B58F128B4F1A}">
      <dsp:nvSpPr>
        <dsp:cNvPr id="0" name=""/>
        <dsp:cNvSpPr/>
      </dsp:nvSpPr>
      <dsp:spPr>
        <a:xfrm>
          <a:off x="4619000" y="2136099"/>
          <a:ext cx="383926" cy="38392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257C3F-19A1-4C49-AADC-3344DD6F53D7}">
      <dsp:nvSpPr>
        <dsp:cNvPr id="0" name=""/>
        <dsp:cNvSpPr/>
      </dsp:nvSpPr>
      <dsp:spPr>
        <a:xfrm>
          <a:off x="4810963" y="2328062"/>
          <a:ext cx="1960473" cy="2777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434" tIns="0" rIns="0" bIns="0" numCol="1" spcCol="1270" anchor="t" anchorCtr="0">
          <a:noAutofit/>
        </a:bodyPr>
        <a:lstStyle/>
        <a:p>
          <a:pPr lvl="0" algn="l" defTabSz="1155700">
            <a:lnSpc>
              <a:spcPct val="90000"/>
            </a:lnSpc>
            <a:spcBef>
              <a:spcPct val="0"/>
            </a:spcBef>
            <a:spcAft>
              <a:spcPct val="35000"/>
            </a:spcAft>
          </a:pPr>
          <a:r>
            <a:rPr lang="en-US" sz="2600" kern="1200" dirty="0" smtClean="0"/>
            <a:t>Intake increased to 120 in 2003</a:t>
          </a:r>
        </a:p>
        <a:p>
          <a:pPr lvl="0" algn="l" defTabSz="1155700">
            <a:lnSpc>
              <a:spcPct val="90000"/>
            </a:lnSpc>
            <a:spcBef>
              <a:spcPct val="0"/>
            </a:spcBef>
            <a:spcAft>
              <a:spcPct val="35000"/>
            </a:spcAft>
          </a:pPr>
          <a:r>
            <a:rPr lang="en-US" sz="2600" kern="1200" dirty="0" smtClean="0"/>
            <a:t>Current Lateral Entry (20% of Intake UG)</a:t>
          </a:r>
          <a:endParaRPr lang="en-US" sz="2600" kern="1200" dirty="0"/>
        </a:p>
      </dsp:txBody>
      <dsp:txXfrm>
        <a:off x="4810963" y="2328062"/>
        <a:ext cx="1960473" cy="2777337"/>
      </dsp:txXfrm>
    </dsp:sp>
    <dsp:sp modelId="{9CD2C073-FD7C-4DF9-BDB7-D4A96CCADE87}">
      <dsp:nvSpPr>
        <dsp:cNvPr id="0" name=""/>
        <dsp:cNvSpPr/>
      </dsp:nvSpPr>
      <dsp:spPr>
        <a:xfrm>
          <a:off x="6873544" y="1291666"/>
          <a:ext cx="530961" cy="53096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7ADE6B-4453-46C6-BCF7-CB6372A3876A}">
      <dsp:nvSpPr>
        <dsp:cNvPr id="0" name=""/>
        <dsp:cNvSpPr/>
      </dsp:nvSpPr>
      <dsp:spPr>
        <a:xfrm>
          <a:off x="7139025" y="1557146"/>
          <a:ext cx="1960473" cy="3548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346" tIns="0" rIns="0" bIns="0" numCol="1" spcCol="1270" anchor="t" anchorCtr="0">
          <a:noAutofit/>
        </a:bodyPr>
        <a:lstStyle/>
        <a:p>
          <a:pPr lvl="0" algn="l" defTabSz="1155700">
            <a:lnSpc>
              <a:spcPct val="90000"/>
            </a:lnSpc>
            <a:spcBef>
              <a:spcPct val="0"/>
            </a:spcBef>
            <a:spcAft>
              <a:spcPct val="35000"/>
            </a:spcAft>
          </a:pPr>
          <a:r>
            <a:rPr lang="en-US" sz="2600" kern="1200" dirty="0" smtClean="0"/>
            <a:t>PG IT Started in AY 2011-2012 with 18 Intake</a:t>
          </a:r>
          <a:endParaRPr lang="en-US" sz="2600" kern="1200" dirty="0"/>
        </a:p>
      </dsp:txBody>
      <dsp:txXfrm>
        <a:off x="7139025" y="1557146"/>
        <a:ext cx="1960473" cy="35482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F9261-401E-4CDF-806F-0D2943EA303F}">
      <dsp:nvSpPr>
        <dsp:cNvPr id="0" name=""/>
        <dsp:cNvSpPr/>
      </dsp:nvSpPr>
      <dsp:spPr>
        <a:xfrm>
          <a:off x="0" y="38325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C91BC1-69BC-4C67-A593-01F3B191EA90}">
      <dsp:nvSpPr>
        <dsp:cNvPr id="0" name=""/>
        <dsp:cNvSpPr/>
      </dsp:nvSpPr>
      <dsp:spPr>
        <a:xfrm>
          <a:off x="484255" y="25041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Knowledge of fundamentals </a:t>
          </a:r>
          <a:endParaRPr lang="en-US" sz="1800" kern="1200" dirty="0"/>
        </a:p>
      </dsp:txBody>
      <dsp:txXfrm>
        <a:off x="497224" y="263387"/>
        <a:ext cx="6753636" cy="239742"/>
      </dsp:txXfrm>
    </dsp:sp>
    <dsp:sp modelId="{23D0C366-C8C8-4745-A47A-BCFDEAA2514E}">
      <dsp:nvSpPr>
        <dsp:cNvPr id="0" name=""/>
        <dsp:cNvSpPr/>
      </dsp:nvSpPr>
      <dsp:spPr>
        <a:xfrm>
          <a:off x="0" y="79149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D63F18-DA89-46CE-8436-AEA1225153C4}">
      <dsp:nvSpPr>
        <dsp:cNvPr id="0" name=""/>
        <dsp:cNvSpPr/>
      </dsp:nvSpPr>
      <dsp:spPr>
        <a:xfrm>
          <a:off x="484255" y="65865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Problem analysis and solution forming</a:t>
          </a:r>
        </a:p>
      </dsp:txBody>
      <dsp:txXfrm>
        <a:off x="497224" y="671627"/>
        <a:ext cx="6753636" cy="239742"/>
      </dsp:txXfrm>
    </dsp:sp>
    <dsp:sp modelId="{2F11744B-6E8B-4F54-82CA-9B1CBDE4FE06}">
      <dsp:nvSpPr>
        <dsp:cNvPr id="0" name=""/>
        <dsp:cNvSpPr/>
      </dsp:nvSpPr>
      <dsp:spPr>
        <a:xfrm>
          <a:off x="0" y="119973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690D7D-FB82-456A-9BFD-7D67CC825F37}">
      <dsp:nvSpPr>
        <dsp:cNvPr id="0" name=""/>
        <dsp:cNvSpPr/>
      </dsp:nvSpPr>
      <dsp:spPr>
        <a:xfrm>
          <a:off x="484255" y="106689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Identify user needs and integrate in system development</a:t>
          </a:r>
        </a:p>
      </dsp:txBody>
      <dsp:txXfrm>
        <a:off x="497224" y="1079867"/>
        <a:ext cx="6753636" cy="239742"/>
      </dsp:txXfrm>
    </dsp:sp>
    <dsp:sp modelId="{3B5CD22F-05AC-4F5A-80C3-9596CFBC9419}">
      <dsp:nvSpPr>
        <dsp:cNvPr id="0" name=""/>
        <dsp:cNvSpPr/>
      </dsp:nvSpPr>
      <dsp:spPr>
        <a:xfrm>
          <a:off x="0" y="160797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889D33-99DF-48EC-B3EB-78C213E56D10}">
      <dsp:nvSpPr>
        <dsp:cNvPr id="0" name=""/>
        <dsp:cNvSpPr/>
      </dsp:nvSpPr>
      <dsp:spPr>
        <a:xfrm>
          <a:off x="484255" y="147513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Experimentation, R &amp; D.</a:t>
          </a:r>
        </a:p>
      </dsp:txBody>
      <dsp:txXfrm>
        <a:off x="497224" y="1488107"/>
        <a:ext cx="6753636" cy="239742"/>
      </dsp:txXfrm>
    </dsp:sp>
    <dsp:sp modelId="{4E1240BE-F60C-4A1F-BC1E-EFB26B732E30}">
      <dsp:nvSpPr>
        <dsp:cNvPr id="0" name=""/>
        <dsp:cNvSpPr/>
      </dsp:nvSpPr>
      <dsp:spPr>
        <a:xfrm>
          <a:off x="0" y="201621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93C537-B596-42F8-9CBE-D65FB0D20785}">
      <dsp:nvSpPr>
        <dsp:cNvPr id="0" name=""/>
        <dsp:cNvSpPr/>
      </dsp:nvSpPr>
      <dsp:spPr>
        <a:xfrm>
          <a:off x="484255" y="188337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Use current techniques &amp; tools for computing practice</a:t>
          </a:r>
        </a:p>
      </dsp:txBody>
      <dsp:txXfrm>
        <a:off x="497224" y="1896347"/>
        <a:ext cx="6753636" cy="239742"/>
      </dsp:txXfrm>
    </dsp:sp>
    <dsp:sp modelId="{7F962E4C-CE9E-49EA-A520-8B7510E204E9}">
      <dsp:nvSpPr>
        <dsp:cNvPr id="0" name=""/>
        <dsp:cNvSpPr/>
      </dsp:nvSpPr>
      <dsp:spPr>
        <a:xfrm>
          <a:off x="0" y="242445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C9072E-2A58-46AD-A45B-4C64B6B93075}">
      <dsp:nvSpPr>
        <dsp:cNvPr id="0" name=""/>
        <dsp:cNvSpPr/>
      </dsp:nvSpPr>
      <dsp:spPr>
        <a:xfrm>
          <a:off x="484255" y="229161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Analyze global impact of computing</a:t>
          </a:r>
        </a:p>
      </dsp:txBody>
      <dsp:txXfrm>
        <a:off x="497224" y="2304587"/>
        <a:ext cx="6753636" cy="239742"/>
      </dsp:txXfrm>
    </dsp:sp>
    <dsp:sp modelId="{59861F0B-B631-4618-B2DB-2612CA308ED0}">
      <dsp:nvSpPr>
        <dsp:cNvPr id="0" name=""/>
        <dsp:cNvSpPr/>
      </dsp:nvSpPr>
      <dsp:spPr>
        <a:xfrm>
          <a:off x="0" y="283269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9A0A21-F58A-41B8-96AE-B67648DF7A13}">
      <dsp:nvSpPr>
        <dsp:cNvPr id="0" name=""/>
        <dsp:cNvSpPr/>
      </dsp:nvSpPr>
      <dsp:spPr>
        <a:xfrm>
          <a:off x="484255" y="269985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Sustainable Development</a:t>
          </a:r>
        </a:p>
      </dsp:txBody>
      <dsp:txXfrm>
        <a:off x="497224" y="2712827"/>
        <a:ext cx="6753636" cy="239742"/>
      </dsp:txXfrm>
    </dsp:sp>
    <dsp:sp modelId="{6D4C3837-77C3-462D-94F3-0D5D292B0D82}">
      <dsp:nvSpPr>
        <dsp:cNvPr id="0" name=""/>
        <dsp:cNvSpPr/>
      </dsp:nvSpPr>
      <dsp:spPr>
        <a:xfrm>
          <a:off x="0" y="324093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59908-A048-4514-B154-A60E06BB24E0}">
      <dsp:nvSpPr>
        <dsp:cNvPr id="0" name=""/>
        <dsp:cNvSpPr/>
      </dsp:nvSpPr>
      <dsp:spPr>
        <a:xfrm>
          <a:off x="484255" y="310809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Ethics in engineering</a:t>
          </a:r>
        </a:p>
      </dsp:txBody>
      <dsp:txXfrm>
        <a:off x="497224" y="3121067"/>
        <a:ext cx="6753636" cy="239742"/>
      </dsp:txXfrm>
    </dsp:sp>
    <dsp:sp modelId="{3EB4E413-4990-46E5-AD88-461DF76AF3C7}">
      <dsp:nvSpPr>
        <dsp:cNvPr id="0" name=""/>
        <dsp:cNvSpPr/>
      </dsp:nvSpPr>
      <dsp:spPr>
        <a:xfrm>
          <a:off x="0" y="364917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37C453-C017-4A8B-9B45-9ED5A00208F8}">
      <dsp:nvSpPr>
        <dsp:cNvPr id="0" name=""/>
        <dsp:cNvSpPr/>
      </dsp:nvSpPr>
      <dsp:spPr>
        <a:xfrm>
          <a:off x="484255" y="351633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Teamwork</a:t>
          </a:r>
        </a:p>
      </dsp:txBody>
      <dsp:txXfrm>
        <a:off x="497224" y="3529307"/>
        <a:ext cx="6753636" cy="239742"/>
      </dsp:txXfrm>
    </dsp:sp>
    <dsp:sp modelId="{1FFFA45D-1A94-4B4E-811A-5C8B62A6A893}">
      <dsp:nvSpPr>
        <dsp:cNvPr id="0" name=""/>
        <dsp:cNvSpPr/>
      </dsp:nvSpPr>
      <dsp:spPr>
        <a:xfrm>
          <a:off x="0" y="405741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9A5445-A988-47E9-9846-73E908022191}">
      <dsp:nvSpPr>
        <dsp:cNvPr id="0" name=""/>
        <dsp:cNvSpPr/>
      </dsp:nvSpPr>
      <dsp:spPr>
        <a:xfrm>
          <a:off x="484255" y="392457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Effective Communication</a:t>
          </a:r>
        </a:p>
      </dsp:txBody>
      <dsp:txXfrm>
        <a:off x="497224" y="3937547"/>
        <a:ext cx="6753636" cy="239742"/>
      </dsp:txXfrm>
    </dsp:sp>
    <dsp:sp modelId="{7E3D75AA-2177-4F1D-B5D6-D9103A71E9EB}">
      <dsp:nvSpPr>
        <dsp:cNvPr id="0" name=""/>
        <dsp:cNvSpPr/>
      </dsp:nvSpPr>
      <dsp:spPr>
        <a:xfrm>
          <a:off x="0" y="446565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CB63E-38AB-4EB3-8737-88CA9DBE37CC}">
      <dsp:nvSpPr>
        <dsp:cNvPr id="0" name=""/>
        <dsp:cNvSpPr/>
      </dsp:nvSpPr>
      <dsp:spPr>
        <a:xfrm>
          <a:off x="484255" y="433281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Continuing Professional Development</a:t>
          </a:r>
        </a:p>
      </dsp:txBody>
      <dsp:txXfrm>
        <a:off x="497224" y="4345787"/>
        <a:ext cx="6753636" cy="239742"/>
      </dsp:txXfrm>
    </dsp:sp>
    <dsp:sp modelId="{69279844-C251-4C58-A100-664B1D7EA0A6}">
      <dsp:nvSpPr>
        <dsp:cNvPr id="0" name=""/>
        <dsp:cNvSpPr/>
      </dsp:nvSpPr>
      <dsp:spPr>
        <a:xfrm>
          <a:off x="0" y="4873898"/>
          <a:ext cx="9685106" cy="226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4CE31-A897-46FB-8C4A-54AED74AE20A}">
      <dsp:nvSpPr>
        <dsp:cNvPr id="0" name=""/>
        <dsp:cNvSpPr/>
      </dsp:nvSpPr>
      <dsp:spPr>
        <a:xfrm>
          <a:off x="484255" y="4741058"/>
          <a:ext cx="6779574" cy="265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252" tIns="0" rIns="256252" bIns="0" numCol="1" spcCol="1270" anchor="ctr" anchorCtr="0">
          <a:noAutofit/>
        </a:bodyPr>
        <a:lstStyle/>
        <a:p>
          <a:pPr lvl="0" algn="l" defTabSz="800100">
            <a:lnSpc>
              <a:spcPct val="90000"/>
            </a:lnSpc>
            <a:spcBef>
              <a:spcPct val="0"/>
            </a:spcBef>
            <a:spcAft>
              <a:spcPct val="35000"/>
            </a:spcAft>
          </a:pPr>
          <a:r>
            <a:rPr lang="en-US" sz="1800" kern="1200" dirty="0" smtClean="0"/>
            <a:t>Understanding of best practices and standards</a:t>
          </a:r>
        </a:p>
      </dsp:txBody>
      <dsp:txXfrm>
        <a:off x="497224" y="4754027"/>
        <a:ext cx="6753636" cy="2397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C1B88-9E52-47B7-B618-E72A0BDA6F55}">
      <dsp:nvSpPr>
        <dsp:cNvPr id="0" name=""/>
        <dsp:cNvSpPr/>
      </dsp:nvSpPr>
      <dsp:spPr>
        <a:xfrm>
          <a:off x="4599640" y="2093981"/>
          <a:ext cx="2661541" cy="2302340"/>
        </a:xfrm>
        <a:prstGeom prst="hexagon">
          <a:avLst>
            <a:gd name="adj" fmla="val 28570"/>
            <a:gd name="vf" fmla="val 11547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Conclusion</a:t>
          </a:r>
          <a:endParaRPr lang="en-US" sz="2000" b="1" kern="1200" dirty="0"/>
        </a:p>
      </dsp:txBody>
      <dsp:txXfrm>
        <a:off x="5040695" y="2475511"/>
        <a:ext cx="1779431" cy="1539280"/>
      </dsp:txXfrm>
    </dsp:sp>
    <dsp:sp modelId="{11CE06DC-B453-468B-B3E0-B0F0F916F8E3}">
      <dsp:nvSpPr>
        <dsp:cNvPr id="0" name=""/>
        <dsp:cNvSpPr/>
      </dsp:nvSpPr>
      <dsp:spPr>
        <a:xfrm>
          <a:off x="6266276" y="992466"/>
          <a:ext cx="1004191" cy="86524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B29A28-346D-433B-B011-955DB0EC16EA}">
      <dsp:nvSpPr>
        <dsp:cNvPr id="0" name=""/>
        <dsp:cNvSpPr/>
      </dsp:nvSpPr>
      <dsp:spPr>
        <a:xfrm>
          <a:off x="4844807" y="0"/>
          <a:ext cx="2181113" cy="1886919"/>
        </a:xfrm>
        <a:prstGeom prst="hexagon">
          <a:avLst>
            <a:gd name="adj" fmla="val 2857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Consistent increase in intake with 100% admission</a:t>
          </a:r>
          <a:endParaRPr lang="en-US" sz="2000" kern="1200" dirty="0"/>
        </a:p>
      </dsp:txBody>
      <dsp:txXfrm>
        <a:off x="5206264" y="312703"/>
        <a:ext cx="1458199" cy="1261513"/>
      </dsp:txXfrm>
    </dsp:sp>
    <dsp:sp modelId="{32D140C9-E131-4DBD-BF94-8F20E59D8C11}">
      <dsp:nvSpPr>
        <dsp:cNvPr id="0" name=""/>
        <dsp:cNvSpPr/>
      </dsp:nvSpPr>
      <dsp:spPr>
        <a:xfrm>
          <a:off x="7438246" y="2610011"/>
          <a:ext cx="1004191" cy="86524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662ADD-2F9E-4107-887F-1493C3217A34}">
      <dsp:nvSpPr>
        <dsp:cNvPr id="0" name=""/>
        <dsp:cNvSpPr/>
      </dsp:nvSpPr>
      <dsp:spPr>
        <a:xfrm>
          <a:off x="6845142" y="1160582"/>
          <a:ext cx="2181113" cy="1886919"/>
        </a:xfrm>
        <a:prstGeom prst="hexagon">
          <a:avLst>
            <a:gd name="adj" fmla="val 2857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Negligible defaulter for Term grant.</a:t>
          </a:r>
        </a:p>
      </dsp:txBody>
      <dsp:txXfrm>
        <a:off x="7206599" y="1473285"/>
        <a:ext cx="1458199" cy="1261513"/>
      </dsp:txXfrm>
    </dsp:sp>
    <dsp:sp modelId="{300558FD-779F-427B-93D0-4AE6DE18E56D}">
      <dsp:nvSpPr>
        <dsp:cNvPr id="0" name=""/>
        <dsp:cNvSpPr/>
      </dsp:nvSpPr>
      <dsp:spPr>
        <a:xfrm>
          <a:off x="6624120" y="4435916"/>
          <a:ext cx="1004191" cy="86524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C1BD6A-EE79-4567-B466-078E4C6B022C}">
      <dsp:nvSpPr>
        <dsp:cNvPr id="0" name=""/>
        <dsp:cNvSpPr/>
      </dsp:nvSpPr>
      <dsp:spPr>
        <a:xfrm>
          <a:off x="6845142" y="3442151"/>
          <a:ext cx="2181113" cy="1886919"/>
        </a:xfrm>
        <a:prstGeom prst="hexagon">
          <a:avLst>
            <a:gd name="adj" fmla="val 28570"/>
            <a:gd name="vf" fmla="val 115470"/>
          </a:avLst>
        </a:prstGeom>
        <a:solidFill>
          <a:schemeClr val="accent4">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Consistent Success rate with average 80 % </a:t>
          </a:r>
        </a:p>
      </dsp:txBody>
      <dsp:txXfrm>
        <a:off x="7206599" y="3754854"/>
        <a:ext cx="1458199" cy="1261513"/>
      </dsp:txXfrm>
    </dsp:sp>
    <dsp:sp modelId="{847BC097-1E87-4EFB-BDD3-1DEABB66AE39}">
      <dsp:nvSpPr>
        <dsp:cNvPr id="0" name=""/>
        <dsp:cNvSpPr/>
      </dsp:nvSpPr>
      <dsp:spPr>
        <a:xfrm>
          <a:off x="4604593" y="4625452"/>
          <a:ext cx="1004191" cy="86524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A2C2AB-6CF7-4F8B-9165-33C06C82E4DB}">
      <dsp:nvSpPr>
        <dsp:cNvPr id="0" name=""/>
        <dsp:cNvSpPr/>
      </dsp:nvSpPr>
      <dsp:spPr>
        <a:xfrm>
          <a:off x="4844807" y="4604032"/>
          <a:ext cx="2181113" cy="1886919"/>
        </a:xfrm>
        <a:prstGeom prst="hexagon">
          <a:avLst>
            <a:gd name="adj" fmla="val 2857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Consistent in achieving the Quality Objectives</a:t>
          </a:r>
        </a:p>
      </dsp:txBody>
      <dsp:txXfrm>
        <a:off x="5206264" y="4916735"/>
        <a:ext cx="1458199" cy="1261513"/>
      </dsp:txXfrm>
    </dsp:sp>
    <dsp:sp modelId="{EBE60422-8E2D-4F83-BFD8-F727ECB84F54}">
      <dsp:nvSpPr>
        <dsp:cNvPr id="0" name=""/>
        <dsp:cNvSpPr/>
      </dsp:nvSpPr>
      <dsp:spPr>
        <a:xfrm>
          <a:off x="3413431" y="3008556"/>
          <a:ext cx="1004191" cy="865243"/>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0ADD51-F08B-4710-9B1A-4F21C0A8851C}">
      <dsp:nvSpPr>
        <dsp:cNvPr id="0" name=""/>
        <dsp:cNvSpPr/>
      </dsp:nvSpPr>
      <dsp:spPr>
        <a:xfrm>
          <a:off x="2835185" y="3443450"/>
          <a:ext cx="2181113" cy="1886919"/>
        </a:xfrm>
        <a:prstGeom prst="hexagon">
          <a:avLst>
            <a:gd name="adj" fmla="val 2857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Consistent campus placements &amp; higher studies</a:t>
          </a:r>
        </a:p>
      </dsp:txBody>
      <dsp:txXfrm>
        <a:off x="3196642" y="3756153"/>
        <a:ext cx="1458199" cy="1261513"/>
      </dsp:txXfrm>
    </dsp:sp>
    <dsp:sp modelId="{D2E62E00-3D15-4E14-AAB9-EFBE136C1C5E}">
      <dsp:nvSpPr>
        <dsp:cNvPr id="0" name=""/>
        <dsp:cNvSpPr/>
      </dsp:nvSpPr>
      <dsp:spPr>
        <a:xfrm>
          <a:off x="2835185" y="1157985"/>
          <a:ext cx="2181113" cy="1886919"/>
        </a:xfrm>
        <a:prstGeom prst="hexagon">
          <a:avLst>
            <a:gd name="adj" fmla="val 28570"/>
            <a:gd name="vf" fmla="val 115470"/>
          </a:avLst>
        </a:prstGeom>
        <a:solidFill>
          <a:srgbClr val="00B0F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Qualified Faculty &amp; well Equipped labs</a:t>
          </a:r>
        </a:p>
      </dsp:txBody>
      <dsp:txXfrm>
        <a:off x="3196642" y="1470688"/>
        <a:ext cx="1458199" cy="12615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B15B-EA26-4106-A4FE-96C1C001AA60}">
      <dsp:nvSpPr>
        <dsp:cNvPr id="0" name=""/>
        <dsp:cNvSpPr/>
      </dsp:nvSpPr>
      <dsp:spPr>
        <a:xfrm rot="5400000">
          <a:off x="4062555" y="105763"/>
          <a:ext cx="1617837" cy="1407518"/>
        </a:xfrm>
        <a:prstGeom prst="hexagon">
          <a:avLst>
            <a:gd name="adj" fmla="val 25000"/>
            <a:gd name="vf" fmla="val 115470"/>
          </a:avLst>
        </a:prstGeom>
        <a:solidFill>
          <a:schemeClr val="accent6"/>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RvA Accreditation Under ISO</a:t>
          </a:r>
          <a:endParaRPr lang="en-US" sz="1600" b="1" kern="1200" dirty="0"/>
        </a:p>
      </dsp:txBody>
      <dsp:txXfrm rot="-5400000">
        <a:off x="4387052" y="252717"/>
        <a:ext cx="968842" cy="1113611"/>
      </dsp:txXfrm>
    </dsp:sp>
    <dsp:sp modelId="{329206DD-647F-4E60-8815-F6F0741723F3}">
      <dsp:nvSpPr>
        <dsp:cNvPr id="0" name=""/>
        <dsp:cNvSpPr/>
      </dsp:nvSpPr>
      <dsp:spPr>
        <a:xfrm>
          <a:off x="5617944" y="324171"/>
          <a:ext cx="1805506"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p>
      </dsp:txBody>
      <dsp:txXfrm>
        <a:off x="5617944" y="324171"/>
        <a:ext cx="1805506" cy="970702"/>
      </dsp:txXfrm>
    </dsp:sp>
    <dsp:sp modelId="{7511B6E1-F49B-4CF4-9146-40E4031CAC90}">
      <dsp:nvSpPr>
        <dsp:cNvPr id="0" name=""/>
        <dsp:cNvSpPr/>
      </dsp:nvSpPr>
      <dsp:spPr>
        <a:xfrm rot="5400000">
          <a:off x="2542435" y="105763"/>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b="1" kern="1200" dirty="0" smtClean="0">
              <a:effectLst/>
            </a:rPr>
            <a:t>2005</a:t>
          </a:r>
          <a:endParaRPr lang="en-US" sz="3600" kern="1200" dirty="0"/>
        </a:p>
      </dsp:txBody>
      <dsp:txXfrm rot="-5400000">
        <a:off x="2866932" y="252717"/>
        <a:ext cx="968842" cy="1113611"/>
      </dsp:txXfrm>
    </dsp:sp>
    <dsp:sp modelId="{4EFAA3C7-D774-40C6-861F-1F9EF4DBFE75}">
      <dsp:nvSpPr>
        <dsp:cNvPr id="0" name=""/>
        <dsp:cNvSpPr/>
      </dsp:nvSpPr>
      <dsp:spPr>
        <a:xfrm rot="5400000">
          <a:off x="3299583" y="1478983"/>
          <a:ext cx="1617837" cy="1407518"/>
        </a:xfrm>
        <a:prstGeom prst="hexagon">
          <a:avLst>
            <a:gd name="adj" fmla="val 25000"/>
            <a:gd name="vf" fmla="val 115470"/>
          </a:avLst>
        </a:prstGeom>
        <a:solidFill>
          <a:srgbClr val="FF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NBA </a:t>
          </a:r>
          <a:r>
            <a:rPr lang="en-US" sz="1200" b="1" kern="1200" dirty="0" smtClean="0"/>
            <a:t>Accreditation for  Three Years</a:t>
          </a:r>
          <a:endParaRPr lang="en-US" sz="1200" b="1" kern="1200" dirty="0"/>
        </a:p>
      </dsp:txBody>
      <dsp:txXfrm rot="-5400000">
        <a:off x="3624080" y="1625937"/>
        <a:ext cx="968842" cy="1113611"/>
      </dsp:txXfrm>
    </dsp:sp>
    <dsp:sp modelId="{2621E822-F681-4B13-AD55-E8053C58E5AE}">
      <dsp:nvSpPr>
        <dsp:cNvPr id="0" name=""/>
        <dsp:cNvSpPr/>
      </dsp:nvSpPr>
      <dsp:spPr>
        <a:xfrm>
          <a:off x="1599236" y="1697392"/>
          <a:ext cx="1747264"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endParaRPr lang="en-US" sz="1800" kern="1200" dirty="0"/>
        </a:p>
      </dsp:txBody>
      <dsp:txXfrm>
        <a:off x="1599236" y="1697392"/>
        <a:ext cx="1747264" cy="970702"/>
      </dsp:txXfrm>
    </dsp:sp>
    <dsp:sp modelId="{25B31D99-6D5E-43E8-9A2D-BD7236100B1F}">
      <dsp:nvSpPr>
        <dsp:cNvPr id="0" name=""/>
        <dsp:cNvSpPr/>
      </dsp:nvSpPr>
      <dsp:spPr>
        <a:xfrm rot="5400000">
          <a:off x="4819703" y="1478983"/>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2011</a:t>
          </a:r>
          <a:endParaRPr lang="en-US" sz="2000" kern="1200" dirty="0"/>
        </a:p>
      </dsp:txBody>
      <dsp:txXfrm rot="-5400000">
        <a:off x="5144200" y="1625937"/>
        <a:ext cx="968842" cy="1113611"/>
      </dsp:txXfrm>
    </dsp:sp>
    <dsp:sp modelId="{760B38F8-164A-419E-8E1B-618ED3D19874}">
      <dsp:nvSpPr>
        <dsp:cNvPr id="0" name=""/>
        <dsp:cNvSpPr/>
      </dsp:nvSpPr>
      <dsp:spPr>
        <a:xfrm rot="5400000">
          <a:off x="4062555" y="2852204"/>
          <a:ext cx="1617837" cy="1407518"/>
        </a:xfrm>
        <a:prstGeom prst="hexagon">
          <a:avLst>
            <a:gd name="adj" fmla="val 25000"/>
            <a:gd name="vf" fmla="val 115470"/>
          </a:avLst>
        </a:prstGeom>
        <a:solidFill>
          <a:srgbClr val="00B05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AICTE CII </a:t>
          </a:r>
          <a:r>
            <a:rPr lang="en-US" sz="1400" b="1" kern="1200" dirty="0" smtClean="0"/>
            <a:t>Gradation as HIGH in 3i</a:t>
          </a:r>
          <a:endParaRPr lang="en-US" sz="1400" b="1" kern="1200" dirty="0"/>
        </a:p>
      </dsp:txBody>
      <dsp:txXfrm rot="-5400000">
        <a:off x="4387052" y="2999158"/>
        <a:ext cx="968842" cy="1113611"/>
      </dsp:txXfrm>
    </dsp:sp>
    <dsp:sp modelId="{8821E281-4B69-4002-8E8B-93C5D58937C1}">
      <dsp:nvSpPr>
        <dsp:cNvPr id="0" name=""/>
        <dsp:cNvSpPr/>
      </dsp:nvSpPr>
      <dsp:spPr>
        <a:xfrm>
          <a:off x="5617944" y="3070612"/>
          <a:ext cx="1805506"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endParaRPr lang="en-US" sz="1200" kern="1200" dirty="0"/>
        </a:p>
      </dsp:txBody>
      <dsp:txXfrm>
        <a:off x="5617944" y="3070612"/>
        <a:ext cx="1805506" cy="970702"/>
      </dsp:txXfrm>
    </dsp:sp>
    <dsp:sp modelId="{268D6EDE-51C2-4863-A816-24F2FAA6BB9E}">
      <dsp:nvSpPr>
        <dsp:cNvPr id="0" name=""/>
        <dsp:cNvSpPr/>
      </dsp:nvSpPr>
      <dsp:spPr>
        <a:xfrm rot="5400000">
          <a:off x="2542435" y="2852204"/>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kern="1200" dirty="0" smtClean="0"/>
            <a:t>2013</a:t>
          </a:r>
          <a:endParaRPr lang="en-US" sz="3600" kern="1200" dirty="0"/>
        </a:p>
      </dsp:txBody>
      <dsp:txXfrm rot="-5400000">
        <a:off x="2866932" y="2999158"/>
        <a:ext cx="968842" cy="1113611"/>
      </dsp:txXfrm>
    </dsp:sp>
    <dsp:sp modelId="{D00250F5-1597-45C5-9DE6-F9291B17477F}">
      <dsp:nvSpPr>
        <dsp:cNvPr id="0" name=""/>
        <dsp:cNvSpPr/>
      </dsp:nvSpPr>
      <dsp:spPr>
        <a:xfrm rot="5400000">
          <a:off x="3299583" y="4225424"/>
          <a:ext cx="1617837" cy="1407518"/>
        </a:xfrm>
        <a:prstGeom prst="hexagon">
          <a:avLst>
            <a:gd name="adj" fmla="val 25000"/>
            <a:gd name="vf" fmla="val 115470"/>
          </a:avLst>
        </a:prstGeom>
        <a:solidFill>
          <a:srgbClr val="FFC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Industry Accreditation for Placement	</a:t>
          </a:r>
        </a:p>
      </dsp:txBody>
      <dsp:txXfrm rot="-5400000">
        <a:off x="3624080" y="4372378"/>
        <a:ext cx="968842" cy="1113611"/>
      </dsp:txXfrm>
    </dsp:sp>
    <dsp:sp modelId="{C011DCC6-6E01-4922-9448-550E71F8982B}">
      <dsp:nvSpPr>
        <dsp:cNvPr id="0" name=""/>
        <dsp:cNvSpPr/>
      </dsp:nvSpPr>
      <dsp:spPr>
        <a:xfrm>
          <a:off x="1599236" y="4443832"/>
          <a:ext cx="1747264" cy="970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endParaRPr lang="en-US" sz="1600" kern="1200" dirty="0" smtClean="0"/>
        </a:p>
      </dsp:txBody>
      <dsp:txXfrm>
        <a:off x="1599236" y="4443832"/>
        <a:ext cx="1747264" cy="970702"/>
      </dsp:txXfrm>
    </dsp:sp>
    <dsp:sp modelId="{6A71DC89-A326-4E89-A862-0D78F567B710}">
      <dsp:nvSpPr>
        <dsp:cNvPr id="0" name=""/>
        <dsp:cNvSpPr/>
      </dsp:nvSpPr>
      <dsp:spPr>
        <a:xfrm rot="5400000">
          <a:off x="4819703" y="4225424"/>
          <a:ext cx="1617837" cy="1407518"/>
        </a:xfrm>
        <a:prstGeom prst="hexagon">
          <a:avLst>
            <a:gd name="adj" fmla="val 2500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1600" kern="1200" dirty="0" smtClean="0">
              <a:effectLst/>
            </a:rPr>
            <a:t>Accenture, Infosys, TCS, L&amp;T InfoTech </a:t>
          </a:r>
          <a:endParaRPr lang="en-US" sz="1600" kern="1200" dirty="0"/>
        </a:p>
      </dsp:txBody>
      <dsp:txXfrm rot="-5400000">
        <a:off x="5144200" y="4372378"/>
        <a:ext cx="968842" cy="11136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57477-1EEB-4287-B932-214B7A62C9A3}">
      <dsp:nvSpPr>
        <dsp:cNvPr id="0" name=""/>
        <dsp:cNvSpPr/>
      </dsp:nvSpPr>
      <dsp:spPr>
        <a:xfrm rot="5400000">
          <a:off x="278588" y="2417429"/>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4A5646-63D2-423D-BE9D-0C02011A35CC}">
      <dsp:nvSpPr>
        <dsp:cNvPr id="0" name=""/>
        <dsp:cNvSpPr/>
      </dsp:nvSpPr>
      <dsp:spPr>
        <a:xfrm>
          <a:off x="140495" y="2828726"/>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Irrespective of Market trends &amp; Condition, the department is able to attract students and fill up all the seats.</a:t>
          </a:r>
          <a:endParaRPr lang="en-US" sz="1600" kern="1200" dirty="0"/>
        </a:p>
      </dsp:txBody>
      <dsp:txXfrm>
        <a:off x="140495" y="2828726"/>
        <a:ext cx="1242773" cy="1089364"/>
      </dsp:txXfrm>
    </dsp:sp>
    <dsp:sp modelId="{1A801759-29CD-43C3-B1CE-D22FB700DAD4}">
      <dsp:nvSpPr>
        <dsp:cNvPr id="0" name=""/>
        <dsp:cNvSpPr/>
      </dsp:nvSpPr>
      <dsp:spPr>
        <a:xfrm>
          <a:off x="1148783" y="2316084"/>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0AD4AF-F7D5-40DC-B3F1-803ADFAB22C1}">
      <dsp:nvSpPr>
        <dsp:cNvPr id="0" name=""/>
        <dsp:cNvSpPr/>
      </dsp:nvSpPr>
      <dsp:spPr>
        <a:xfrm rot="5400000">
          <a:off x="1799986" y="2040957"/>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035BE-9127-4306-8A81-815D3AC39842}">
      <dsp:nvSpPr>
        <dsp:cNvPr id="0" name=""/>
        <dsp:cNvSpPr/>
      </dsp:nvSpPr>
      <dsp:spPr>
        <a:xfrm>
          <a:off x="1661893" y="2452255"/>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Consistent result above 90% with success rate 80%.</a:t>
          </a:r>
        </a:p>
      </dsp:txBody>
      <dsp:txXfrm>
        <a:off x="1661893" y="2452255"/>
        <a:ext cx="1242773" cy="1089364"/>
      </dsp:txXfrm>
    </dsp:sp>
    <dsp:sp modelId="{4CA398E1-1BF3-4827-AA19-A122958F29F5}">
      <dsp:nvSpPr>
        <dsp:cNvPr id="0" name=""/>
        <dsp:cNvSpPr/>
      </dsp:nvSpPr>
      <dsp:spPr>
        <a:xfrm>
          <a:off x="2670181" y="1939613"/>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5F32AB-077C-40F2-9D46-BB720BFE2FDD}">
      <dsp:nvSpPr>
        <dsp:cNvPr id="0" name=""/>
        <dsp:cNvSpPr/>
      </dsp:nvSpPr>
      <dsp:spPr>
        <a:xfrm rot="5400000">
          <a:off x="3321384" y="1664486"/>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EF7F36-C224-493D-85B9-DB8AB0E1B04A}">
      <dsp:nvSpPr>
        <dsp:cNvPr id="0" name=""/>
        <dsp:cNvSpPr/>
      </dsp:nvSpPr>
      <dsp:spPr>
        <a:xfrm>
          <a:off x="3183291" y="2075783"/>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Consistent placement record , and is above75% out of  eligible students.</a:t>
          </a:r>
        </a:p>
      </dsp:txBody>
      <dsp:txXfrm>
        <a:off x="3183291" y="2075783"/>
        <a:ext cx="1242773" cy="1089364"/>
      </dsp:txXfrm>
    </dsp:sp>
    <dsp:sp modelId="{49184AFE-858C-4DB7-9E36-D456E5A134E3}">
      <dsp:nvSpPr>
        <dsp:cNvPr id="0" name=""/>
        <dsp:cNvSpPr/>
      </dsp:nvSpPr>
      <dsp:spPr>
        <a:xfrm>
          <a:off x="4191579" y="1563141"/>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257895-6F08-4768-8EF5-91139924F4D5}">
      <dsp:nvSpPr>
        <dsp:cNvPr id="0" name=""/>
        <dsp:cNvSpPr/>
      </dsp:nvSpPr>
      <dsp:spPr>
        <a:xfrm rot="5400000">
          <a:off x="4842782" y="1288014"/>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D183C6-86AF-43A2-80A6-E44BD36FA990}">
      <dsp:nvSpPr>
        <dsp:cNvPr id="0" name=""/>
        <dsp:cNvSpPr/>
      </dsp:nvSpPr>
      <dsp:spPr>
        <a:xfrm>
          <a:off x="4704689" y="1699312"/>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Three toppers and one rank holder since 2005</a:t>
          </a:r>
        </a:p>
      </dsp:txBody>
      <dsp:txXfrm>
        <a:off x="4704689" y="1699312"/>
        <a:ext cx="1242773" cy="1089364"/>
      </dsp:txXfrm>
    </dsp:sp>
    <dsp:sp modelId="{94DA203A-F428-4074-BB66-4571AEDE612C}">
      <dsp:nvSpPr>
        <dsp:cNvPr id="0" name=""/>
        <dsp:cNvSpPr/>
      </dsp:nvSpPr>
      <dsp:spPr>
        <a:xfrm>
          <a:off x="5712978" y="1186670"/>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BAD5E0-B6EB-4155-9403-60EB91611DB8}">
      <dsp:nvSpPr>
        <dsp:cNvPr id="0" name=""/>
        <dsp:cNvSpPr/>
      </dsp:nvSpPr>
      <dsp:spPr>
        <a:xfrm rot="5400000">
          <a:off x="6364180" y="911543"/>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C4D520-9525-4998-9133-4F763D1C6D90}">
      <dsp:nvSpPr>
        <dsp:cNvPr id="0" name=""/>
        <dsp:cNvSpPr/>
      </dsp:nvSpPr>
      <dsp:spPr>
        <a:xfrm>
          <a:off x="6226087" y="1322840"/>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100 % faculty is PG.</a:t>
          </a:r>
        </a:p>
      </dsp:txBody>
      <dsp:txXfrm>
        <a:off x="6226087" y="1322840"/>
        <a:ext cx="1242773" cy="1089364"/>
      </dsp:txXfrm>
    </dsp:sp>
    <dsp:sp modelId="{8132DCA5-EA93-4A7E-8FD3-6172A2F3EFB6}">
      <dsp:nvSpPr>
        <dsp:cNvPr id="0" name=""/>
        <dsp:cNvSpPr/>
      </dsp:nvSpPr>
      <dsp:spPr>
        <a:xfrm>
          <a:off x="7234376" y="810198"/>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25316-EA0B-4810-85C6-CC0E348441B2}">
      <dsp:nvSpPr>
        <dsp:cNvPr id="0" name=""/>
        <dsp:cNvSpPr/>
      </dsp:nvSpPr>
      <dsp:spPr>
        <a:xfrm rot="5400000">
          <a:off x="7885578" y="535071"/>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27CEFA-709D-4871-AD48-DCF0B41C2106}">
      <dsp:nvSpPr>
        <dsp:cNvPr id="0" name=""/>
        <dsp:cNvSpPr/>
      </dsp:nvSpPr>
      <dsp:spPr>
        <a:xfrm>
          <a:off x="7747485" y="946369"/>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48% faculty have experience higher than 5 years in TCET &amp; 52% faculty have more than 5 years as a whole.</a:t>
          </a:r>
        </a:p>
      </dsp:txBody>
      <dsp:txXfrm>
        <a:off x="7747485" y="946369"/>
        <a:ext cx="1242773" cy="1089364"/>
      </dsp:txXfrm>
    </dsp:sp>
    <dsp:sp modelId="{FC2AB236-FFEF-4259-8FB4-B05BE3FCCD48}">
      <dsp:nvSpPr>
        <dsp:cNvPr id="0" name=""/>
        <dsp:cNvSpPr/>
      </dsp:nvSpPr>
      <dsp:spPr>
        <a:xfrm>
          <a:off x="8755774" y="433727"/>
          <a:ext cx="234485" cy="234485"/>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69F3E-817F-4915-8E79-91167AE2F25E}">
      <dsp:nvSpPr>
        <dsp:cNvPr id="0" name=""/>
        <dsp:cNvSpPr/>
      </dsp:nvSpPr>
      <dsp:spPr>
        <a:xfrm rot="5400000">
          <a:off x="9406977" y="158600"/>
          <a:ext cx="827276" cy="1376568"/>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F35C00-B2F1-4F6C-BADE-4E184BA6D261}">
      <dsp:nvSpPr>
        <dsp:cNvPr id="0" name=""/>
        <dsp:cNvSpPr/>
      </dsp:nvSpPr>
      <dsp:spPr>
        <a:xfrm>
          <a:off x="9268884" y="569898"/>
          <a:ext cx="1242773" cy="1089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Ranked high in 3i survey conducted by AICTE-CII in AY 2013-2014 and also participated for the current year survey (results awaited).</a:t>
          </a:r>
        </a:p>
      </dsp:txBody>
      <dsp:txXfrm>
        <a:off x="9268884" y="569898"/>
        <a:ext cx="1242773" cy="1089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6D7D-CE67-4E19-8F5D-24F9F6709774}">
      <dsp:nvSpPr>
        <dsp:cNvPr id="0" name=""/>
        <dsp:cNvSpPr/>
      </dsp:nvSpPr>
      <dsp:spPr>
        <a:xfrm>
          <a:off x="0" y="381027"/>
          <a:ext cx="10653215"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0CD115-C318-4629-A5E2-1E202E0FAA5A}">
      <dsp:nvSpPr>
        <dsp:cNvPr id="0" name=""/>
        <dsp:cNvSpPr/>
      </dsp:nvSpPr>
      <dsp:spPr>
        <a:xfrm>
          <a:off x="532660" y="115347"/>
          <a:ext cx="9074206"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800100">
            <a:lnSpc>
              <a:spcPct val="90000"/>
            </a:lnSpc>
            <a:spcBef>
              <a:spcPct val="0"/>
            </a:spcBef>
            <a:spcAft>
              <a:spcPct val="35000"/>
            </a:spcAft>
          </a:pPr>
          <a:r>
            <a:rPr lang="en-US" sz="1800" kern="1200" smtClean="0"/>
            <a:t>Infosys : CC, Industry Electives, FEP, Conference Sponsorship .</a:t>
          </a:r>
          <a:endParaRPr lang="en-US" sz="1800" kern="1200"/>
        </a:p>
      </dsp:txBody>
      <dsp:txXfrm>
        <a:off x="558599" y="141286"/>
        <a:ext cx="9022328" cy="479482"/>
      </dsp:txXfrm>
    </dsp:sp>
    <dsp:sp modelId="{938123CD-B136-4176-9398-A88F4D6CF783}">
      <dsp:nvSpPr>
        <dsp:cNvPr id="0" name=""/>
        <dsp:cNvSpPr/>
      </dsp:nvSpPr>
      <dsp:spPr>
        <a:xfrm>
          <a:off x="0" y="1197507"/>
          <a:ext cx="10653215" cy="4536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BA7F7B-1EDD-4C8A-B732-BA1D62934F34}">
      <dsp:nvSpPr>
        <dsp:cNvPr id="0" name=""/>
        <dsp:cNvSpPr/>
      </dsp:nvSpPr>
      <dsp:spPr>
        <a:xfrm>
          <a:off x="532660" y="931827"/>
          <a:ext cx="9091954" cy="53136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800100">
            <a:lnSpc>
              <a:spcPct val="90000"/>
            </a:lnSpc>
            <a:spcBef>
              <a:spcPct val="0"/>
            </a:spcBef>
            <a:spcAft>
              <a:spcPct val="35000"/>
            </a:spcAft>
          </a:pPr>
          <a:r>
            <a:rPr lang="en-US" sz="1800" kern="1200" smtClean="0"/>
            <a:t>Accenture: HSFP, Radio Jockey, Innovation Center, Conference Sponsorship .</a:t>
          </a:r>
          <a:endParaRPr lang="en-US" sz="1800" kern="1200" dirty="0" smtClean="0"/>
        </a:p>
      </dsp:txBody>
      <dsp:txXfrm>
        <a:off x="558599" y="957766"/>
        <a:ext cx="9040076" cy="479482"/>
      </dsp:txXfrm>
    </dsp:sp>
    <dsp:sp modelId="{6B665B33-D8E3-4E17-8C20-988B83770157}">
      <dsp:nvSpPr>
        <dsp:cNvPr id="0" name=""/>
        <dsp:cNvSpPr/>
      </dsp:nvSpPr>
      <dsp:spPr>
        <a:xfrm>
          <a:off x="0" y="2013987"/>
          <a:ext cx="10653215" cy="453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0C7218-FA6E-4851-8DC4-8C4935C1CC33}">
      <dsp:nvSpPr>
        <dsp:cNvPr id="0" name=""/>
        <dsp:cNvSpPr/>
      </dsp:nvSpPr>
      <dsp:spPr>
        <a:xfrm>
          <a:off x="532660" y="1748307"/>
          <a:ext cx="9079649" cy="53136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800100">
            <a:lnSpc>
              <a:spcPct val="90000"/>
            </a:lnSpc>
            <a:spcBef>
              <a:spcPct val="0"/>
            </a:spcBef>
            <a:spcAft>
              <a:spcPct val="35000"/>
            </a:spcAft>
          </a:pPr>
          <a:r>
            <a:rPr lang="en-US" sz="1800" kern="1200" smtClean="0"/>
            <a:t>Persistent: Symposium, Persistent TPO meet, Student BE Project, Local IV by invitation, Conference Sponsorship &amp; invited talk, Resource person for IOW etc.</a:t>
          </a:r>
          <a:endParaRPr lang="en-US" sz="1800" kern="1200" dirty="0" smtClean="0"/>
        </a:p>
      </dsp:txBody>
      <dsp:txXfrm>
        <a:off x="558599" y="1774246"/>
        <a:ext cx="9027771" cy="479482"/>
      </dsp:txXfrm>
    </dsp:sp>
    <dsp:sp modelId="{9244A7A3-3F47-4526-B860-A2C3F8AFED3A}">
      <dsp:nvSpPr>
        <dsp:cNvPr id="0" name=""/>
        <dsp:cNvSpPr/>
      </dsp:nvSpPr>
      <dsp:spPr>
        <a:xfrm>
          <a:off x="0" y="2830467"/>
          <a:ext cx="10653215" cy="4536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F56473-8F06-4DC3-8E9D-C01679968FE5}">
      <dsp:nvSpPr>
        <dsp:cNvPr id="0" name=""/>
        <dsp:cNvSpPr/>
      </dsp:nvSpPr>
      <dsp:spPr>
        <a:xfrm>
          <a:off x="532660" y="2564787"/>
          <a:ext cx="9079575" cy="5313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800100">
            <a:lnSpc>
              <a:spcPct val="90000"/>
            </a:lnSpc>
            <a:spcBef>
              <a:spcPct val="0"/>
            </a:spcBef>
            <a:spcAft>
              <a:spcPct val="35000"/>
            </a:spcAft>
          </a:pPr>
          <a:r>
            <a:rPr lang="en-US" sz="1800" kern="1200" smtClean="0"/>
            <a:t>Microsoft : Microsoft Student Associate Program, MSN Academic Alliance</a:t>
          </a:r>
          <a:endParaRPr lang="en-US" sz="1800" kern="1200" dirty="0" smtClean="0"/>
        </a:p>
      </dsp:txBody>
      <dsp:txXfrm>
        <a:off x="558599" y="2590726"/>
        <a:ext cx="9027697" cy="479482"/>
      </dsp:txXfrm>
    </dsp:sp>
    <dsp:sp modelId="{9E89E662-2E1C-4D45-BAE2-E6B2A4FDA8A0}">
      <dsp:nvSpPr>
        <dsp:cNvPr id="0" name=""/>
        <dsp:cNvSpPr/>
      </dsp:nvSpPr>
      <dsp:spPr>
        <a:xfrm>
          <a:off x="0" y="3646947"/>
          <a:ext cx="10653215" cy="4536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3F9C0-1CD4-4A68-8938-0B2DC7E23155}">
      <dsp:nvSpPr>
        <dsp:cNvPr id="0" name=""/>
        <dsp:cNvSpPr/>
      </dsp:nvSpPr>
      <dsp:spPr>
        <a:xfrm>
          <a:off x="532660" y="3381267"/>
          <a:ext cx="9049970" cy="53136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800100">
            <a:lnSpc>
              <a:spcPct val="90000"/>
            </a:lnSpc>
            <a:spcBef>
              <a:spcPct val="0"/>
            </a:spcBef>
            <a:spcAft>
              <a:spcPct val="35000"/>
            </a:spcAft>
          </a:pPr>
          <a:r>
            <a:rPr lang="en-US" sz="1800" kern="1200" smtClean="0"/>
            <a:t>TCS : Resource person in SDP, Conference, IOW.</a:t>
          </a:r>
          <a:endParaRPr lang="en-US" sz="1800" kern="1200" dirty="0" smtClean="0"/>
        </a:p>
      </dsp:txBody>
      <dsp:txXfrm>
        <a:off x="558599" y="3407206"/>
        <a:ext cx="8998092" cy="479482"/>
      </dsp:txXfrm>
    </dsp:sp>
    <dsp:sp modelId="{493B3A6F-C43E-48DD-ABC2-68174D79CFB4}">
      <dsp:nvSpPr>
        <dsp:cNvPr id="0" name=""/>
        <dsp:cNvSpPr/>
      </dsp:nvSpPr>
      <dsp:spPr>
        <a:xfrm>
          <a:off x="0" y="4463427"/>
          <a:ext cx="10653215" cy="4536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C0CEC-06BE-4A8E-A76C-A2D71F933203}">
      <dsp:nvSpPr>
        <dsp:cNvPr id="0" name=""/>
        <dsp:cNvSpPr/>
      </dsp:nvSpPr>
      <dsp:spPr>
        <a:xfrm>
          <a:off x="532660" y="4197747"/>
          <a:ext cx="9078456" cy="5313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866" tIns="0" rIns="281866" bIns="0" numCol="1" spcCol="1270" anchor="ctr" anchorCtr="0">
          <a:noAutofit/>
        </a:bodyPr>
        <a:lstStyle/>
        <a:p>
          <a:pPr lvl="0" algn="l" defTabSz="800100">
            <a:lnSpc>
              <a:spcPct val="90000"/>
            </a:lnSpc>
            <a:spcBef>
              <a:spcPct val="0"/>
            </a:spcBef>
            <a:spcAft>
              <a:spcPct val="35000"/>
            </a:spcAft>
          </a:pPr>
          <a:r>
            <a:rPr lang="en-US" sz="1800" kern="1200" smtClean="0"/>
            <a:t>And many more..</a:t>
          </a:r>
          <a:endParaRPr lang="en-US" sz="1800" kern="1200" dirty="0" smtClean="0"/>
        </a:p>
      </dsp:txBody>
      <dsp:txXfrm>
        <a:off x="558599" y="4223686"/>
        <a:ext cx="9026578" cy="4794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FCECC-6133-4DA0-9088-118391CDE694}">
      <dsp:nvSpPr>
        <dsp:cNvPr id="0" name=""/>
        <dsp:cNvSpPr/>
      </dsp:nvSpPr>
      <dsp:spPr>
        <a:xfrm rot="5400000">
          <a:off x="7217914" y="-2881227"/>
          <a:ext cx="1316235" cy="7412736"/>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effectLst/>
            </a:rPr>
            <a:t>Professional body – ACM -SIGITE, </a:t>
          </a:r>
          <a:endParaRPr lang="en-US" sz="2300" kern="1200" dirty="0"/>
        </a:p>
        <a:p>
          <a:pPr marL="228600" lvl="1" indent="-228600" algn="l" defTabSz="1022350">
            <a:lnSpc>
              <a:spcPct val="90000"/>
            </a:lnSpc>
            <a:spcBef>
              <a:spcPct val="0"/>
            </a:spcBef>
            <a:spcAft>
              <a:spcPct val="15000"/>
            </a:spcAft>
            <a:buChar char="••"/>
          </a:pPr>
          <a:r>
            <a:rPr lang="en-US" sz="2300" kern="1200" dirty="0" smtClean="0">
              <a:effectLst/>
            </a:rPr>
            <a:t>ISTE</a:t>
          </a:r>
          <a:endParaRPr lang="en-US" sz="2300" kern="1200" dirty="0"/>
        </a:p>
        <a:p>
          <a:pPr marL="228600" lvl="1" indent="-228600" algn="l" defTabSz="1022350">
            <a:lnSpc>
              <a:spcPct val="90000"/>
            </a:lnSpc>
            <a:spcBef>
              <a:spcPct val="0"/>
            </a:spcBef>
            <a:spcAft>
              <a:spcPct val="15000"/>
            </a:spcAft>
            <a:buChar char="••"/>
          </a:pPr>
          <a:r>
            <a:rPr lang="en-US" sz="2300" kern="1200" dirty="0" smtClean="0"/>
            <a:t>Elsevier, IJCA, IJAIS</a:t>
          </a:r>
          <a:endParaRPr lang="en-US" sz="2300" kern="1200" dirty="0"/>
        </a:p>
      </dsp:txBody>
      <dsp:txXfrm rot="-5400000">
        <a:off x="4169664" y="231276"/>
        <a:ext cx="7348483" cy="1187729"/>
      </dsp:txXfrm>
    </dsp:sp>
    <dsp:sp modelId="{E06C8CD6-16E5-4D9F-AD64-B6159CFD279F}">
      <dsp:nvSpPr>
        <dsp:cNvPr id="0" name=""/>
        <dsp:cNvSpPr/>
      </dsp:nvSpPr>
      <dsp:spPr>
        <a:xfrm>
          <a:off x="0" y="2492"/>
          <a:ext cx="4169664" cy="1645294"/>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effectLst/>
            </a:rPr>
            <a:t>Collaboration</a:t>
          </a:r>
          <a:endParaRPr lang="en-US" sz="3600" kern="1200" dirty="0"/>
        </a:p>
      </dsp:txBody>
      <dsp:txXfrm>
        <a:off x="80317" y="82809"/>
        <a:ext cx="4009030" cy="1484660"/>
      </dsp:txXfrm>
    </dsp:sp>
    <dsp:sp modelId="{09C2C414-B8B7-4793-B224-AE9002C415A5}">
      <dsp:nvSpPr>
        <dsp:cNvPr id="0" name=""/>
        <dsp:cNvSpPr/>
      </dsp:nvSpPr>
      <dsp:spPr>
        <a:xfrm rot="5400000">
          <a:off x="7217914" y="-1153668"/>
          <a:ext cx="1316235" cy="7412736"/>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smtClean="0">
              <a:effectLst/>
            </a:rPr>
            <a:t>Infosys, Microsoft, Oracle Inc. , Accenture, Persistent, </a:t>
          </a:r>
          <a:r>
            <a:rPr lang="en-US" sz="2300" kern="1200" dirty="0" err="1" smtClean="0">
              <a:effectLst/>
            </a:rPr>
            <a:t>Zensar</a:t>
          </a:r>
          <a:r>
            <a:rPr lang="en-US" sz="2300" kern="1200" dirty="0" smtClean="0">
              <a:effectLst/>
            </a:rPr>
            <a:t> Tech. etc.</a:t>
          </a:r>
          <a:endParaRPr lang="en-US" sz="2300" kern="1200" dirty="0"/>
        </a:p>
      </dsp:txBody>
      <dsp:txXfrm rot="-5400000">
        <a:off x="4169664" y="1958835"/>
        <a:ext cx="7348483" cy="1187729"/>
      </dsp:txXfrm>
    </dsp:sp>
    <dsp:sp modelId="{34972217-B9E8-4827-ABF8-0E6CCB80716C}">
      <dsp:nvSpPr>
        <dsp:cNvPr id="0" name=""/>
        <dsp:cNvSpPr/>
      </dsp:nvSpPr>
      <dsp:spPr>
        <a:xfrm>
          <a:off x="0" y="1730052"/>
          <a:ext cx="4169664" cy="1645294"/>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effectLst/>
            </a:rPr>
            <a:t>Industry</a:t>
          </a:r>
          <a:r>
            <a:rPr lang="en-US" sz="4100" b="1" kern="1200" dirty="0" smtClean="0">
              <a:effectLst/>
            </a:rPr>
            <a:t> </a:t>
          </a:r>
          <a:r>
            <a:rPr lang="en-US" sz="3600" b="1" kern="1200" dirty="0" smtClean="0">
              <a:effectLst/>
            </a:rPr>
            <a:t>Campus Connect</a:t>
          </a:r>
          <a:endParaRPr lang="en-US" sz="4100" kern="1200" dirty="0"/>
        </a:p>
      </dsp:txBody>
      <dsp:txXfrm>
        <a:off x="80317" y="1810369"/>
        <a:ext cx="4009030" cy="1484660"/>
      </dsp:txXfrm>
    </dsp:sp>
    <dsp:sp modelId="{53E8C2BD-A77D-4368-8D09-C2E160B5167D}">
      <dsp:nvSpPr>
        <dsp:cNvPr id="0" name=""/>
        <dsp:cNvSpPr/>
      </dsp:nvSpPr>
      <dsp:spPr>
        <a:xfrm rot="5400000">
          <a:off x="7217914" y="573891"/>
          <a:ext cx="1316235" cy="7412736"/>
        </a:xfrm>
        <a:prstGeom prst="round2Same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effectLst/>
            </a:rPr>
            <a:t>IIT Bombay, IIT </a:t>
          </a:r>
          <a:r>
            <a:rPr lang="en-US" sz="2400" kern="1200" dirty="0" err="1" smtClean="0">
              <a:effectLst/>
            </a:rPr>
            <a:t>Kharagpur</a:t>
          </a:r>
          <a:r>
            <a:rPr lang="en-US" sz="2400" kern="1200" dirty="0" smtClean="0">
              <a:effectLst/>
            </a:rPr>
            <a:t> &amp; University of Mumbai for faculty &amp; student development program for FDP, SDP. Sessions through Remote Center (RC)</a:t>
          </a:r>
          <a:endParaRPr lang="en-US" sz="2400" kern="1200" dirty="0"/>
        </a:p>
      </dsp:txBody>
      <dsp:txXfrm rot="-5400000">
        <a:off x="4169664" y="3686395"/>
        <a:ext cx="7348483" cy="1187729"/>
      </dsp:txXfrm>
    </dsp:sp>
    <dsp:sp modelId="{FB87D88B-30CD-4D54-9725-ADB96978278A}">
      <dsp:nvSpPr>
        <dsp:cNvPr id="0" name=""/>
        <dsp:cNvSpPr/>
      </dsp:nvSpPr>
      <dsp:spPr>
        <a:xfrm>
          <a:off x="0" y="3457612"/>
          <a:ext cx="4169664" cy="164529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b="1" kern="1200" dirty="0" smtClean="0">
              <a:effectLst/>
            </a:rPr>
            <a:t>Institute Connect </a:t>
          </a:r>
          <a:endParaRPr lang="en-US" sz="3600" b="1" kern="1200" dirty="0"/>
        </a:p>
      </dsp:txBody>
      <dsp:txXfrm>
        <a:off x="80317" y="3537929"/>
        <a:ext cx="4009030" cy="14846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A40A4-98F8-43F8-8937-9203A4864DA4}">
      <dsp:nvSpPr>
        <dsp:cNvPr id="0" name=""/>
        <dsp:cNvSpPr/>
      </dsp:nvSpPr>
      <dsp:spPr>
        <a:xfrm>
          <a:off x="0" y="239397"/>
          <a:ext cx="7855424" cy="378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A11332-4EFC-4931-8512-91F9E61DD9C1}">
      <dsp:nvSpPr>
        <dsp:cNvPr id="0" name=""/>
        <dsp:cNvSpPr/>
      </dsp:nvSpPr>
      <dsp:spPr>
        <a:xfrm>
          <a:off x="308364" y="268144"/>
          <a:ext cx="5498796" cy="442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841" tIns="0" rIns="207841" bIns="0" numCol="1" spcCol="1270" anchor="ctr" anchorCtr="0">
          <a:noAutofit/>
        </a:bodyPr>
        <a:lstStyle/>
        <a:p>
          <a:pPr lvl="0" algn="l" defTabSz="711200">
            <a:lnSpc>
              <a:spcPct val="90000"/>
            </a:lnSpc>
            <a:spcBef>
              <a:spcPct val="0"/>
            </a:spcBef>
            <a:spcAft>
              <a:spcPct val="35000"/>
            </a:spcAft>
          </a:pPr>
          <a:r>
            <a:rPr lang="en-US" sz="1600" kern="1200" dirty="0" smtClean="0"/>
            <a:t>Floor space: 87.36 Sq.mt. (Room 202). </a:t>
          </a:r>
          <a:endParaRPr lang="en-US" sz="1600" kern="1200" dirty="0"/>
        </a:p>
      </dsp:txBody>
      <dsp:txXfrm>
        <a:off x="329980" y="289760"/>
        <a:ext cx="5455564" cy="399568"/>
      </dsp:txXfrm>
    </dsp:sp>
    <dsp:sp modelId="{17DDF140-8B46-4769-97FD-351228A4373D}">
      <dsp:nvSpPr>
        <dsp:cNvPr id="0" name=""/>
        <dsp:cNvSpPr/>
      </dsp:nvSpPr>
      <dsp:spPr>
        <a:xfrm>
          <a:off x="0" y="919797"/>
          <a:ext cx="7855424" cy="378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72C669-7EB9-4195-997B-E4E7944996AD}">
      <dsp:nvSpPr>
        <dsp:cNvPr id="0" name=""/>
        <dsp:cNvSpPr/>
      </dsp:nvSpPr>
      <dsp:spPr>
        <a:xfrm>
          <a:off x="392771" y="698397"/>
          <a:ext cx="5498796" cy="4428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841" tIns="0" rIns="207841" bIns="0" numCol="1" spcCol="1270" anchor="ctr" anchorCtr="0">
          <a:noAutofit/>
        </a:bodyPr>
        <a:lstStyle/>
        <a:p>
          <a:pPr lvl="0" algn="l" defTabSz="711200">
            <a:lnSpc>
              <a:spcPct val="90000"/>
            </a:lnSpc>
            <a:spcBef>
              <a:spcPct val="0"/>
            </a:spcBef>
            <a:spcAft>
              <a:spcPct val="35000"/>
            </a:spcAft>
          </a:pPr>
          <a:r>
            <a:rPr lang="en-US" sz="1600" kern="1200" smtClean="0"/>
            <a:t>Number of books: 500+</a:t>
          </a:r>
          <a:endParaRPr lang="en-US" sz="1600" kern="1200" dirty="0"/>
        </a:p>
      </dsp:txBody>
      <dsp:txXfrm>
        <a:off x="414387" y="720013"/>
        <a:ext cx="5455564" cy="399568"/>
      </dsp:txXfrm>
    </dsp:sp>
    <dsp:sp modelId="{AA496961-E92A-43C5-BC51-3B0FAB7EA511}">
      <dsp:nvSpPr>
        <dsp:cNvPr id="0" name=""/>
        <dsp:cNvSpPr/>
      </dsp:nvSpPr>
      <dsp:spPr>
        <a:xfrm>
          <a:off x="0" y="1600197"/>
          <a:ext cx="7855424" cy="378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22A3B4-E760-4BB7-AA1C-933CE3AD6B3C}">
      <dsp:nvSpPr>
        <dsp:cNvPr id="0" name=""/>
        <dsp:cNvSpPr/>
      </dsp:nvSpPr>
      <dsp:spPr>
        <a:xfrm>
          <a:off x="392771" y="1378797"/>
          <a:ext cx="5498796" cy="4428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841" tIns="0" rIns="207841" bIns="0" numCol="1" spcCol="1270" anchor="ctr" anchorCtr="0">
          <a:noAutofit/>
        </a:bodyPr>
        <a:lstStyle/>
        <a:p>
          <a:pPr lvl="0" algn="l" defTabSz="711200">
            <a:lnSpc>
              <a:spcPct val="90000"/>
            </a:lnSpc>
            <a:spcBef>
              <a:spcPct val="0"/>
            </a:spcBef>
            <a:spcAft>
              <a:spcPct val="35000"/>
            </a:spcAft>
          </a:pPr>
          <a:r>
            <a:rPr lang="en-US" sz="1600" kern="1200" smtClean="0"/>
            <a:t>Number of Project (UG/PG) reports of students who have graduated: 200+</a:t>
          </a:r>
          <a:endParaRPr lang="en-US" sz="1600" kern="1200" dirty="0"/>
        </a:p>
      </dsp:txBody>
      <dsp:txXfrm>
        <a:off x="414387" y="1400413"/>
        <a:ext cx="5455564" cy="399568"/>
      </dsp:txXfrm>
    </dsp:sp>
    <dsp:sp modelId="{0544137C-774A-4BC9-8466-2B238D4BFD19}">
      <dsp:nvSpPr>
        <dsp:cNvPr id="0" name=""/>
        <dsp:cNvSpPr/>
      </dsp:nvSpPr>
      <dsp:spPr>
        <a:xfrm>
          <a:off x="0" y="2280597"/>
          <a:ext cx="7855424" cy="3780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B0EB8F-97EC-426E-B972-28849C2E32B0}">
      <dsp:nvSpPr>
        <dsp:cNvPr id="0" name=""/>
        <dsp:cNvSpPr/>
      </dsp:nvSpPr>
      <dsp:spPr>
        <a:xfrm>
          <a:off x="392771" y="2059197"/>
          <a:ext cx="5498796" cy="44280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841" tIns="0" rIns="207841" bIns="0" numCol="1" spcCol="1270" anchor="ctr" anchorCtr="0">
          <a:noAutofit/>
        </a:bodyPr>
        <a:lstStyle/>
        <a:p>
          <a:pPr lvl="0" algn="l" defTabSz="711200">
            <a:lnSpc>
              <a:spcPct val="90000"/>
            </a:lnSpc>
            <a:spcBef>
              <a:spcPct val="0"/>
            </a:spcBef>
            <a:spcAft>
              <a:spcPct val="35000"/>
            </a:spcAft>
          </a:pPr>
          <a:r>
            <a:rPr lang="en-US" sz="1600" kern="1200" dirty="0" smtClean="0"/>
            <a:t>Budget of Current Financial Year for department library(CFY) </a:t>
          </a:r>
          <a:r>
            <a:rPr lang="en-US" sz="1600" kern="1200" dirty="0" smtClean="0"/>
            <a:t>15-16*  </a:t>
          </a:r>
          <a:r>
            <a:rPr lang="en-US" sz="1600" kern="1200" dirty="0" smtClean="0"/>
            <a:t>Rs.20,000/-</a:t>
          </a:r>
        </a:p>
      </dsp:txBody>
      <dsp:txXfrm>
        <a:off x="414387" y="2080813"/>
        <a:ext cx="5455564"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E8811-E0A1-4BEE-A9B0-4447AA6DBEEE}">
      <dsp:nvSpPr>
        <dsp:cNvPr id="0" name=""/>
        <dsp:cNvSpPr/>
      </dsp:nvSpPr>
      <dsp:spPr>
        <a:xfrm>
          <a:off x="3581987" y="4488"/>
          <a:ext cx="7147872" cy="3551624"/>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altLang="en-US" sz="1800" kern="1200" dirty="0" smtClean="0"/>
            <a:t>All students at third year level should achieve 60% (6.5 CGPA) aggregate to be eligible for placement</a:t>
          </a:r>
          <a:endParaRPr lang="en-US" sz="1800" kern="1200" dirty="0"/>
        </a:p>
        <a:p>
          <a:pPr marL="171450" lvl="1" indent="-171450" algn="l" defTabSz="800100">
            <a:lnSpc>
              <a:spcPct val="90000"/>
            </a:lnSpc>
            <a:spcBef>
              <a:spcPct val="0"/>
            </a:spcBef>
            <a:spcAft>
              <a:spcPct val="15000"/>
            </a:spcAft>
            <a:buChar char="••"/>
          </a:pPr>
          <a:r>
            <a:rPr lang="en-US" altLang="en-US" sz="1800" kern="1200" dirty="0" smtClean="0"/>
            <a:t>To sustain results as per ISO Quality objective for SE,TE,BE.</a:t>
          </a:r>
        </a:p>
        <a:p>
          <a:pPr marL="171450" lvl="1" indent="-171450" algn="l" defTabSz="800100">
            <a:lnSpc>
              <a:spcPct val="90000"/>
            </a:lnSpc>
            <a:spcBef>
              <a:spcPct val="0"/>
            </a:spcBef>
            <a:spcAft>
              <a:spcPct val="15000"/>
            </a:spcAft>
            <a:buChar char="••"/>
          </a:pPr>
          <a:r>
            <a:rPr lang="en-US" altLang="en-US" sz="1800" kern="1200" dirty="0" smtClean="0"/>
            <a:t>Faculties need to increase tie-ups  with renowned industries such as Infosys, Persistent, Accenture etc. during conference, workshop for their overall growth (3i).</a:t>
          </a:r>
        </a:p>
        <a:p>
          <a:pPr marL="171450" lvl="1" indent="-171450" algn="l" defTabSz="800100">
            <a:lnSpc>
              <a:spcPct val="90000"/>
            </a:lnSpc>
            <a:spcBef>
              <a:spcPct val="0"/>
            </a:spcBef>
            <a:spcAft>
              <a:spcPct val="15000"/>
            </a:spcAft>
            <a:buChar char="••"/>
          </a:pPr>
          <a:r>
            <a:rPr lang="en-US" altLang="en-US" sz="1800" kern="1200" dirty="0" smtClean="0"/>
            <a:t>Take steps for Bridging gap in curriculum.</a:t>
          </a:r>
        </a:p>
        <a:p>
          <a:pPr marL="171450" lvl="1" indent="-171450" algn="l" defTabSz="800100">
            <a:lnSpc>
              <a:spcPct val="90000"/>
            </a:lnSpc>
            <a:spcBef>
              <a:spcPct val="0"/>
            </a:spcBef>
            <a:spcAft>
              <a:spcPct val="15000"/>
            </a:spcAft>
            <a:buChar char="••"/>
          </a:pPr>
          <a:r>
            <a:rPr lang="en-US" altLang="en-US" sz="1800" kern="1200" dirty="0" smtClean="0"/>
            <a:t>To have Ph.D. research programs in field of Information Technology.</a:t>
          </a:r>
        </a:p>
        <a:p>
          <a:pPr marL="171450" lvl="1" indent="-171450" algn="l" defTabSz="711200">
            <a:lnSpc>
              <a:spcPct val="90000"/>
            </a:lnSpc>
            <a:spcBef>
              <a:spcPct val="0"/>
            </a:spcBef>
            <a:spcAft>
              <a:spcPct val="15000"/>
            </a:spcAft>
            <a:buChar char="••"/>
          </a:pPr>
          <a:r>
            <a:rPr lang="en-US" altLang="en-US" sz="1600" kern="1200" dirty="0" smtClean="0"/>
            <a:t>Copyrighting of Resource Books.</a:t>
          </a:r>
        </a:p>
      </dsp:txBody>
      <dsp:txXfrm>
        <a:off x="3581987" y="448441"/>
        <a:ext cx="5816013" cy="2663718"/>
      </dsp:txXfrm>
    </dsp:sp>
    <dsp:sp modelId="{82415A32-2F68-485D-A4EB-6E8C550EE7E0}">
      <dsp:nvSpPr>
        <dsp:cNvPr id="0" name=""/>
        <dsp:cNvSpPr/>
      </dsp:nvSpPr>
      <dsp:spPr>
        <a:xfrm>
          <a:off x="5241" y="1053042"/>
          <a:ext cx="3576746" cy="1454516"/>
        </a:xfrm>
        <a:prstGeom prst="roundRect">
          <a:avLst/>
        </a:prstGeom>
        <a:solidFill>
          <a:srgbClr val="FF33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b="1" kern="1200" dirty="0" smtClean="0">
              <a:solidFill>
                <a:schemeClr val="bg1"/>
              </a:solidFill>
            </a:rPr>
            <a:t>Short Term Goals (1-3 Years)</a:t>
          </a:r>
          <a:endParaRPr lang="en-US" sz="3200" kern="1200" dirty="0">
            <a:solidFill>
              <a:schemeClr val="bg1"/>
            </a:solidFill>
          </a:endParaRPr>
        </a:p>
      </dsp:txBody>
      <dsp:txXfrm>
        <a:off x="76245" y="1124046"/>
        <a:ext cx="3434738" cy="1312508"/>
      </dsp:txXfrm>
    </dsp:sp>
    <dsp:sp modelId="{D9E69372-72A1-4DE6-BC8B-4F3C3A1FCCC9}">
      <dsp:nvSpPr>
        <dsp:cNvPr id="0" name=""/>
        <dsp:cNvSpPr/>
      </dsp:nvSpPr>
      <dsp:spPr>
        <a:xfrm>
          <a:off x="3578494" y="3640211"/>
          <a:ext cx="7151363" cy="2929140"/>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altLang="en-US" sz="1600" kern="1200" dirty="0" smtClean="0"/>
            <a:t>To increase the number of students in third year level to appear for  GATE/ GRE , TOEFL exam through HOC Cell.</a:t>
          </a:r>
          <a:endParaRPr lang="en-US" sz="1600" kern="1200" dirty="0"/>
        </a:p>
        <a:p>
          <a:pPr marL="171450" lvl="1" indent="-171450" algn="l" defTabSz="711200">
            <a:lnSpc>
              <a:spcPct val="90000"/>
            </a:lnSpc>
            <a:spcBef>
              <a:spcPct val="0"/>
            </a:spcBef>
            <a:spcAft>
              <a:spcPct val="15000"/>
            </a:spcAft>
            <a:buChar char="••"/>
          </a:pPr>
          <a:r>
            <a:rPr lang="en-US" altLang="en-US" sz="1600" kern="1200" dirty="0" smtClean="0"/>
            <a:t>To Promote faculty members to upgrade their qualification such as M.E/ M. Tech. and Ph.D.</a:t>
          </a:r>
        </a:p>
        <a:p>
          <a:pPr marL="171450" lvl="1" indent="-171450" algn="l" defTabSz="711200">
            <a:lnSpc>
              <a:spcPct val="90000"/>
            </a:lnSpc>
            <a:spcBef>
              <a:spcPct val="0"/>
            </a:spcBef>
            <a:spcAft>
              <a:spcPct val="15000"/>
            </a:spcAft>
            <a:buChar char="••"/>
          </a:pPr>
          <a:r>
            <a:rPr lang="en-US" altLang="en-US" sz="1600" kern="1200" dirty="0" smtClean="0"/>
            <a:t>Conduct Organized research work in view of Patents and IPR development.</a:t>
          </a:r>
        </a:p>
        <a:p>
          <a:pPr marL="171450" lvl="1" indent="-171450" algn="l" defTabSz="711200">
            <a:lnSpc>
              <a:spcPct val="90000"/>
            </a:lnSpc>
            <a:spcBef>
              <a:spcPct val="0"/>
            </a:spcBef>
            <a:spcAft>
              <a:spcPct val="15000"/>
            </a:spcAft>
            <a:buChar char="••"/>
          </a:pPr>
          <a:r>
            <a:rPr lang="en-US" altLang="en-US" sz="1600" kern="1200" dirty="0" smtClean="0"/>
            <a:t>Organize activities for continual professional growth of students.</a:t>
          </a:r>
          <a:endParaRPr lang="en-US" sz="1600" kern="1200" dirty="0"/>
        </a:p>
        <a:p>
          <a:pPr marL="171450" lvl="1" indent="-171450" algn="l" defTabSz="711200">
            <a:lnSpc>
              <a:spcPct val="90000"/>
            </a:lnSpc>
            <a:spcBef>
              <a:spcPct val="0"/>
            </a:spcBef>
            <a:spcAft>
              <a:spcPct val="15000"/>
            </a:spcAft>
            <a:buChar char="••"/>
          </a:pPr>
          <a:r>
            <a:rPr lang="en-US" sz="1600" kern="1200" dirty="0" smtClean="0"/>
            <a:t>Increase Industry collaboration for setting up center of excellence on campus</a:t>
          </a:r>
          <a:endParaRPr lang="en-US" sz="1600" kern="1200" dirty="0"/>
        </a:p>
      </dsp:txBody>
      <dsp:txXfrm>
        <a:off x="3578494" y="4006354"/>
        <a:ext cx="6052936" cy="2196855"/>
      </dsp:txXfrm>
    </dsp:sp>
    <dsp:sp modelId="{CAA9224B-8A75-4A4B-94A4-85BF137EF912}">
      <dsp:nvSpPr>
        <dsp:cNvPr id="0" name=""/>
        <dsp:cNvSpPr/>
      </dsp:nvSpPr>
      <dsp:spPr>
        <a:xfrm>
          <a:off x="5244" y="4360649"/>
          <a:ext cx="3573249" cy="1488265"/>
        </a:xfrm>
        <a:prstGeom prst="roundRect">
          <a:avLst/>
        </a:prstGeom>
        <a:solidFill>
          <a:srgbClr val="0070C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altLang="en-US" sz="3200" b="1" kern="1200" dirty="0" smtClean="0">
              <a:solidFill>
                <a:schemeClr val="bg1"/>
              </a:solidFill>
            </a:rPr>
            <a:t>Long Term Goals ( &gt; 3 Years)</a:t>
          </a:r>
          <a:endParaRPr lang="en-US" sz="3200" kern="1200" dirty="0">
            <a:solidFill>
              <a:schemeClr val="bg1"/>
            </a:solidFill>
          </a:endParaRPr>
        </a:p>
      </dsp:txBody>
      <dsp:txXfrm>
        <a:off x="77895" y="4433300"/>
        <a:ext cx="3427947" cy="1342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D8CBD-21D5-41E7-BC5F-2579DE79600C}">
      <dsp:nvSpPr>
        <dsp:cNvPr id="0" name=""/>
        <dsp:cNvSpPr/>
      </dsp:nvSpPr>
      <dsp:spPr>
        <a:xfrm>
          <a:off x="1699714" y="0"/>
          <a:ext cx="6240390" cy="6240390"/>
        </a:xfrm>
        <a:prstGeom prst="triangle">
          <a:avLst/>
        </a:prstGeom>
        <a:solidFill>
          <a:schemeClr val="bg1">
            <a:lumMod val="65000"/>
          </a:schemeClr>
        </a:solidFill>
        <a:ln w="19050" cap="flat" cmpd="sng" algn="ctr">
          <a:solidFill>
            <a:schemeClr val="bg1">
              <a:lumMod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76BCF4A9-05F2-4044-B9E4-BA33A0A1ACE1}">
      <dsp:nvSpPr>
        <dsp:cNvPr id="0" name=""/>
        <dsp:cNvSpPr/>
      </dsp:nvSpPr>
      <dsp:spPr>
        <a:xfrm>
          <a:off x="4819909" y="624648"/>
          <a:ext cx="4056253" cy="633789"/>
        </a:xfrm>
        <a:prstGeom prst="roundRect">
          <a:avLst/>
        </a:prstGeom>
        <a:solidFill>
          <a:srgbClr val="00B05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Successful career  </a:t>
          </a:r>
          <a:endParaRPr lang="en-US" sz="2000" kern="1200" dirty="0">
            <a:solidFill>
              <a:schemeClr val="bg1"/>
            </a:solidFill>
          </a:endParaRPr>
        </a:p>
      </dsp:txBody>
      <dsp:txXfrm>
        <a:off x="4850848" y="655587"/>
        <a:ext cx="3994375" cy="571911"/>
      </dsp:txXfrm>
    </dsp:sp>
    <dsp:sp modelId="{A8AEF832-E1DA-4A9E-ADBE-1803ABDA43C1}">
      <dsp:nvSpPr>
        <dsp:cNvPr id="0" name=""/>
        <dsp:cNvSpPr/>
      </dsp:nvSpPr>
      <dsp:spPr>
        <a:xfrm>
          <a:off x="4819909" y="1337661"/>
          <a:ext cx="4056253" cy="633789"/>
        </a:xfrm>
        <a:prstGeom prst="roundRect">
          <a:avLst/>
        </a:prstGeom>
        <a:solidFill>
          <a:srgbClr val="99CC00">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Communication skills for professional growth</a:t>
          </a:r>
          <a:endParaRPr lang="en-US" sz="2000" kern="1200" dirty="0">
            <a:solidFill>
              <a:schemeClr val="bg1"/>
            </a:solidFill>
          </a:endParaRPr>
        </a:p>
      </dsp:txBody>
      <dsp:txXfrm>
        <a:off x="4850848" y="1368600"/>
        <a:ext cx="3994375" cy="571911"/>
      </dsp:txXfrm>
    </dsp:sp>
    <dsp:sp modelId="{4FA60D01-C42F-4D99-9D98-8D1A2309C7DF}">
      <dsp:nvSpPr>
        <dsp:cNvPr id="0" name=""/>
        <dsp:cNvSpPr/>
      </dsp:nvSpPr>
      <dsp:spPr>
        <a:xfrm>
          <a:off x="4819909" y="2050675"/>
          <a:ext cx="4056253" cy="633789"/>
        </a:xfrm>
        <a:prstGeom prst="roundRect">
          <a:avLst/>
        </a:prstGeom>
        <a:solidFill>
          <a:srgbClr val="7030A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R&amp;D and EDC Skills</a:t>
          </a:r>
          <a:endParaRPr lang="en-US" sz="2000" kern="1200" dirty="0">
            <a:solidFill>
              <a:schemeClr val="bg1"/>
            </a:solidFill>
          </a:endParaRPr>
        </a:p>
      </dsp:txBody>
      <dsp:txXfrm>
        <a:off x="4850848" y="2081614"/>
        <a:ext cx="3994375" cy="571911"/>
      </dsp:txXfrm>
    </dsp:sp>
    <dsp:sp modelId="{EE0ACD2A-479A-4E97-991D-062A1A72B9A8}">
      <dsp:nvSpPr>
        <dsp:cNvPr id="0" name=""/>
        <dsp:cNvSpPr/>
      </dsp:nvSpPr>
      <dsp:spPr>
        <a:xfrm>
          <a:off x="4819909" y="2763688"/>
          <a:ext cx="4056253" cy="633789"/>
        </a:xfrm>
        <a:prstGeom prst="roundRect">
          <a:avLst/>
        </a:prstGeom>
        <a:solidFill>
          <a:srgbClr val="D353DD">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Independent &amp; Critical thinking and problem solving</a:t>
          </a:r>
        </a:p>
      </dsp:txBody>
      <dsp:txXfrm>
        <a:off x="4850848" y="2794627"/>
        <a:ext cx="3994375" cy="571911"/>
      </dsp:txXfrm>
    </dsp:sp>
    <dsp:sp modelId="{91FBDC05-DEC5-44FA-88A3-4F4489E62691}">
      <dsp:nvSpPr>
        <dsp:cNvPr id="0" name=""/>
        <dsp:cNvSpPr/>
      </dsp:nvSpPr>
      <dsp:spPr>
        <a:xfrm>
          <a:off x="4819909" y="3476701"/>
          <a:ext cx="4056253" cy="633789"/>
        </a:xfrm>
        <a:prstGeom prst="roundRect">
          <a:avLst/>
        </a:prstGeom>
        <a:solidFill>
          <a:srgbClr val="0099FF">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Best Practices &amp; Technologies</a:t>
          </a:r>
        </a:p>
      </dsp:txBody>
      <dsp:txXfrm>
        <a:off x="4850848" y="3507640"/>
        <a:ext cx="3994375" cy="571911"/>
      </dsp:txXfrm>
    </dsp:sp>
    <dsp:sp modelId="{FC3CF425-E31D-40D0-AE58-CDF7C952B6EC}">
      <dsp:nvSpPr>
        <dsp:cNvPr id="0" name=""/>
        <dsp:cNvSpPr/>
      </dsp:nvSpPr>
      <dsp:spPr>
        <a:xfrm>
          <a:off x="4819909" y="4189714"/>
          <a:ext cx="4056253" cy="633789"/>
        </a:xfrm>
        <a:prstGeom prst="roundRect">
          <a:avLst/>
        </a:prstGeom>
        <a:solidFill>
          <a:srgbClr val="FF3300">
            <a:alpha val="89804"/>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Programming Tools</a:t>
          </a:r>
        </a:p>
      </dsp:txBody>
      <dsp:txXfrm>
        <a:off x="4850848" y="4220653"/>
        <a:ext cx="3994375" cy="571911"/>
      </dsp:txXfrm>
    </dsp:sp>
    <dsp:sp modelId="{E4C2E35A-1608-4D65-AC94-CCBC6D756A7A}">
      <dsp:nvSpPr>
        <dsp:cNvPr id="0" name=""/>
        <dsp:cNvSpPr/>
      </dsp:nvSpPr>
      <dsp:spPr>
        <a:xfrm>
          <a:off x="4819909" y="4902728"/>
          <a:ext cx="4056253" cy="633789"/>
        </a:xfrm>
        <a:prstGeom prst="roundRect">
          <a:avLst/>
        </a:prstGeom>
        <a:solidFill>
          <a:schemeClr val="accent5">
            <a:lumMod val="75000"/>
            <a:alpha val="9000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rPr>
            <a:t>Fundamental Knowledge of IT Courses</a:t>
          </a:r>
        </a:p>
      </dsp:txBody>
      <dsp:txXfrm>
        <a:off x="4850848" y="4933667"/>
        <a:ext cx="3994375" cy="5719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0.06953</cdr:x>
      <cdr:y>0.3274</cdr:y>
    </cdr:from>
    <cdr:to>
      <cdr:x>0.98563</cdr:x>
      <cdr:y>0.33895</cdr:y>
    </cdr:to>
    <cdr:cxnSp macro="">
      <cdr:nvCxnSpPr>
        <cdr:cNvPr id="3" name="Straight Connector 2"/>
        <cdr:cNvCxnSpPr/>
      </cdr:nvCxnSpPr>
      <cdr:spPr>
        <a:xfrm xmlns:a="http://schemas.openxmlformats.org/drawingml/2006/main" flipV="1">
          <a:off x="840658" y="1671483"/>
          <a:ext cx="11076038" cy="58994"/>
        </a:xfrm>
        <a:prstGeom xmlns:a="http://schemas.openxmlformats.org/drawingml/2006/main" prst="line">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239467-EBD4-4F5E-A427-A58C3F72289B}" type="datetimeFigureOut">
              <a:rPr lang="en-US" smtClean="0"/>
              <a:pPr/>
              <a:t>26-Jan-16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30DA5-987D-498D-AAA7-4DD1A07FB515}" type="slidenum">
              <a:rPr lang="en-US" smtClean="0"/>
              <a:pPr/>
              <a:t>‹#›</a:t>
            </a:fld>
            <a:endParaRPr lang="en-US"/>
          </a:p>
        </p:txBody>
      </p:sp>
    </p:spTree>
    <p:extLst>
      <p:ext uri="{BB962C8B-B14F-4D97-AF65-F5344CB8AC3E}">
        <p14:creationId xmlns:p14="http://schemas.microsoft.com/office/powerpoint/2010/main" val="4148066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1</a:t>
            </a:fld>
            <a:endParaRPr lang="en-US"/>
          </a:p>
        </p:txBody>
      </p:sp>
    </p:spTree>
    <p:extLst>
      <p:ext uri="{BB962C8B-B14F-4D97-AF65-F5344CB8AC3E}">
        <p14:creationId xmlns:p14="http://schemas.microsoft.com/office/powerpoint/2010/main" val="71627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10</a:t>
            </a:fld>
            <a:endParaRPr lang="en-US"/>
          </a:p>
        </p:txBody>
      </p:sp>
    </p:spTree>
    <p:extLst>
      <p:ext uri="{BB962C8B-B14F-4D97-AF65-F5344CB8AC3E}">
        <p14:creationId xmlns:p14="http://schemas.microsoft.com/office/powerpoint/2010/main" val="327065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11</a:t>
            </a:fld>
            <a:endParaRPr lang="en-US"/>
          </a:p>
        </p:txBody>
      </p:sp>
    </p:spTree>
    <p:extLst>
      <p:ext uri="{BB962C8B-B14F-4D97-AF65-F5344CB8AC3E}">
        <p14:creationId xmlns:p14="http://schemas.microsoft.com/office/powerpoint/2010/main" val="263031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12</a:t>
            </a:fld>
            <a:endParaRPr lang="en-US"/>
          </a:p>
        </p:txBody>
      </p:sp>
    </p:spTree>
    <p:extLst>
      <p:ext uri="{BB962C8B-B14F-4D97-AF65-F5344CB8AC3E}">
        <p14:creationId xmlns:p14="http://schemas.microsoft.com/office/powerpoint/2010/main" val="1798125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a:t>
            </a:r>
            <a:endParaRPr lang="en-US" dirty="0"/>
          </a:p>
        </p:txBody>
      </p:sp>
      <p:sp>
        <p:nvSpPr>
          <p:cNvPr id="4" name="Slide Number Placeholder 3"/>
          <p:cNvSpPr>
            <a:spLocks noGrp="1"/>
          </p:cNvSpPr>
          <p:nvPr>
            <p:ph type="sldNum" sz="quarter" idx="10"/>
          </p:nvPr>
        </p:nvSpPr>
        <p:spPr/>
        <p:txBody>
          <a:bodyPr/>
          <a:lstStyle/>
          <a:p>
            <a:fld id="{1887691E-D8C6-40F1-B3A9-45322D137950}" type="slidenum">
              <a:rPr lang="en-US" smtClean="0"/>
              <a:t>14</a:t>
            </a:fld>
            <a:endParaRPr lang="en-US"/>
          </a:p>
        </p:txBody>
      </p:sp>
    </p:spTree>
    <p:extLst>
      <p:ext uri="{BB962C8B-B14F-4D97-AF65-F5344CB8AC3E}">
        <p14:creationId xmlns:p14="http://schemas.microsoft.com/office/powerpoint/2010/main" val="238466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23</a:t>
            </a:fld>
            <a:endParaRPr lang="en-US"/>
          </a:p>
        </p:txBody>
      </p:sp>
    </p:spTree>
    <p:extLst>
      <p:ext uri="{BB962C8B-B14F-4D97-AF65-F5344CB8AC3E}">
        <p14:creationId xmlns:p14="http://schemas.microsoft.com/office/powerpoint/2010/main" val="1662331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24</a:t>
            </a:fld>
            <a:endParaRPr lang="en-US"/>
          </a:p>
        </p:txBody>
      </p:sp>
    </p:spTree>
    <p:extLst>
      <p:ext uri="{BB962C8B-B14F-4D97-AF65-F5344CB8AC3E}">
        <p14:creationId xmlns:p14="http://schemas.microsoft.com/office/powerpoint/2010/main" val="1954294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25</a:t>
            </a:fld>
            <a:endParaRPr lang="en-US"/>
          </a:p>
        </p:txBody>
      </p:sp>
    </p:spTree>
    <p:extLst>
      <p:ext uri="{BB962C8B-B14F-4D97-AF65-F5344CB8AC3E}">
        <p14:creationId xmlns:p14="http://schemas.microsoft.com/office/powerpoint/2010/main" val="17777283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26</a:t>
            </a:fld>
            <a:endParaRPr lang="en-US"/>
          </a:p>
        </p:txBody>
      </p:sp>
    </p:spTree>
    <p:extLst>
      <p:ext uri="{BB962C8B-B14F-4D97-AF65-F5344CB8AC3E}">
        <p14:creationId xmlns:p14="http://schemas.microsoft.com/office/powerpoint/2010/main" val="1463749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27</a:t>
            </a:fld>
            <a:endParaRPr lang="en-US"/>
          </a:p>
        </p:txBody>
      </p:sp>
    </p:spTree>
    <p:extLst>
      <p:ext uri="{BB962C8B-B14F-4D97-AF65-F5344CB8AC3E}">
        <p14:creationId xmlns:p14="http://schemas.microsoft.com/office/powerpoint/2010/main" val="1070198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31</a:t>
            </a:fld>
            <a:endParaRPr lang="en-US"/>
          </a:p>
        </p:txBody>
      </p:sp>
    </p:spTree>
    <p:extLst>
      <p:ext uri="{BB962C8B-B14F-4D97-AF65-F5344CB8AC3E}">
        <p14:creationId xmlns:p14="http://schemas.microsoft.com/office/powerpoint/2010/main" val="118156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2</a:t>
            </a:fld>
            <a:endParaRPr lang="en-US"/>
          </a:p>
        </p:txBody>
      </p:sp>
    </p:spTree>
    <p:extLst>
      <p:ext uri="{BB962C8B-B14F-4D97-AF65-F5344CB8AC3E}">
        <p14:creationId xmlns:p14="http://schemas.microsoft.com/office/powerpoint/2010/main" val="26818980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33</a:t>
            </a:fld>
            <a:endParaRPr lang="en-US"/>
          </a:p>
        </p:txBody>
      </p:sp>
    </p:spTree>
    <p:extLst>
      <p:ext uri="{BB962C8B-B14F-4D97-AF65-F5344CB8AC3E}">
        <p14:creationId xmlns:p14="http://schemas.microsoft.com/office/powerpoint/2010/main" val="263838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34</a:t>
            </a:fld>
            <a:endParaRPr lang="en-US"/>
          </a:p>
        </p:txBody>
      </p:sp>
    </p:spTree>
    <p:extLst>
      <p:ext uri="{BB962C8B-B14F-4D97-AF65-F5344CB8AC3E}">
        <p14:creationId xmlns:p14="http://schemas.microsoft.com/office/powerpoint/2010/main" val="2867898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t>35</a:t>
            </a:fld>
            <a:endParaRPr lang="en-US"/>
          </a:p>
        </p:txBody>
      </p:sp>
    </p:spTree>
    <p:extLst>
      <p:ext uri="{BB962C8B-B14F-4D97-AF65-F5344CB8AC3E}">
        <p14:creationId xmlns:p14="http://schemas.microsoft.com/office/powerpoint/2010/main" val="4129930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36</a:t>
            </a:fld>
            <a:endParaRPr lang="en-US"/>
          </a:p>
        </p:txBody>
      </p:sp>
    </p:spTree>
    <p:extLst>
      <p:ext uri="{BB962C8B-B14F-4D97-AF65-F5344CB8AC3E}">
        <p14:creationId xmlns:p14="http://schemas.microsoft.com/office/powerpoint/2010/main" val="2673112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37</a:t>
            </a:fld>
            <a:endParaRPr lang="en-US"/>
          </a:p>
        </p:txBody>
      </p:sp>
    </p:spTree>
    <p:extLst>
      <p:ext uri="{BB962C8B-B14F-4D97-AF65-F5344CB8AC3E}">
        <p14:creationId xmlns:p14="http://schemas.microsoft.com/office/powerpoint/2010/main" val="1239242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38</a:t>
            </a:fld>
            <a:endParaRPr lang="en-US"/>
          </a:p>
        </p:txBody>
      </p:sp>
    </p:spTree>
    <p:extLst>
      <p:ext uri="{BB962C8B-B14F-4D97-AF65-F5344CB8AC3E}">
        <p14:creationId xmlns:p14="http://schemas.microsoft.com/office/powerpoint/2010/main" val="2766697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39</a:t>
            </a:fld>
            <a:endParaRPr lang="en-US"/>
          </a:p>
        </p:txBody>
      </p:sp>
    </p:spTree>
    <p:extLst>
      <p:ext uri="{BB962C8B-B14F-4D97-AF65-F5344CB8AC3E}">
        <p14:creationId xmlns:p14="http://schemas.microsoft.com/office/powerpoint/2010/main" val="1040625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40</a:t>
            </a:fld>
            <a:endParaRPr lang="en-US"/>
          </a:p>
        </p:txBody>
      </p:sp>
    </p:spTree>
    <p:extLst>
      <p:ext uri="{BB962C8B-B14F-4D97-AF65-F5344CB8AC3E}">
        <p14:creationId xmlns:p14="http://schemas.microsoft.com/office/powerpoint/2010/main" val="1737563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41</a:t>
            </a:fld>
            <a:endParaRPr lang="en-US"/>
          </a:p>
        </p:txBody>
      </p:sp>
    </p:spTree>
    <p:extLst>
      <p:ext uri="{BB962C8B-B14F-4D97-AF65-F5344CB8AC3E}">
        <p14:creationId xmlns:p14="http://schemas.microsoft.com/office/powerpoint/2010/main" val="3064272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42</a:t>
            </a:fld>
            <a:endParaRPr lang="en-US"/>
          </a:p>
        </p:txBody>
      </p:sp>
    </p:spTree>
    <p:extLst>
      <p:ext uri="{BB962C8B-B14F-4D97-AF65-F5344CB8AC3E}">
        <p14:creationId xmlns:p14="http://schemas.microsoft.com/office/powerpoint/2010/main" val="427226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3</a:t>
            </a:fld>
            <a:endParaRPr lang="en-US"/>
          </a:p>
        </p:txBody>
      </p:sp>
    </p:spTree>
    <p:extLst>
      <p:ext uri="{BB962C8B-B14F-4D97-AF65-F5344CB8AC3E}">
        <p14:creationId xmlns:p14="http://schemas.microsoft.com/office/powerpoint/2010/main" val="103460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48</a:t>
            </a:fld>
            <a:endParaRPr lang="en-US"/>
          </a:p>
        </p:txBody>
      </p:sp>
    </p:spTree>
    <p:extLst>
      <p:ext uri="{BB962C8B-B14F-4D97-AF65-F5344CB8AC3E}">
        <p14:creationId xmlns:p14="http://schemas.microsoft.com/office/powerpoint/2010/main" val="1854238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49</a:t>
            </a:fld>
            <a:endParaRPr lang="en-US"/>
          </a:p>
        </p:txBody>
      </p:sp>
    </p:spTree>
    <p:extLst>
      <p:ext uri="{BB962C8B-B14F-4D97-AF65-F5344CB8AC3E}">
        <p14:creationId xmlns:p14="http://schemas.microsoft.com/office/powerpoint/2010/main" val="3639425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50</a:t>
            </a:fld>
            <a:endParaRPr lang="en-US"/>
          </a:p>
        </p:txBody>
      </p:sp>
    </p:spTree>
    <p:extLst>
      <p:ext uri="{BB962C8B-B14F-4D97-AF65-F5344CB8AC3E}">
        <p14:creationId xmlns:p14="http://schemas.microsoft.com/office/powerpoint/2010/main" val="4147239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pPr/>
              <a:t>61</a:t>
            </a:fld>
            <a:endParaRPr lang="en-US"/>
          </a:p>
        </p:txBody>
      </p:sp>
    </p:spTree>
    <p:extLst>
      <p:ext uri="{BB962C8B-B14F-4D97-AF65-F5344CB8AC3E}">
        <p14:creationId xmlns:p14="http://schemas.microsoft.com/office/powerpoint/2010/main" val="87754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t>4</a:t>
            </a:fld>
            <a:endParaRPr lang="en-US"/>
          </a:p>
        </p:txBody>
      </p:sp>
    </p:spTree>
    <p:extLst>
      <p:ext uri="{BB962C8B-B14F-4D97-AF65-F5344CB8AC3E}">
        <p14:creationId xmlns:p14="http://schemas.microsoft.com/office/powerpoint/2010/main" val="346896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5</a:t>
            </a:fld>
            <a:endParaRPr lang="en-US"/>
          </a:p>
        </p:txBody>
      </p:sp>
    </p:spTree>
    <p:extLst>
      <p:ext uri="{BB962C8B-B14F-4D97-AF65-F5344CB8AC3E}">
        <p14:creationId xmlns:p14="http://schemas.microsoft.com/office/powerpoint/2010/main" val="152308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6</a:t>
            </a:fld>
            <a:endParaRPr lang="en-US"/>
          </a:p>
        </p:txBody>
      </p:sp>
    </p:spTree>
    <p:extLst>
      <p:ext uri="{BB962C8B-B14F-4D97-AF65-F5344CB8AC3E}">
        <p14:creationId xmlns:p14="http://schemas.microsoft.com/office/powerpoint/2010/main" val="2976363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7</a:t>
            </a:fld>
            <a:endParaRPr lang="en-US"/>
          </a:p>
        </p:txBody>
      </p:sp>
    </p:spTree>
    <p:extLst>
      <p:ext uri="{BB962C8B-B14F-4D97-AF65-F5344CB8AC3E}">
        <p14:creationId xmlns:p14="http://schemas.microsoft.com/office/powerpoint/2010/main" val="137480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830DA5-987D-498D-AAA7-4DD1A07FB515}" type="slidenum">
              <a:rPr lang="en-US" smtClean="0"/>
              <a:pPr/>
              <a:t>8</a:t>
            </a:fld>
            <a:endParaRPr lang="en-US"/>
          </a:p>
        </p:txBody>
      </p:sp>
    </p:spTree>
    <p:extLst>
      <p:ext uri="{BB962C8B-B14F-4D97-AF65-F5344CB8AC3E}">
        <p14:creationId xmlns:p14="http://schemas.microsoft.com/office/powerpoint/2010/main" val="136431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8B6FD-7D85-489D-9A77-66C17EEE90B3}" type="slidenum">
              <a:rPr lang="en-US" smtClean="0"/>
              <a:t>9</a:t>
            </a:fld>
            <a:endParaRPr lang="en-US"/>
          </a:p>
        </p:txBody>
      </p:sp>
    </p:spTree>
    <p:extLst>
      <p:ext uri="{BB962C8B-B14F-4D97-AF65-F5344CB8AC3E}">
        <p14:creationId xmlns:p14="http://schemas.microsoft.com/office/powerpoint/2010/main" val="1973623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762946-302B-4ADC-97F4-2B6C3048C64F}" type="datetimeFigureOut">
              <a:rPr lang="en-US" smtClean="0"/>
              <a:pPr/>
              <a:t>26-Jan-16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31399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62946-302B-4ADC-97F4-2B6C3048C64F}" type="datetimeFigureOut">
              <a:rPr lang="en-US" smtClean="0"/>
              <a:pPr/>
              <a:t>26-Jan-16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4097571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62946-302B-4ADC-97F4-2B6C3048C64F}" type="datetimeFigureOut">
              <a:rPr lang="en-US" smtClean="0"/>
              <a:pPr/>
              <a:t>26-Jan-16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2448757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duotone>
              <a:schemeClr val="bg1">
                <a:shade val="90000"/>
                <a:satMod val="140000"/>
              </a:schemeClr>
              <a:schemeClr val="bg1">
                <a:satMod val="12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bwMode="white">
          <a:xfrm>
            <a:off x="0" y="52578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5" name="Rectangle 4"/>
          <p:cNvSpPr/>
          <p:nvPr/>
        </p:nvSpPr>
        <p:spPr>
          <a:xfrm>
            <a:off x="0" y="5334000"/>
            <a:ext cx="1727200" cy="99060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6" name="Rectangle 5"/>
          <p:cNvSpPr/>
          <p:nvPr/>
        </p:nvSpPr>
        <p:spPr>
          <a:xfrm>
            <a:off x="1828800" y="53340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b="1" dirty="0">
              <a:solidFill>
                <a:prstClr val="white"/>
              </a:solidFill>
            </a:endParaRPr>
          </a:p>
        </p:txBody>
      </p:sp>
      <p:sp>
        <p:nvSpPr>
          <p:cNvPr id="3" name="Text Placeholder 2"/>
          <p:cNvSpPr>
            <a:spLocks noGrp="1"/>
          </p:cNvSpPr>
          <p:nvPr>
            <p:ph type="body" idx="1"/>
          </p:nvPr>
        </p:nvSpPr>
        <p:spPr>
          <a:xfrm>
            <a:off x="154722" y="4602480"/>
            <a:ext cx="11882557" cy="685800"/>
          </a:xfrm>
          <a:prstGeom prst="rect">
            <a:avLst/>
          </a:prstGeom>
        </p:spPr>
        <p:txBody>
          <a:bodyPr lIns="109454" tIns="54727" rIns="109454" bIns="54727"/>
          <a:lstStyle>
            <a:lvl1pPr marL="0" indent="0" algn="ctr">
              <a:buNone/>
              <a:defRPr sz="2800" b="0">
                <a:solidFill>
                  <a:srgbClr val="002060"/>
                </a:solidFill>
                <a:effectLst/>
                <a:latin typeface="Calibri" pitchFamily="34" charset="0"/>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1" y="5334000"/>
            <a:ext cx="10160000" cy="990600"/>
          </a:xfrm>
        </p:spPr>
        <p:txBody>
          <a:bodyPr/>
          <a:lstStyle>
            <a:lvl1pPr algn="l">
              <a:buNone/>
              <a:defRPr sz="4800" b="0" cap="none">
                <a:solidFill>
                  <a:srgbClr val="002060"/>
                </a:solidFill>
                <a:effectLst/>
              </a:defRPr>
            </a:lvl1pPr>
          </a:lstStyle>
          <a:p>
            <a:r>
              <a:rPr lang="en-US" smtClean="0"/>
              <a:t>Click to edit Master title style</a:t>
            </a:r>
            <a:endParaRPr lang="en-US" dirty="0"/>
          </a:p>
        </p:txBody>
      </p:sp>
      <p:pic>
        <p:nvPicPr>
          <p:cNvPr id="7" name="Picture 6" descr="Tcet_Combined LOGO Colour.jpg"/>
          <p:cNvPicPr>
            <a:picLocks noChangeAspect="1"/>
          </p:cNvPicPr>
          <p:nvPr/>
        </p:nvPicPr>
        <p:blipFill>
          <a:blip r:embed="rId3" cstate="print">
            <a:clrChange>
              <a:clrFrom>
                <a:srgbClr val="FDFDFD"/>
              </a:clrFrom>
              <a:clrTo>
                <a:srgbClr val="FDFDFD">
                  <a:alpha val="0"/>
                </a:srgbClr>
              </a:clrTo>
            </a:clrChange>
          </a:blip>
          <a:stretch>
            <a:fillRect/>
          </a:stretch>
        </p:blipFill>
        <p:spPr>
          <a:xfrm>
            <a:off x="3089046" y="138074"/>
            <a:ext cx="6013907" cy="4418686"/>
          </a:xfrm>
          <a:prstGeom prst="rect">
            <a:avLst/>
          </a:prstGeom>
        </p:spPr>
      </p:pic>
    </p:spTree>
    <p:extLst>
      <p:ext uri="{BB962C8B-B14F-4D97-AF65-F5344CB8AC3E}">
        <p14:creationId xmlns:p14="http://schemas.microsoft.com/office/powerpoint/2010/main" val="21753889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002060"/>
                </a:solidFill>
                <a:effectLst/>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lstStyle>
            <a:lvl1pPr algn="l">
              <a:buClr>
                <a:srgbClr val="4A5272"/>
              </a:buClr>
              <a:buSzPct val="80000"/>
              <a:buFont typeface="Wingdings" pitchFamily="2" charset="2"/>
              <a:buChar char="v"/>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002060"/>
                </a:solidFill>
                <a:effectLst/>
                <a:latin typeface="Calibri" pitchFamily="34" charset="0"/>
              </a:defRPr>
            </a:lvl2pPr>
            <a:lvl3pPr algn="l">
              <a:buClr>
                <a:srgbClr val="4A5272"/>
              </a:buClr>
              <a:buSzPct val="80000"/>
              <a:buFont typeface="Wingdings" pitchFamily="2" charset="2"/>
              <a:buChar char="v"/>
              <a:defRPr sz="2400" b="0">
                <a:solidFill>
                  <a:srgbClr val="002060"/>
                </a:solidFill>
                <a:effectLst/>
                <a:latin typeface="Calibri" pitchFamily="34" charset="0"/>
              </a:defRPr>
            </a:lvl3pPr>
            <a:lvl4pPr algn="l">
              <a:buClr>
                <a:srgbClr val="4A5272"/>
              </a:buClr>
              <a:buSzPct val="80000"/>
              <a:buFont typeface="Wingdings" pitchFamily="2" charset="2"/>
              <a:buChar char="v"/>
              <a:defRPr sz="2400" b="0">
                <a:solidFill>
                  <a:srgbClr val="002060"/>
                </a:solidFill>
                <a:effectLst/>
                <a:latin typeface="Calibri" pitchFamily="34" charset="0"/>
              </a:defRPr>
            </a:lvl4pPr>
            <a:lvl5pPr algn="l">
              <a:buClr>
                <a:srgbClr val="4A5272"/>
              </a:buClr>
              <a:buSzPct val="80000"/>
              <a:buFont typeface="Wingdings" pitchFamily="2" charset="2"/>
              <a:buChar char="v"/>
              <a:defRPr sz="2400" b="0">
                <a:solidFill>
                  <a:srgbClr val="002060"/>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251610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353A51"/>
                </a:solidFill>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nchor="ctr"/>
          <a:lstStyle>
            <a:lvl1pPr marL="179388" indent="-4763" algn="l">
              <a:buClr>
                <a:srgbClr val="4A5272"/>
              </a:buClr>
              <a:buSzPct val="80000"/>
              <a:buFont typeface="Wingdings" pitchFamily="2" charset="2"/>
              <a:buNone/>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353A51"/>
                </a:solidFill>
                <a:effectLst/>
                <a:latin typeface="Calibri" pitchFamily="34" charset="0"/>
              </a:defRPr>
            </a:lvl2pPr>
            <a:lvl3pPr algn="l">
              <a:buClr>
                <a:srgbClr val="4A5272"/>
              </a:buClr>
              <a:buSzPct val="80000"/>
              <a:buFont typeface="Wingdings" pitchFamily="2" charset="2"/>
              <a:buChar char="v"/>
              <a:defRPr sz="2400" b="0">
                <a:solidFill>
                  <a:srgbClr val="353A51"/>
                </a:solidFill>
                <a:effectLst/>
                <a:latin typeface="Calibri" pitchFamily="34" charset="0"/>
              </a:defRPr>
            </a:lvl3pPr>
            <a:lvl4pPr algn="l">
              <a:buClr>
                <a:srgbClr val="4A5272"/>
              </a:buClr>
              <a:buSzPct val="80000"/>
              <a:buFont typeface="Wingdings" pitchFamily="2" charset="2"/>
              <a:buChar char="v"/>
              <a:defRPr sz="2400" b="0">
                <a:solidFill>
                  <a:srgbClr val="353A51"/>
                </a:solidFill>
                <a:effectLst/>
                <a:latin typeface="Calibri" pitchFamily="34" charset="0"/>
              </a:defRPr>
            </a:lvl4pPr>
            <a:lvl5pPr algn="l">
              <a:buClr>
                <a:srgbClr val="4A5272"/>
              </a:buClr>
              <a:buSzPct val="80000"/>
              <a:buFont typeface="Wingdings" pitchFamily="2" charset="2"/>
              <a:buChar char="v"/>
              <a:defRPr sz="2400" b="0">
                <a:solidFill>
                  <a:srgbClr val="353A51"/>
                </a:solidFill>
                <a:effectLst/>
                <a:latin typeface="Calibri" pitchFamily="34" charset="0"/>
              </a:defRPr>
            </a:lvl5pPr>
          </a:lstStyle>
          <a:p>
            <a:pPr lvl="0"/>
            <a:r>
              <a:rPr lang="en-US" smtClean="0"/>
              <a:t>Click to edit Master text styles</a:t>
            </a:r>
          </a:p>
        </p:txBody>
      </p:sp>
    </p:spTree>
    <p:extLst>
      <p:ext uri="{BB962C8B-B14F-4D97-AF65-F5344CB8AC3E}">
        <p14:creationId xmlns:p14="http://schemas.microsoft.com/office/powerpoint/2010/main" val="643563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th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657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A300CC7-DC1D-445C-9A1D-F24C6FCFC635}" type="datetimeFigureOut">
              <a:rPr lang="en-US" smtClean="0">
                <a:solidFill>
                  <a:prstClr val="black"/>
                </a:solidFill>
              </a:rPr>
              <a:pPr/>
              <a:t>26-Jan-16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EA1803-2079-43FB-B8EA-D732C87302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16556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071BA-FE60-49DA-AF5D-D63CE93357FA}" type="datetimeFigureOut">
              <a:rPr lang="en-US" smtClean="0">
                <a:solidFill>
                  <a:prstClr val="black"/>
                </a:solidFill>
              </a:rPr>
              <a:pPr/>
              <a:t>26-Jan-16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B26283-7BBF-4F05-BF71-43D237E612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4209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rot="5400000">
            <a:off x="11235532" y="843756"/>
            <a:ext cx="1328738" cy="365125"/>
          </a:xfrm>
          <a:prstGeom prst="rect">
            <a:avLst/>
          </a:prstGeom>
        </p:spPr>
        <p:txBody>
          <a:bodyPr/>
          <a:lstStyle>
            <a:lvl1pPr>
              <a:defRPr/>
            </a:lvl1pPr>
          </a:lstStyle>
          <a:p>
            <a:fld id="{EA4071BA-FE60-49DA-AF5D-D63CE93357FA}" type="datetimeFigureOut">
              <a:rPr lang="en-US" smtClean="0">
                <a:solidFill>
                  <a:prstClr val="black"/>
                </a:solidFill>
              </a:rPr>
              <a:pPr/>
              <a:t>26-Jan-16</a:t>
            </a:fld>
            <a:endParaRPr lang="en-US">
              <a:solidFill>
                <a:prstClr val="black"/>
              </a:solidFill>
            </a:endParaRPr>
          </a:p>
        </p:txBody>
      </p:sp>
      <p:sp>
        <p:nvSpPr>
          <p:cNvPr id="6" name="Footer Placeholder 4"/>
          <p:cNvSpPr>
            <a:spLocks noGrp="1"/>
          </p:cNvSpPr>
          <p:nvPr>
            <p:ph type="ftr" sz="quarter" idx="11"/>
          </p:nvPr>
        </p:nvSpPr>
        <p:spPr>
          <a:xfrm rot="5400000">
            <a:off x="9741694" y="3812381"/>
            <a:ext cx="4351338" cy="365125"/>
          </a:xfrm>
          <a:prstGeom prst="rect">
            <a:avLst/>
          </a:prstGeom>
        </p:spPr>
        <p:txBody>
          <a:bodyPr/>
          <a:lstStyle>
            <a:lvl1pPr>
              <a:defRPr/>
            </a:lvl1pPr>
          </a:lstStyle>
          <a:p>
            <a:endParaRPr lang="en-US">
              <a:solidFill>
                <a:prstClr val="black"/>
              </a:solidFill>
            </a:endParaRPr>
          </a:p>
        </p:txBody>
      </p:sp>
      <p:sp>
        <p:nvSpPr>
          <p:cNvPr id="7" name="Slide Number Placeholder 5"/>
          <p:cNvSpPr>
            <a:spLocks noGrp="1"/>
          </p:cNvSpPr>
          <p:nvPr>
            <p:ph type="sldNum" sz="quarter" idx="12"/>
          </p:nvPr>
        </p:nvSpPr>
        <p:spPr>
          <a:xfrm>
            <a:off x="11118850" y="6370638"/>
            <a:ext cx="981075" cy="365125"/>
          </a:xfrm>
          <a:prstGeom prst="rect">
            <a:avLst/>
          </a:prstGeom>
        </p:spPr>
        <p:txBody>
          <a:bodyPr/>
          <a:lstStyle>
            <a:lvl1pPr>
              <a:defRPr/>
            </a:lvl1pPr>
          </a:lstStyle>
          <a:p>
            <a:fld id="{B3B26283-7BBF-4F05-BF71-43D237E612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92188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923C80C-2FC3-4B9F-9720-3CEFB9A0380B}" type="datetimeFigureOut">
              <a:rPr lang="en-US" smtClean="0">
                <a:solidFill>
                  <a:prstClr val="black"/>
                </a:solidFill>
              </a:rPr>
              <a:pPr/>
              <a:t>26-Jan-16</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1E8F24B-2890-44DE-9A81-5441AB1EC63D}" type="slidenum">
              <a:rPr lang="en-US" smtClean="0">
                <a:solidFill>
                  <a:prstClr val="black"/>
                </a:solidFill>
              </a:rPr>
              <a:pPr/>
              <a:t>‹#›</a:t>
            </a:fld>
            <a:endParaRPr lang="en-US">
              <a:solidFill>
                <a:prstClr val="black"/>
              </a:solidFill>
            </a:endParaRPr>
          </a:p>
        </p:txBody>
      </p:sp>
      <p:pic>
        <p:nvPicPr>
          <p:cNvPr id="6" name="Picture 5"/>
          <p:cNvPicPr>
            <a:picLocks noChangeAspect="1"/>
          </p:cNvPicPr>
          <p:nvPr userDrawn="1"/>
        </p:nvPicPr>
        <p:blipFill>
          <a:blip r:embed="rId2"/>
          <a:stretch>
            <a:fillRect/>
          </a:stretch>
        </p:blipFill>
        <p:spPr>
          <a:xfrm>
            <a:off x="10110108" y="512749"/>
            <a:ext cx="1243692" cy="1030313"/>
          </a:xfrm>
          <a:prstGeom prst="rect">
            <a:avLst/>
          </a:prstGeom>
        </p:spPr>
      </p:pic>
    </p:spTree>
    <p:extLst>
      <p:ext uri="{BB962C8B-B14F-4D97-AF65-F5344CB8AC3E}">
        <p14:creationId xmlns:p14="http://schemas.microsoft.com/office/powerpoint/2010/main" val="344677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762946-302B-4ADC-97F4-2B6C3048C64F}" type="datetimeFigureOut">
              <a:rPr lang="en-US" smtClean="0"/>
              <a:pPr/>
              <a:t>26-Jan-16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2663536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duotone>
              <a:schemeClr val="bg1">
                <a:shade val="90000"/>
                <a:satMod val="140000"/>
              </a:schemeClr>
              <a:schemeClr val="bg1">
                <a:satMod val="12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bwMode="white">
          <a:xfrm>
            <a:off x="0" y="52578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5" name="Rectangle 4"/>
          <p:cNvSpPr/>
          <p:nvPr/>
        </p:nvSpPr>
        <p:spPr>
          <a:xfrm>
            <a:off x="0" y="5334000"/>
            <a:ext cx="1727200" cy="99060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6" name="Rectangle 5"/>
          <p:cNvSpPr/>
          <p:nvPr/>
        </p:nvSpPr>
        <p:spPr>
          <a:xfrm>
            <a:off x="1828800" y="53340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b="1" dirty="0">
              <a:solidFill>
                <a:prstClr val="white"/>
              </a:solidFill>
            </a:endParaRPr>
          </a:p>
        </p:txBody>
      </p:sp>
      <p:sp>
        <p:nvSpPr>
          <p:cNvPr id="3" name="Text Placeholder 2"/>
          <p:cNvSpPr>
            <a:spLocks noGrp="1"/>
          </p:cNvSpPr>
          <p:nvPr>
            <p:ph type="body" idx="1"/>
          </p:nvPr>
        </p:nvSpPr>
        <p:spPr>
          <a:xfrm>
            <a:off x="154722" y="4602480"/>
            <a:ext cx="11882557" cy="685800"/>
          </a:xfrm>
          <a:prstGeom prst="rect">
            <a:avLst/>
          </a:prstGeom>
        </p:spPr>
        <p:txBody>
          <a:bodyPr lIns="109454" tIns="54727" rIns="109454" bIns="54727"/>
          <a:lstStyle>
            <a:lvl1pPr marL="0" indent="0" algn="ctr">
              <a:buNone/>
              <a:defRPr sz="2800" b="0">
                <a:solidFill>
                  <a:srgbClr val="002060"/>
                </a:solidFill>
                <a:effectLst/>
                <a:latin typeface="Calibri" pitchFamily="34" charset="0"/>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1" y="5334000"/>
            <a:ext cx="10160000" cy="990600"/>
          </a:xfrm>
        </p:spPr>
        <p:txBody>
          <a:bodyPr/>
          <a:lstStyle>
            <a:lvl1pPr algn="l">
              <a:buNone/>
              <a:defRPr sz="4800" b="0" cap="none">
                <a:solidFill>
                  <a:srgbClr val="002060"/>
                </a:solidFill>
                <a:effectLst/>
              </a:defRPr>
            </a:lvl1pPr>
          </a:lstStyle>
          <a:p>
            <a:r>
              <a:rPr lang="en-US" smtClean="0"/>
              <a:t>Click to edit Master title style</a:t>
            </a:r>
            <a:endParaRPr lang="en-US" dirty="0"/>
          </a:p>
        </p:txBody>
      </p:sp>
      <p:pic>
        <p:nvPicPr>
          <p:cNvPr id="7" name="Picture 6" descr="Tcet_Combined LOGO Colour.jpg"/>
          <p:cNvPicPr>
            <a:picLocks noChangeAspect="1"/>
          </p:cNvPicPr>
          <p:nvPr/>
        </p:nvPicPr>
        <p:blipFill>
          <a:blip r:embed="rId3" cstate="print">
            <a:clrChange>
              <a:clrFrom>
                <a:srgbClr val="FDFDFD"/>
              </a:clrFrom>
              <a:clrTo>
                <a:srgbClr val="FDFDFD">
                  <a:alpha val="0"/>
                </a:srgbClr>
              </a:clrTo>
            </a:clrChange>
          </a:blip>
          <a:stretch>
            <a:fillRect/>
          </a:stretch>
        </p:blipFill>
        <p:spPr>
          <a:xfrm>
            <a:off x="3089046" y="138074"/>
            <a:ext cx="6013907" cy="4418686"/>
          </a:xfrm>
          <a:prstGeom prst="rect">
            <a:avLst/>
          </a:prstGeom>
        </p:spPr>
      </p:pic>
    </p:spTree>
    <p:extLst>
      <p:ext uri="{BB962C8B-B14F-4D97-AF65-F5344CB8AC3E}">
        <p14:creationId xmlns:p14="http://schemas.microsoft.com/office/powerpoint/2010/main" val="2100646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002060"/>
                </a:solidFill>
                <a:effectLst/>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lstStyle>
            <a:lvl1pPr algn="l">
              <a:buClr>
                <a:srgbClr val="4A5272"/>
              </a:buClr>
              <a:buSzPct val="80000"/>
              <a:buFont typeface="Wingdings" pitchFamily="2" charset="2"/>
              <a:buChar char="v"/>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002060"/>
                </a:solidFill>
                <a:effectLst/>
                <a:latin typeface="Calibri" pitchFamily="34" charset="0"/>
              </a:defRPr>
            </a:lvl2pPr>
            <a:lvl3pPr algn="l">
              <a:buClr>
                <a:srgbClr val="4A5272"/>
              </a:buClr>
              <a:buSzPct val="80000"/>
              <a:buFont typeface="Wingdings" pitchFamily="2" charset="2"/>
              <a:buChar char="v"/>
              <a:defRPr sz="2400" b="0">
                <a:solidFill>
                  <a:srgbClr val="002060"/>
                </a:solidFill>
                <a:effectLst/>
                <a:latin typeface="Calibri" pitchFamily="34" charset="0"/>
              </a:defRPr>
            </a:lvl3pPr>
            <a:lvl4pPr algn="l">
              <a:buClr>
                <a:srgbClr val="4A5272"/>
              </a:buClr>
              <a:buSzPct val="80000"/>
              <a:buFont typeface="Wingdings" pitchFamily="2" charset="2"/>
              <a:buChar char="v"/>
              <a:defRPr sz="2400" b="0">
                <a:solidFill>
                  <a:srgbClr val="002060"/>
                </a:solidFill>
                <a:effectLst/>
                <a:latin typeface="Calibri" pitchFamily="34" charset="0"/>
              </a:defRPr>
            </a:lvl4pPr>
            <a:lvl5pPr algn="l">
              <a:buClr>
                <a:srgbClr val="4A5272"/>
              </a:buClr>
              <a:buSzPct val="80000"/>
              <a:buFont typeface="Wingdings" pitchFamily="2" charset="2"/>
              <a:buChar char="v"/>
              <a:defRPr sz="2400" b="0">
                <a:solidFill>
                  <a:srgbClr val="002060"/>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9247519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353A51"/>
                </a:solidFill>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nchor="ctr"/>
          <a:lstStyle>
            <a:lvl1pPr marL="179388" indent="-4763" algn="l">
              <a:buClr>
                <a:srgbClr val="4A5272"/>
              </a:buClr>
              <a:buSzPct val="80000"/>
              <a:buFont typeface="Wingdings" pitchFamily="2" charset="2"/>
              <a:buNone/>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353A51"/>
                </a:solidFill>
                <a:effectLst/>
                <a:latin typeface="Calibri" pitchFamily="34" charset="0"/>
              </a:defRPr>
            </a:lvl2pPr>
            <a:lvl3pPr algn="l">
              <a:buClr>
                <a:srgbClr val="4A5272"/>
              </a:buClr>
              <a:buSzPct val="80000"/>
              <a:buFont typeface="Wingdings" pitchFamily="2" charset="2"/>
              <a:buChar char="v"/>
              <a:defRPr sz="2400" b="0">
                <a:solidFill>
                  <a:srgbClr val="353A51"/>
                </a:solidFill>
                <a:effectLst/>
                <a:latin typeface="Calibri" pitchFamily="34" charset="0"/>
              </a:defRPr>
            </a:lvl3pPr>
            <a:lvl4pPr algn="l">
              <a:buClr>
                <a:srgbClr val="4A5272"/>
              </a:buClr>
              <a:buSzPct val="80000"/>
              <a:buFont typeface="Wingdings" pitchFamily="2" charset="2"/>
              <a:buChar char="v"/>
              <a:defRPr sz="2400" b="0">
                <a:solidFill>
                  <a:srgbClr val="353A51"/>
                </a:solidFill>
                <a:effectLst/>
                <a:latin typeface="Calibri" pitchFamily="34" charset="0"/>
              </a:defRPr>
            </a:lvl4pPr>
            <a:lvl5pPr algn="l">
              <a:buClr>
                <a:srgbClr val="4A5272"/>
              </a:buClr>
              <a:buSzPct val="80000"/>
              <a:buFont typeface="Wingdings" pitchFamily="2" charset="2"/>
              <a:buChar char="v"/>
              <a:defRPr sz="2400" b="0">
                <a:solidFill>
                  <a:srgbClr val="353A51"/>
                </a:solidFill>
                <a:effectLst/>
                <a:latin typeface="Calibri" pitchFamily="34" charset="0"/>
              </a:defRPr>
            </a:lvl5pPr>
          </a:lstStyle>
          <a:p>
            <a:pPr lvl="0"/>
            <a:r>
              <a:rPr lang="en-US" smtClean="0"/>
              <a:t>Click to edit Master text styles</a:t>
            </a:r>
          </a:p>
        </p:txBody>
      </p:sp>
    </p:spTree>
    <p:extLst>
      <p:ext uri="{BB962C8B-B14F-4D97-AF65-F5344CB8AC3E}">
        <p14:creationId xmlns:p14="http://schemas.microsoft.com/office/powerpoint/2010/main" val="3523093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th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444331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A300CC7-DC1D-445C-9A1D-F24C6FCFC635}" type="datetimeFigureOut">
              <a:rPr lang="en-US" smtClean="0">
                <a:solidFill>
                  <a:prstClr val="black"/>
                </a:solidFill>
              </a:rPr>
              <a:pPr/>
              <a:t>26-Jan-16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1EA1803-2079-43FB-B8EA-D732C87302D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53632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A4071BA-FE60-49DA-AF5D-D63CE93357FA}" type="datetimeFigureOut">
              <a:rPr lang="en-US" smtClean="0">
                <a:solidFill>
                  <a:prstClr val="black"/>
                </a:solidFill>
              </a:rPr>
              <a:pPr/>
              <a:t>26-Jan-16</a:t>
            </a:fld>
            <a:endParaRPr lang="en-US">
              <a:solidFill>
                <a:prstClr val="black"/>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3B26283-7BBF-4F05-BF71-43D237E6126A}"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70112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0923C80C-2FC3-4B9F-9720-3CEFB9A0380B}" type="datetimeFigureOut">
              <a:rPr lang="en-US" smtClean="0">
                <a:solidFill>
                  <a:prstClr val="black"/>
                </a:solidFill>
              </a:rPr>
              <a:pPr/>
              <a:t>26-Jan-16</a:t>
            </a:fld>
            <a:endParaRPr lang="en-US">
              <a:solidFill>
                <a:prstClr val="black"/>
              </a:solidFill>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31E8F24B-2890-44DE-9A81-5441AB1EC63D}" type="slidenum">
              <a:rPr lang="en-US" smtClean="0">
                <a:solidFill>
                  <a:prstClr val="black"/>
                </a:solidFill>
              </a:rPr>
              <a:pPr/>
              <a:t>‹#›</a:t>
            </a:fld>
            <a:endParaRPr lang="en-US">
              <a:solidFill>
                <a:prstClr val="black"/>
              </a:solidFill>
            </a:endParaRPr>
          </a:p>
        </p:txBody>
      </p:sp>
      <p:pic>
        <p:nvPicPr>
          <p:cNvPr id="6" name="Picture 5"/>
          <p:cNvPicPr>
            <a:picLocks noChangeAspect="1"/>
          </p:cNvPicPr>
          <p:nvPr userDrawn="1"/>
        </p:nvPicPr>
        <p:blipFill>
          <a:blip r:embed="rId2"/>
          <a:stretch>
            <a:fillRect/>
          </a:stretch>
        </p:blipFill>
        <p:spPr>
          <a:xfrm>
            <a:off x="10110108" y="512749"/>
            <a:ext cx="1243692" cy="1030313"/>
          </a:xfrm>
          <a:prstGeom prst="rect">
            <a:avLst/>
          </a:prstGeom>
        </p:spPr>
      </p:pic>
    </p:spTree>
    <p:extLst>
      <p:ext uri="{BB962C8B-B14F-4D97-AF65-F5344CB8AC3E}">
        <p14:creationId xmlns:p14="http://schemas.microsoft.com/office/powerpoint/2010/main" val="312349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duotone>
              <a:schemeClr val="bg1">
                <a:shade val="90000"/>
                <a:satMod val="140000"/>
              </a:schemeClr>
              <a:schemeClr val="bg1">
                <a:satMod val="120000"/>
              </a:schemeClr>
            </a:duotone>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bwMode="white">
          <a:xfrm>
            <a:off x="0" y="52578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5" name="Rectangle 4"/>
          <p:cNvSpPr/>
          <p:nvPr/>
        </p:nvSpPr>
        <p:spPr>
          <a:xfrm>
            <a:off x="0" y="5334000"/>
            <a:ext cx="1727200" cy="99060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6" name="Rectangle 5"/>
          <p:cNvSpPr/>
          <p:nvPr/>
        </p:nvSpPr>
        <p:spPr>
          <a:xfrm>
            <a:off x="1828800" y="53340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b="1" dirty="0">
              <a:effectLst/>
            </a:endParaRPr>
          </a:p>
        </p:txBody>
      </p:sp>
      <p:sp>
        <p:nvSpPr>
          <p:cNvPr id="3" name="Text Placeholder 2"/>
          <p:cNvSpPr>
            <a:spLocks noGrp="1"/>
          </p:cNvSpPr>
          <p:nvPr>
            <p:ph type="body" idx="1"/>
          </p:nvPr>
        </p:nvSpPr>
        <p:spPr>
          <a:xfrm>
            <a:off x="154722" y="4602480"/>
            <a:ext cx="11882557" cy="685800"/>
          </a:xfrm>
          <a:prstGeom prst="rect">
            <a:avLst/>
          </a:prstGeom>
        </p:spPr>
        <p:txBody>
          <a:bodyPr lIns="109454" tIns="54727" rIns="109454" bIns="54727"/>
          <a:lstStyle>
            <a:lvl1pPr marL="0" indent="0" algn="ctr">
              <a:buNone/>
              <a:defRPr sz="2800" b="0">
                <a:solidFill>
                  <a:srgbClr val="002060"/>
                </a:solidFill>
                <a:effectLst/>
                <a:latin typeface="Calibri" pitchFamily="34" charset="0"/>
              </a:defRPr>
            </a:lvl1pPr>
            <a:lvl2pPr>
              <a:buNone/>
              <a:defRPr sz="22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828801" y="5334000"/>
            <a:ext cx="10160000" cy="990600"/>
          </a:xfrm>
        </p:spPr>
        <p:txBody>
          <a:bodyPr/>
          <a:lstStyle>
            <a:lvl1pPr algn="l">
              <a:buNone/>
              <a:defRPr sz="4800" b="0" cap="none">
                <a:solidFill>
                  <a:srgbClr val="002060"/>
                </a:solidFill>
                <a:effectLst/>
              </a:defRPr>
            </a:lvl1pPr>
          </a:lstStyle>
          <a:p>
            <a:r>
              <a:rPr lang="en-US" smtClean="0"/>
              <a:t>Click to edit Master title style</a:t>
            </a:r>
            <a:endParaRPr lang="en-US" dirty="0"/>
          </a:p>
        </p:txBody>
      </p:sp>
      <p:pic>
        <p:nvPicPr>
          <p:cNvPr id="7" name="Picture 6" descr="Tcet_Combined LOGO Colour.jpg"/>
          <p:cNvPicPr>
            <a:picLocks noChangeAspect="1"/>
          </p:cNvPicPr>
          <p:nvPr/>
        </p:nvPicPr>
        <p:blipFill>
          <a:blip r:embed="rId3" cstate="print">
            <a:clrChange>
              <a:clrFrom>
                <a:srgbClr val="FDFDFD"/>
              </a:clrFrom>
              <a:clrTo>
                <a:srgbClr val="FDFDFD">
                  <a:alpha val="0"/>
                </a:srgbClr>
              </a:clrTo>
            </a:clrChange>
          </a:blip>
          <a:stretch>
            <a:fillRect/>
          </a:stretch>
        </p:blipFill>
        <p:spPr>
          <a:xfrm>
            <a:off x="3089046" y="138074"/>
            <a:ext cx="6013907" cy="4418686"/>
          </a:xfrm>
          <a:prstGeom prst="rect">
            <a:avLst/>
          </a:prstGeom>
        </p:spPr>
      </p:pic>
    </p:spTree>
    <p:extLst>
      <p:ext uri="{BB962C8B-B14F-4D97-AF65-F5344CB8AC3E}">
        <p14:creationId xmlns:p14="http://schemas.microsoft.com/office/powerpoint/2010/main" val="393727817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002060"/>
                </a:solidFill>
                <a:effectLst/>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lstStyle>
            <a:lvl1pPr algn="l">
              <a:buClr>
                <a:srgbClr val="4A5272"/>
              </a:buClr>
              <a:buSzPct val="80000"/>
              <a:buFont typeface="Wingdings" pitchFamily="2" charset="2"/>
              <a:buChar char="v"/>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002060"/>
                </a:solidFill>
                <a:effectLst/>
                <a:latin typeface="Calibri" pitchFamily="34" charset="0"/>
              </a:defRPr>
            </a:lvl2pPr>
            <a:lvl3pPr algn="l">
              <a:buClr>
                <a:srgbClr val="4A5272"/>
              </a:buClr>
              <a:buSzPct val="80000"/>
              <a:buFont typeface="Wingdings" pitchFamily="2" charset="2"/>
              <a:buChar char="v"/>
              <a:defRPr sz="2400" b="0">
                <a:solidFill>
                  <a:srgbClr val="002060"/>
                </a:solidFill>
                <a:effectLst/>
                <a:latin typeface="Calibri" pitchFamily="34" charset="0"/>
              </a:defRPr>
            </a:lvl3pPr>
            <a:lvl4pPr algn="l">
              <a:buClr>
                <a:srgbClr val="4A5272"/>
              </a:buClr>
              <a:buSzPct val="80000"/>
              <a:buFont typeface="Wingdings" pitchFamily="2" charset="2"/>
              <a:buChar char="v"/>
              <a:defRPr sz="2400" b="0">
                <a:solidFill>
                  <a:srgbClr val="002060"/>
                </a:solidFill>
                <a:effectLst/>
                <a:latin typeface="Calibri" pitchFamily="34" charset="0"/>
              </a:defRPr>
            </a:lvl4pPr>
            <a:lvl5pPr algn="l">
              <a:buClr>
                <a:srgbClr val="4A5272"/>
              </a:buClr>
              <a:buSzPct val="80000"/>
              <a:buFont typeface="Wingdings" pitchFamily="2" charset="2"/>
              <a:buChar char="v"/>
              <a:defRPr sz="2400" b="0">
                <a:solidFill>
                  <a:srgbClr val="002060"/>
                </a:solidFill>
                <a:effectLst/>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438037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ra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0">
                <a:solidFill>
                  <a:srgbClr val="353A51"/>
                </a:solidFill>
              </a:defRPr>
            </a:lvl1pPr>
          </a:lstStyle>
          <a:p>
            <a:r>
              <a:rPr lang="en-US" smtClean="0"/>
              <a:t>Click to edit Master title style</a:t>
            </a:r>
            <a:endParaRPr lang="en-US" dirty="0"/>
          </a:p>
        </p:txBody>
      </p:sp>
      <p:sp>
        <p:nvSpPr>
          <p:cNvPr id="5" name="Content Placeholder 7"/>
          <p:cNvSpPr>
            <a:spLocks noGrp="1"/>
          </p:cNvSpPr>
          <p:nvPr>
            <p:ph sz="quarter" idx="1"/>
          </p:nvPr>
        </p:nvSpPr>
        <p:spPr>
          <a:xfrm>
            <a:off x="304800" y="1371600"/>
            <a:ext cx="11582400" cy="5105400"/>
          </a:xfrm>
          <a:prstGeom prst="rect">
            <a:avLst/>
          </a:prstGeom>
        </p:spPr>
        <p:txBody>
          <a:bodyPr lIns="109454" tIns="54727" rIns="109454" bIns="54727" anchor="ctr"/>
          <a:lstStyle>
            <a:lvl1pPr marL="179388" indent="-4763" algn="l">
              <a:buClr>
                <a:srgbClr val="4A5272"/>
              </a:buClr>
              <a:buSzPct val="80000"/>
              <a:buFont typeface="Wingdings" pitchFamily="2" charset="2"/>
              <a:buNone/>
              <a:defRPr sz="3200" b="0">
                <a:solidFill>
                  <a:srgbClr val="002060"/>
                </a:solidFill>
                <a:effectLst/>
                <a:latin typeface="Calibri" pitchFamily="34" charset="0"/>
              </a:defRPr>
            </a:lvl1pPr>
            <a:lvl2pPr algn="l">
              <a:buClr>
                <a:srgbClr val="4A5272"/>
              </a:buClr>
              <a:buSzPct val="80000"/>
              <a:buFont typeface="Wingdings" pitchFamily="2" charset="2"/>
              <a:buChar char="v"/>
              <a:defRPr sz="2800" b="0">
                <a:solidFill>
                  <a:srgbClr val="353A51"/>
                </a:solidFill>
                <a:effectLst/>
                <a:latin typeface="Calibri" pitchFamily="34" charset="0"/>
              </a:defRPr>
            </a:lvl2pPr>
            <a:lvl3pPr algn="l">
              <a:buClr>
                <a:srgbClr val="4A5272"/>
              </a:buClr>
              <a:buSzPct val="80000"/>
              <a:buFont typeface="Wingdings" pitchFamily="2" charset="2"/>
              <a:buChar char="v"/>
              <a:defRPr sz="2400" b="0">
                <a:solidFill>
                  <a:srgbClr val="353A51"/>
                </a:solidFill>
                <a:effectLst/>
                <a:latin typeface="Calibri" pitchFamily="34" charset="0"/>
              </a:defRPr>
            </a:lvl3pPr>
            <a:lvl4pPr algn="l">
              <a:buClr>
                <a:srgbClr val="4A5272"/>
              </a:buClr>
              <a:buSzPct val="80000"/>
              <a:buFont typeface="Wingdings" pitchFamily="2" charset="2"/>
              <a:buChar char="v"/>
              <a:defRPr sz="2400" b="0">
                <a:solidFill>
                  <a:srgbClr val="353A51"/>
                </a:solidFill>
                <a:effectLst/>
                <a:latin typeface="Calibri" pitchFamily="34" charset="0"/>
              </a:defRPr>
            </a:lvl4pPr>
            <a:lvl5pPr algn="l">
              <a:buClr>
                <a:srgbClr val="4A5272"/>
              </a:buClr>
              <a:buSzPct val="80000"/>
              <a:buFont typeface="Wingdings" pitchFamily="2" charset="2"/>
              <a:buChar char="v"/>
              <a:defRPr sz="2400" b="0">
                <a:solidFill>
                  <a:srgbClr val="353A51"/>
                </a:solidFill>
                <a:effectLst/>
                <a:latin typeface="Calibri" pitchFamily="34" charset="0"/>
              </a:defRPr>
            </a:lvl5pPr>
          </a:lstStyle>
          <a:p>
            <a:pPr lvl="0"/>
            <a:r>
              <a:rPr lang="en-US" smtClean="0"/>
              <a:t>Click to edit Master text styles</a:t>
            </a:r>
          </a:p>
        </p:txBody>
      </p:sp>
    </p:spTree>
    <p:extLst>
      <p:ext uri="{BB962C8B-B14F-4D97-AF65-F5344CB8AC3E}">
        <p14:creationId xmlns:p14="http://schemas.microsoft.com/office/powerpoint/2010/main" val="305454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762946-302B-4ADC-97F4-2B6C3048C64F}" type="datetimeFigureOut">
              <a:rPr lang="en-US" smtClean="0"/>
              <a:pPr/>
              <a:t>26-Jan-16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40637680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th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947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23C80C-2FC3-4B9F-9720-3CEFB9A0380B}" type="datetimeFigureOut">
              <a:rPr lang="en-US" smtClean="0">
                <a:solidFill>
                  <a:prstClr val="black">
                    <a:tint val="75000"/>
                  </a:prstClr>
                </a:solidFill>
              </a:rPr>
              <a:pPr/>
              <a:t>26-Jan-16</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E8F24B-2890-44DE-9A81-5441AB1EC6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2163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923C80C-2FC3-4B9F-9720-3CEFB9A0380B}" type="datetimeFigureOut">
              <a:rPr lang="en-US" smtClean="0">
                <a:solidFill>
                  <a:prstClr val="black">
                    <a:tint val="75000"/>
                  </a:prstClr>
                </a:solidFill>
              </a:rPr>
              <a:pPr/>
              <a:t>26-Jan-16</a:t>
            </a:fld>
            <a:endParaRPr lang="en-US">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1E8F24B-2890-44DE-9A81-5441AB1EC63D}"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stretch>
            <a:fillRect/>
          </a:stretch>
        </p:blipFill>
        <p:spPr>
          <a:xfrm>
            <a:off x="9982200" y="512749"/>
            <a:ext cx="1243692" cy="1030313"/>
          </a:xfrm>
          <a:prstGeom prst="rect">
            <a:avLst/>
          </a:prstGeom>
        </p:spPr>
      </p:pic>
    </p:spTree>
    <p:extLst>
      <p:ext uri="{BB962C8B-B14F-4D97-AF65-F5344CB8AC3E}">
        <p14:creationId xmlns:p14="http://schemas.microsoft.com/office/powerpoint/2010/main" val="19819986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rot="5400000">
            <a:off x="11235532" y="843758"/>
            <a:ext cx="1328738" cy="365125"/>
          </a:xfrm>
          <a:prstGeom prst="rect">
            <a:avLst/>
          </a:prstGeom>
        </p:spPr>
        <p:txBody>
          <a:bodyPr/>
          <a:lstStyle>
            <a:lvl1pPr>
              <a:defRPr/>
            </a:lvl1pPr>
          </a:lstStyle>
          <a:p>
            <a:fld id="{EA4071BA-FE60-49DA-AF5D-D63CE93357FA}" type="datetimeFigureOut">
              <a:rPr lang="en-US" smtClean="0"/>
              <a:pPr/>
              <a:t>26-Jan-16</a:t>
            </a:fld>
            <a:endParaRPr lang="en-US"/>
          </a:p>
        </p:txBody>
      </p:sp>
      <p:sp>
        <p:nvSpPr>
          <p:cNvPr id="6" name="Footer Placeholder 4"/>
          <p:cNvSpPr>
            <a:spLocks noGrp="1"/>
          </p:cNvSpPr>
          <p:nvPr>
            <p:ph type="ftr" sz="quarter" idx="11"/>
          </p:nvPr>
        </p:nvSpPr>
        <p:spPr>
          <a:xfrm rot="5400000">
            <a:off x="9741694" y="3812383"/>
            <a:ext cx="4351338"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11118852" y="6370642"/>
            <a:ext cx="981075" cy="365125"/>
          </a:xfrm>
          <a:prstGeom prst="rect">
            <a:avLst/>
          </a:prstGeom>
        </p:spPr>
        <p:txBody>
          <a:bodyPr/>
          <a:lstStyle>
            <a:lvl1pPr>
              <a:defRPr/>
            </a:lvl1pPr>
          </a:lstStyle>
          <a:p>
            <a:fld id="{B3B26283-7BBF-4F05-BF71-43D237E6126A}" type="slidenum">
              <a:rPr lang="en-US" smtClean="0"/>
              <a:pPr/>
              <a:t>‹#›</a:t>
            </a:fld>
            <a:endParaRPr lang="en-US"/>
          </a:p>
        </p:txBody>
      </p:sp>
    </p:spTree>
    <p:extLst>
      <p:ext uri="{BB962C8B-B14F-4D97-AF65-F5344CB8AC3E}">
        <p14:creationId xmlns:p14="http://schemas.microsoft.com/office/powerpoint/2010/main" val="4030733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762946-302B-4ADC-97F4-2B6C3048C64F}" type="datetimeFigureOut">
              <a:rPr lang="en-US" smtClean="0"/>
              <a:pPr/>
              <a:t>26-Jan-16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2806354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762946-302B-4ADC-97F4-2B6C3048C64F}" type="datetimeFigureOut">
              <a:rPr lang="en-US" smtClean="0"/>
              <a:pPr/>
              <a:t>26-Jan-16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1843621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762946-302B-4ADC-97F4-2B6C3048C64F}" type="datetimeFigureOut">
              <a:rPr lang="en-US" smtClean="0"/>
              <a:pPr/>
              <a:t>26-Jan-16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265952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762946-302B-4ADC-97F4-2B6C3048C64F}" type="datetimeFigureOut">
              <a:rPr lang="en-US" smtClean="0"/>
              <a:pPr/>
              <a:t>26-Jan-16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251062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62946-302B-4ADC-97F4-2B6C3048C64F}" type="datetimeFigureOut">
              <a:rPr lang="en-US" smtClean="0"/>
              <a:pPr/>
              <a:t>26-Jan-16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25701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762946-302B-4ADC-97F4-2B6C3048C64F}" type="datetimeFigureOut">
              <a:rPr lang="en-US" smtClean="0"/>
              <a:pPr/>
              <a:t>26-Jan-16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E0469-39D3-4FB8-B30F-92E2D43D2815}" type="slidenum">
              <a:rPr lang="en-US" smtClean="0"/>
              <a:pPr/>
              <a:t>‹#›</a:t>
            </a:fld>
            <a:endParaRPr lang="en-US"/>
          </a:p>
        </p:txBody>
      </p:sp>
    </p:spTree>
    <p:extLst>
      <p:ext uri="{BB962C8B-B14F-4D97-AF65-F5344CB8AC3E}">
        <p14:creationId xmlns:p14="http://schemas.microsoft.com/office/powerpoint/2010/main" val="1159099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jpeg"/><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jpeg"/><Relationship Id="rId4" Type="http://schemas.openxmlformats.org/officeDocument/2006/relationships/slideLayout" Target="../slideLayouts/slideLayout23.xml"/><Relationship Id="rId9"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image" Target="../media/image3.jpeg"/><Relationship Id="rId4" Type="http://schemas.openxmlformats.org/officeDocument/2006/relationships/slideLayout" Target="../slideLayouts/slideLayout3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762946-302B-4ADC-97F4-2B6C3048C64F}" type="datetimeFigureOut">
              <a:rPr lang="en-US" smtClean="0"/>
              <a:pPr/>
              <a:t>26-Jan-16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E0469-39D3-4FB8-B30F-92E2D43D2815}" type="slidenum">
              <a:rPr lang="en-US" smtClean="0"/>
              <a:pPr/>
              <a:t>‹#›</a:t>
            </a:fld>
            <a:endParaRPr lang="en-US"/>
          </a:p>
        </p:txBody>
      </p:sp>
    </p:spTree>
    <p:extLst>
      <p:ext uri="{BB962C8B-B14F-4D97-AF65-F5344CB8AC3E}">
        <p14:creationId xmlns:p14="http://schemas.microsoft.com/office/powerpoint/2010/main" val="24197132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print">
            <a:lum/>
          </a:blip>
          <a:srcRect/>
          <a:stretch>
            <a:fillRect t="-84000" b="-84000"/>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1828800" y="137160"/>
            <a:ext cx="10261600" cy="914400"/>
          </a:xfrm>
          <a:prstGeom prst="rect">
            <a:avLst/>
          </a:prstGeom>
          <a:noFill/>
          <a:ln w="9525">
            <a:noFill/>
            <a:miter lim="800000"/>
            <a:headEnd/>
            <a:tailEnd/>
          </a:ln>
        </p:spPr>
        <p:txBody>
          <a:bodyPr vert="horz" wrap="square" lIns="109454" tIns="54727" rIns="109454" bIns="54727" numCol="1" anchor="ctr" anchorCtr="0" compatLnSpc="1">
            <a:prstTxWarp prst="textNoShape">
              <a:avLst/>
            </a:prstTxWarp>
          </a:bodyPr>
          <a:lstStyle/>
          <a:p>
            <a:pPr lvl="0"/>
            <a:r>
              <a:rPr lang="en-US" smtClean="0"/>
              <a:t>Click to edit Master title style</a:t>
            </a:r>
            <a:endParaRPr lang="en-US" dirty="0" smtClean="0"/>
          </a:p>
        </p:txBody>
      </p:sp>
      <p:sp>
        <p:nvSpPr>
          <p:cNvPr id="7" name="Rectangle 6"/>
          <p:cNvSpPr/>
          <p:nvPr/>
        </p:nvSpPr>
        <p:spPr bwMode="white">
          <a:xfrm>
            <a:off x="0" y="1066800"/>
            <a:ext cx="12192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11" name="Rectangle 10"/>
          <p:cNvSpPr/>
          <p:nvPr/>
        </p:nvSpPr>
        <p:spPr bwMode="white">
          <a:xfrm>
            <a:off x="0" y="1051560"/>
            <a:ext cx="12192000" cy="3657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12" name="Rectangle 11"/>
          <p:cNvSpPr/>
          <p:nvPr/>
        </p:nvSpPr>
        <p:spPr>
          <a:xfrm>
            <a:off x="0" y="1127760"/>
            <a:ext cx="1727200" cy="19812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13" name="Rectangle 12"/>
          <p:cNvSpPr/>
          <p:nvPr/>
        </p:nvSpPr>
        <p:spPr>
          <a:xfrm>
            <a:off x="1828800" y="1127760"/>
            <a:ext cx="10363200" cy="198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pic>
        <p:nvPicPr>
          <p:cNvPr id="17" name="Picture 16" descr="Tcet_Combined LOGO Colour.jpg"/>
          <p:cNvPicPr>
            <a:picLocks noChangeAspect="1"/>
          </p:cNvPicPr>
          <p:nvPr/>
        </p:nvPicPr>
        <p:blipFill>
          <a:blip r:embed="rId11" cstate="print"/>
          <a:stretch>
            <a:fillRect/>
          </a:stretch>
        </p:blipFill>
        <p:spPr>
          <a:xfrm>
            <a:off x="232561" y="106680"/>
            <a:ext cx="1262077" cy="914400"/>
          </a:xfrm>
          <a:prstGeom prst="rect">
            <a:avLst/>
          </a:prstGeom>
        </p:spPr>
      </p:pic>
    </p:spTree>
    <p:extLst>
      <p:ext uri="{BB962C8B-B14F-4D97-AF65-F5344CB8AC3E}">
        <p14:creationId xmlns:p14="http://schemas.microsoft.com/office/powerpoint/2010/main" val="84035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iming>
    <p:tnLst>
      <p:par>
        <p:cTn id="1" dur="indefinite" restart="never" nodeType="tmRoot"/>
      </p:par>
    </p:tnLst>
  </p:timing>
  <p:txStyles>
    <p:titleStyle>
      <a:lvl1pPr algn="l" rtl="0" eaLnBrk="1" fontAlgn="base" hangingPunct="1">
        <a:spcBef>
          <a:spcPct val="0"/>
        </a:spcBef>
        <a:spcAft>
          <a:spcPct val="0"/>
        </a:spcAft>
        <a:defRPr sz="4800" b="1" kern="1200">
          <a:solidFill>
            <a:srgbClr val="002060"/>
          </a:solidFill>
          <a:effectLst/>
          <a:latin typeface="Calibri" pitchFamily="34" charset="0"/>
          <a:ea typeface="+mj-ea"/>
          <a:cs typeface="+mj-cs"/>
        </a:defRPr>
      </a:lvl1pPr>
      <a:lvl2pPr algn="l" rtl="0" eaLnBrk="1" fontAlgn="base" hangingPunct="1">
        <a:spcBef>
          <a:spcPct val="0"/>
        </a:spcBef>
        <a:spcAft>
          <a:spcPct val="0"/>
        </a:spcAft>
        <a:defRPr sz="4800" b="1">
          <a:solidFill>
            <a:srgbClr val="572314"/>
          </a:solidFill>
          <a:latin typeface="Calibri" pitchFamily="34" charset="0"/>
        </a:defRPr>
      </a:lvl2pPr>
      <a:lvl3pPr algn="l" rtl="0" eaLnBrk="1" fontAlgn="base" hangingPunct="1">
        <a:spcBef>
          <a:spcPct val="0"/>
        </a:spcBef>
        <a:spcAft>
          <a:spcPct val="0"/>
        </a:spcAft>
        <a:defRPr sz="4800" b="1">
          <a:solidFill>
            <a:srgbClr val="572314"/>
          </a:solidFill>
          <a:latin typeface="Calibri" pitchFamily="34" charset="0"/>
        </a:defRPr>
      </a:lvl3pPr>
      <a:lvl4pPr algn="l" rtl="0" eaLnBrk="1" fontAlgn="base" hangingPunct="1">
        <a:spcBef>
          <a:spcPct val="0"/>
        </a:spcBef>
        <a:spcAft>
          <a:spcPct val="0"/>
        </a:spcAft>
        <a:defRPr sz="4800" b="1">
          <a:solidFill>
            <a:srgbClr val="572314"/>
          </a:solidFill>
          <a:latin typeface="Calibri" pitchFamily="34" charset="0"/>
        </a:defRPr>
      </a:lvl4pPr>
      <a:lvl5pPr algn="l" rtl="0" eaLnBrk="1" fontAlgn="base" hangingPunct="1">
        <a:spcBef>
          <a:spcPct val="0"/>
        </a:spcBef>
        <a:spcAft>
          <a:spcPct val="0"/>
        </a:spcAft>
        <a:defRPr sz="4800" b="1">
          <a:solidFill>
            <a:srgbClr val="572314"/>
          </a:solidFill>
          <a:latin typeface="Calibri" pitchFamily="34" charset="0"/>
        </a:defRPr>
      </a:lvl5pPr>
      <a:lvl6pPr marL="547268" algn="l" rtl="0" eaLnBrk="1" fontAlgn="base" hangingPunct="1">
        <a:spcBef>
          <a:spcPct val="0"/>
        </a:spcBef>
        <a:spcAft>
          <a:spcPct val="0"/>
        </a:spcAft>
        <a:defRPr sz="5300">
          <a:solidFill>
            <a:schemeClr val="tx2"/>
          </a:solidFill>
          <a:latin typeface="Tw Cen MT" pitchFamily="34" charset="0"/>
        </a:defRPr>
      </a:lvl6pPr>
      <a:lvl7pPr marL="1094537" algn="l" rtl="0" eaLnBrk="1" fontAlgn="base" hangingPunct="1">
        <a:spcBef>
          <a:spcPct val="0"/>
        </a:spcBef>
        <a:spcAft>
          <a:spcPct val="0"/>
        </a:spcAft>
        <a:defRPr sz="5300">
          <a:solidFill>
            <a:schemeClr val="tx2"/>
          </a:solidFill>
          <a:latin typeface="Tw Cen MT" pitchFamily="34" charset="0"/>
        </a:defRPr>
      </a:lvl7pPr>
      <a:lvl8pPr marL="1641805" algn="l" rtl="0" eaLnBrk="1" fontAlgn="base" hangingPunct="1">
        <a:spcBef>
          <a:spcPct val="0"/>
        </a:spcBef>
        <a:spcAft>
          <a:spcPct val="0"/>
        </a:spcAft>
        <a:defRPr sz="5300">
          <a:solidFill>
            <a:schemeClr val="tx2"/>
          </a:solidFill>
          <a:latin typeface="Tw Cen MT" pitchFamily="34" charset="0"/>
        </a:defRPr>
      </a:lvl8pPr>
      <a:lvl9pPr marL="2189074" algn="l" rtl="0" eaLnBrk="1" fontAlgn="base" hangingPunct="1">
        <a:spcBef>
          <a:spcPct val="0"/>
        </a:spcBef>
        <a:spcAft>
          <a:spcPct val="0"/>
        </a:spcAft>
        <a:defRPr sz="5300">
          <a:solidFill>
            <a:schemeClr val="tx2"/>
          </a:solidFill>
          <a:latin typeface="Tw Cen MT" pitchFamily="34" charset="0"/>
        </a:defRPr>
      </a:lvl9pPr>
    </p:titleStyle>
    <p:bodyStyle>
      <a:lvl1pPr marL="381948" indent="-381948" algn="l" rtl="0" eaLnBrk="1" fontAlgn="base" hangingPunct="1">
        <a:spcBef>
          <a:spcPts val="838"/>
        </a:spcBef>
        <a:spcAft>
          <a:spcPct val="0"/>
        </a:spcAft>
        <a:buClr>
          <a:schemeClr val="accent2"/>
        </a:buClr>
        <a:buSzPct val="60000"/>
        <a:buFont typeface="Wingdings" pitchFamily="2" charset="2"/>
        <a:buChar char=""/>
        <a:defRPr sz="3500" kern="1200">
          <a:solidFill>
            <a:srgbClr val="572314"/>
          </a:solidFill>
          <a:effectLst>
            <a:outerShdw blurRad="38100" dist="38100" dir="2700000" algn="tl">
              <a:srgbClr val="000000">
                <a:alpha val="43137"/>
              </a:srgbClr>
            </a:outerShdw>
          </a:effectLst>
          <a:latin typeface="+mn-lt"/>
          <a:ea typeface="+mn-ea"/>
          <a:cs typeface="+mn-cs"/>
        </a:defRPr>
      </a:lvl1pPr>
      <a:lvl2pPr marL="765796" indent="-326841" algn="l" rtl="0" eaLnBrk="1" fontAlgn="base" hangingPunct="1">
        <a:spcBef>
          <a:spcPts val="658"/>
        </a:spcBef>
        <a:spcAft>
          <a:spcPct val="0"/>
        </a:spcAft>
        <a:buClr>
          <a:schemeClr val="accent1"/>
        </a:buClr>
        <a:buSzPct val="70000"/>
        <a:buFont typeface="Wingdings 2" pitchFamily="18" charset="2"/>
        <a:buChar char=""/>
        <a:defRPr sz="3100" kern="1200">
          <a:solidFill>
            <a:srgbClr val="572314"/>
          </a:solidFill>
          <a:effectLst>
            <a:outerShdw blurRad="38100" dist="38100" dir="2700000" algn="tl">
              <a:srgbClr val="000000">
                <a:alpha val="43137"/>
              </a:srgbClr>
            </a:outerShdw>
          </a:effectLst>
          <a:latin typeface="+mn-lt"/>
          <a:ea typeface="+mn-ea"/>
          <a:cs typeface="+mn-cs"/>
        </a:defRPr>
      </a:lvl2pPr>
      <a:lvl3pPr marL="1094537" indent="-273634" algn="l" rtl="0" eaLnBrk="1" fontAlgn="base" hangingPunct="1">
        <a:spcBef>
          <a:spcPts val="599"/>
        </a:spcBef>
        <a:spcAft>
          <a:spcPct val="0"/>
        </a:spcAft>
        <a:buClr>
          <a:schemeClr val="accent2"/>
        </a:buClr>
        <a:buSzPct val="75000"/>
        <a:buFont typeface="Wingdings" pitchFamily="2" charset="2"/>
        <a:buChar char=""/>
        <a:defRPr sz="2800" kern="1200">
          <a:solidFill>
            <a:srgbClr val="572314"/>
          </a:solidFill>
          <a:effectLst>
            <a:outerShdw blurRad="38100" dist="38100" dir="2700000" algn="tl">
              <a:srgbClr val="000000">
                <a:alpha val="43137"/>
              </a:srgbClr>
            </a:outerShdw>
          </a:effectLst>
          <a:latin typeface="+mn-lt"/>
          <a:ea typeface="+mn-ea"/>
          <a:cs typeface="+mn-cs"/>
        </a:defRPr>
      </a:lvl3pPr>
      <a:lvl4pPr marL="1641805" indent="-273634" algn="l" rtl="0" eaLnBrk="1" fontAlgn="base" hangingPunct="1">
        <a:spcBef>
          <a:spcPts val="479"/>
        </a:spcBef>
        <a:spcAft>
          <a:spcPct val="0"/>
        </a:spcAft>
        <a:buClr>
          <a:srgbClr val="A5AB81"/>
        </a:buClr>
        <a:buSzPct val="7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4pPr>
      <a:lvl5pPr marL="2189074" indent="-273634" algn="l" rtl="0" eaLnBrk="1" fontAlgn="base" hangingPunct="1">
        <a:spcBef>
          <a:spcPts val="479"/>
        </a:spcBef>
        <a:spcAft>
          <a:spcPct val="0"/>
        </a:spcAft>
        <a:buClr>
          <a:srgbClr val="D8B25C"/>
        </a:buClr>
        <a:buSzPct val="6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5pPr>
      <a:lvl6pPr marL="2517435" indent="-273634" algn="l" rtl="0" eaLnBrk="1" latinLnBrk="0" hangingPunct="1">
        <a:spcBef>
          <a:spcPct val="20000"/>
        </a:spcBef>
        <a:buClr>
          <a:schemeClr val="accent1"/>
        </a:buClr>
        <a:buFont typeface="Wingdings"/>
        <a:buChar char="§"/>
        <a:defRPr kumimoji="0" sz="2200" kern="1200" baseline="0">
          <a:solidFill>
            <a:schemeClr val="tx1"/>
          </a:solidFill>
          <a:latin typeface="+mn-lt"/>
          <a:ea typeface="+mn-ea"/>
          <a:cs typeface="+mn-cs"/>
        </a:defRPr>
      </a:lvl6pPr>
      <a:lvl7pPr marL="2845796" indent="-273634" algn="l" rtl="0" eaLnBrk="1" latinLnBrk="0" hangingPunct="1">
        <a:spcBef>
          <a:spcPct val="20000"/>
        </a:spcBef>
        <a:buClr>
          <a:schemeClr val="accent2"/>
        </a:buClr>
        <a:buFont typeface="Wingdings"/>
        <a:buChar char="§"/>
        <a:defRPr kumimoji="0" sz="2200" kern="1200" baseline="0">
          <a:solidFill>
            <a:schemeClr val="tx1"/>
          </a:solidFill>
          <a:latin typeface="+mn-lt"/>
          <a:ea typeface="+mn-ea"/>
          <a:cs typeface="+mn-cs"/>
        </a:defRPr>
      </a:lvl7pPr>
      <a:lvl8pPr marL="3174157" indent="-273634" algn="l" rtl="0" eaLnBrk="1" latinLnBrk="0" hangingPunct="1">
        <a:spcBef>
          <a:spcPct val="20000"/>
        </a:spcBef>
        <a:buClr>
          <a:schemeClr val="accent3"/>
        </a:buClr>
        <a:buFont typeface="Wingdings"/>
        <a:buChar char="§"/>
        <a:defRPr kumimoji="0" sz="2200" kern="1200" baseline="0">
          <a:solidFill>
            <a:schemeClr val="tx1"/>
          </a:solidFill>
          <a:latin typeface="+mn-lt"/>
          <a:ea typeface="+mn-ea"/>
          <a:cs typeface="+mn-cs"/>
        </a:defRPr>
      </a:lvl8pPr>
      <a:lvl9pPr marL="3502518" indent="-273634" algn="l" rtl="0" eaLnBrk="1" latinLnBrk="0" hangingPunct="1">
        <a:spcBef>
          <a:spcPct val="20000"/>
        </a:spcBef>
        <a:buClr>
          <a:schemeClr val="accent4"/>
        </a:buClr>
        <a:buFont typeface="Wingdings"/>
        <a:buChar char="§"/>
        <a:defRPr kumimoji="0" sz="2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7268" algn="l" rtl="0" eaLnBrk="1" latinLnBrk="0" hangingPunct="1">
        <a:defRPr kumimoji="0" kern="1200">
          <a:solidFill>
            <a:schemeClr val="tx1"/>
          </a:solidFill>
          <a:latin typeface="+mn-lt"/>
          <a:ea typeface="+mn-ea"/>
          <a:cs typeface="+mn-cs"/>
        </a:defRPr>
      </a:lvl2pPr>
      <a:lvl3pPr marL="1094537" algn="l" rtl="0" eaLnBrk="1" latinLnBrk="0" hangingPunct="1">
        <a:defRPr kumimoji="0" kern="1200">
          <a:solidFill>
            <a:schemeClr val="tx1"/>
          </a:solidFill>
          <a:latin typeface="+mn-lt"/>
          <a:ea typeface="+mn-ea"/>
          <a:cs typeface="+mn-cs"/>
        </a:defRPr>
      </a:lvl3pPr>
      <a:lvl4pPr marL="1641805" algn="l" rtl="0" eaLnBrk="1" latinLnBrk="0" hangingPunct="1">
        <a:defRPr kumimoji="0" kern="1200">
          <a:solidFill>
            <a:schemeClr val="tx1"/>
          </a:solidFill>
          <a:latin typeface="+mn-lt"/>
          <a:ea typeface="+mn-ea"/>
          <a:cs typeface="+mn-cs"/>
        </a:defRPr>
      </a:lvl4pPr>
      <a:lvl5pPr marL="2189074" algn="l" rtl="0" eaLnBrk="1" latinLnBrk="0" hangingPunct="1">
        <a:defRPr kumimoji="0" kern="1200">
          <a:solidFill>
            <a:schemeClr val="tx1"/>
          </a:solidFill>
          <a:latin typeface="+mn-lt"/>
          <a:ea typeface="+mn-ea"/>
          <a:cs typeface="+mn-cs"/>
        </a:defRPr>
      </a:lvl5pPr>
      <a:lvl6pPr marL="2736342" algn="l" rtl="0" eaLnBrk="1" latinLnBrk="0" hangingPunct="1">
        <a:defRPr kumimoji="0" kern="1200">
          <a:solidFill>
            <a:schemeClr val="tx1"/>
          </a:solidFill>
          <a:latin typeface="+mn-lt"/>
          <a:ea typeface="+mn-ea"/>
          <a:cs typeface="+mn-cs"/>
        </a:defRPr>
      </a:lvl6pPr>
      <a:lvl7pPr marL="3283610" algn="l" rtl="0" eaLnBrk="1" latinLnBrk="0" hangingPunct="1">
        <a:defRPr kumimoji="0" kern="1200">
          <a:solidFill>
            <a:schemeClr val="tx1"/>
          </a:solidFill>
          <a:latin typeface="+mn-lt"/>
          <a:ea typeface="+mn-ea"/>
          <a:cs typeface="+mn-cs"/>
        </a:defRPr>
      </a:lvl7pPr>
      <a:lvl8pPr marL="3830879" algn="l" rtl="0" eaLnBrk="1" latinLnBrk="0" hangingPunct="1">
        <a:defRPr kumimoji="0" kern="1200">
          <a:solidFill>
            <a:schemeClr val="tx1"/>
          </a:solidFill>
          <a:latin typeface="+mn-lt"/>
          <a:ea typeface="+mn-ea"/>
          <a:cs typeface="+mn-cs"/>
        </a:defRPr>
      </a:lvl8pPr>
      <a:lvl9pPr marL="4378147"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t="-84000" b="-84000"/>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1828800" y="137160"/>
            <a:ext cx="10261600" cy="914400"/>
          </a:xfrm>
          <a:prstGeom prst="rect">
            <a:avLst/>
          </a:prstGeom>
          <a:noFill/>
          <a:ln w="9525">
            <a:noFill/>
            <a:miter lim="800000"/>
            <a:headEnd/>
            <a:tailEnd/>
          </a:ln>
        </p:spPr>
        <p:txBody>
          <a:bodyPr vert="horz" wrap="square" lIns="109454" tIns="54727" rIns="109454" bIns="54727" numCol="1" anchor="ctr" anchorCtr="0" compatLnSpc="1">
            <a:prstTxWarp prst="textNoShape">
              <a:avLst/>
            </a:prstTxWarp>
          </a:bodyPr>
          <a:lstStyle/>
          <a:p>
            <a:pPr lvl="0"/>
            <a:r>
              <a:rPr lang="en-US" smtClean="0"/>
              <a:t>Click to edit Master title style</a:t>
            </a:r>
            <a:endParaRPr lang="en-US" dirty="0" smtClean="0"/>
          </a:p>
        </p:txBody>
      </p:sp>
      <p:sp>
        <p:nvSpPr>
          <p:cNvPr id="7" name="Rectangle 6"/>
          <p:cNvSpPr/>
          <p:nvPr/>
        </p:nvSpPr>
        <p:spPr bwMode="white">
          <a:xfrm>
            <a:off x="0" y="1066800"/>
            <a:ext cx="12192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11" name="Rectangle 10"/>
          <p:cNvSpPr/>
          <p:nvPr/>
        </p:nvSpPr>
        <p:spPr bwMode="white">
          <a:xfrm>
            <a:off x="0" y="1051560"/>
            <a:ext cx="12192000" cy="3657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12" name="Rectangle 11"/>
          <p:cNvSpPr/>
          <p:nvPr/>
        </p:nvSpPr>
        <p:spPr>
          <a:xfrm>
            <a:off x="0" y="1127760"/>
            <a:ext cx="1727200" cy="19812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sp>
        <p:nvSpPr>
          <p:cNvPr id="13" name="Rectangle 12"/>
          <p:cNvSpPr/>
          <p:nvPr/>
        </p:nvSpPr>
        <p:spPr>
          <a:xfrm>
            <a:off x="1828800" y="1127760"/>
            <a:ext cx="10363200" cy="198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a:defRPr/>
            </a:pPr>
            <a:endParaRPr lang="en-US" dirty="0">
              <a:solidFill>
                <a:prstClr val="white"/>
              </a:solidFill>
            </a:endParaRPr>
          </a:p>
        </p:txBody>
      </p:sp>
      <p:pic>
        <p:nvPicPr>
          <p:cNvPr id="17" name="Picture 16" descr="Tcet_Combined LOGO Colour.jpg"/>
          <p:cNvPicPr>
            <a:picLocks noChangeAspect="1"/>
          </p:cNvPicPr>
          <p:nvPr/>
        </p:nvPicPr>
        <p:blipFill>
          <a:blip r:embed="rId10" cstate="print"/>
          <a:stretch>
            <a:fillRect/>
          </a:stretch>
        </p:blipFill>
        <p:spPr>
          <a:xfrm>
            <a:off x="232561" y="106680"/>
            <a:ext cx="1262077" cy="914400"/>
          </a:xfrm>
          <a:prstGeom prst="rect">
            <a:avLst/>
          </a:prstGeom>
        </p:spPr>
      </p:pic>
    </p:spTree>
    <p:extLst>
      <p:ext uri="{BB962C8B-B14F-4D97-AF65-F5344CB8AC3E}">
        <p14:creationId xmlns:p14="http://schemas.microsoft.com/office/powerpoint/2010/main" val="158337880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1" r:id="rId7"/>
  </p:sldLayoutIdLst>
  <p:timing>
    <p:tnLst>
      <p:par>
        <p:cTn id="1" dur="indefinite" restart="never" nodeType="tmRoot"/>
      </p:par>
    </p:tnLst>
  </p:timing>
  <p:txStyles>
    <p:titleStyle>
      <a:lvl1pPr algn="l" rtl="0" eaLnBrk="1" fontAlgn="base" hangingPunct="1">
        <a:spcBef>
          <a:spcPct val="0"/>
        </a:spcBef>
        <a:spcAft>
          <a:spcPct val="0"/>
        </a:spcAft>
        <a:defRPr sz="4800" b="1" kern="1200">
          <a:solidFill>
            <a:srgbClr val="002060"/>
          </a:solidFill>
          <a:effectLst/>
          <a:latin typeface="Calibri" pitchFamily="34" charset="0"/>
          <a:ea typeface="+mj-ea"/>
          <a:cs typeface="+mj-cs"/>
        </a:defRPr>
      </a:lvl1pPr>
      <a:lvl2pPr algn="l" rtl="0" eaLnBrk="1" fontAlgn="base" hangingPunct="1">
        <a:spcBef>
          <a:spcPct val="0"/>
        </a:spcBef>
        <a:spcAft>
          <a:spcPct val="0"/>
        </a:spcAft>
        <a:defRPr sz="4800" b="1">
          <a:solidFill>
            <a:srgbClr val="572314"/>
          </a:solidFill>
          <a:latin typeface="Calibri" pitchFamily="34" charset="0"/>
        </a:defRPr>
      </a:lvl2pPr>
      <a:lvl3pPr algn="l" rtl="0" eaLnBrk="1" fontAlgn="base" hangingPunct="1">
        <a:spcBef>
          <a:spcPct val="0"/>
        </a:spcBef>
        <a:spcAft>
          <a:spcPct val="0"/>
        </a:spcAft>
        <a:defRPr sz="4800" b="1">
          <a:solidFill>
            <a:srgbClr val="572314"/>
          </a:solidFill>
          <a:latin typeface="Calibri" pitchFamily="34" charset="0"/>
        </a:defRPr>
      </a:lvl3pPr>
      <a:lvl4pPr algn="l" rtl="0" eaLnBrk="1" fontAlgn="base" hangingPunct="1">
        <a:spcBef>
          <a:spcPct val="0"/>
        </a:spcBef>
        <a:spcAft>
          <a:spcPct val="0"/>
        </a:spcAft>
        <a:defRPr sz="4800" b="1">
          <a:solidFill>
            <a:srgbClr val="572314"/>
          </a:solidFill>
          <a:latin typeface="Calibri" pitchFamily="34" charset="0"/>
        </a:defRPr>
      </a:lvl4pPr>
      <a:lvl5pPr algn="l" rtl="0" eaLnBrk="1" fontAlgn="base" hangingPunct="1">
        <a:spcBef>
          <a:spcPct val="0"/>
        </a:spcBef>
        <a:spcAft>
          <a:spcPct val="0"/>
        </a:spcAft>
        <a:defRPr sz="4800" b="1">
          <a:solidFill>
            <a:srgbClr val="572314"/>
          </a:solidFill>
          <a:latin typeface="Calibri" pitchFamily="34" charset="0"/>
        </a:defRPr>
      </a:lvl5pPr>
      <a:lvl6pPr marL="547268" algn="l" rtl="0" eaLnBrk="1" fontAlgn="base" hangingPunct="1">
        <a:spcBef>
          <a:spcPct val="0"/>
        </a:spcBef>
        <a:spcAft>
          <a:spcPct val="0"/>
        </a:spcAft>
        <a:defRPr sz="5300">
          <a:solidFill>
            <a:schemeClr val="tx2"/>
          </a:solidFill>
          <a:latin typeface="Tw Cen MT" pitchFamily="34" charset="0"/>
        </a:defRPr>
      </a:lvl6pPr>
      <a:lvl7pPr marL="1094537" algn="l" rtl="0" eaLnBrk="1" fontAlgn="base" hangingPunct="1">
        <a:spcBef>
          <a:spcPct val="0"/>
        </a:spcBef>
        <a:spcAft>
          <a:spcPct val="0"/>
        </a:spcAft>
        <a:defRPr sz="5300">
          <a:solidFill>
            <a:schemeClr val="tx2"/>
          </a:solidFill>
          <a:latin typeface="Tw Cen MT" pitchFamily="34" charset="0"/>
        </a:defRPr>
      </a:lvl7pPr>
      <a:lvl8pPr marL="1641805" algn="l" rtl="0" eaLnBrk="1" fontAlgn="base" hangingPunct="1">
        <a:spcBef>
          <a:spcPct val="0"/>
        </a:spcBef>
        <a:spcAft>
          <a:spcPct val="0"/>
        </a:spcAft>
        <a:defRPr sz="5300">
          <a:solidFill>
            <a:schemeClr val="tx2"/>
          </a:solidFill>
          <a:latin typeface="Tw Cen MT" pitchFamily="34" charset="0"/>
        </a:defRPr>
      </a:lvl8pPr>
      <a:lvl9pPr marL="2189074" algn="l" rtl="0" eaLnBrk="1" fontAlgn="base" hangingPunct="1">
        <a:spcBef>
          <a:spcPct val="0"/>
        </a:spcBef>
        <a:spcAft>
          <a:spcPct val="0"/>
        </a:spcAft>
        <a:defRPr sz="5300">
          <a:solidFill>
            <a:schemeClr val="tx2"/>
          </a:solidFill>
          <a:latin typeface="Tw Cen MT" pitchFamily="34" charset="0"/>
        </a:defRPr>
      </a:lvl9pPr>
    </p:titleStyle>
    <p:bodyStyle>
      <a:lvl1pPr marL="381948" indent="-381948" algn="l" rtl="0" eaLnBrk="1" fontAlgn="base" hangingPunct="1">
        <a:spcBef>
          <a:spcPts val="838"/>
        </a:spcBef>
        <a:spcAft>
          <a:spcPct val="0"/>
        </a:spcAft>
        <a:buClr>
          <a:schemeClr val="accent2"/>
        </a:buClr>
        <a:buSzPct val="60000"/>
        <a:buFont typeface="Wingdings" pitchFamily="2" charset="2"/>
        <a:buChar char=""/>
        <a:defRPr sz="3500" kern="1200">
          <a:solidFill>
            <a:srgbClr val="572314"/>
          </a:solidFill>
          <a:effectLst>
            <a:outerShdw blurRad="38100" dist="38100" dir="2700000" algn="tl">
              <a:srgbClr val="000000">
                <a:alpha val="43137"/>
              </a:srgbClr>
            </a:outerShdw>
          </a:effectLst>
          <a:latin typeface="+mn-lt"/>
          <a:ea typeface="+mn-ea"/>
          <a:cs typeface="+mn-cs"/>
        </a:defRPr>
      </a:lvl1pPr>
      <a:lvl2pPr marL="765796" indent="-326841" algn="l" rtl="0" eaLnBrk="1" fontAlgn="base" hangingPunct="1">
        <a:spcBef>
          <a:spcPts val="658"/>
        </a:spcBef>
        <a:spcAft>
          <a:spcPct val="0"/>
        </a:spcAft>
        <a:buClr>
          <a:schemeClr val="accent1"/>
        </a:buClr>
        <a:buSzPct val="70000"/>
        <a:buFont typeface="Wingdings 2" pitchFamily="18" charset="2"/>
        <a:buChar char=""/>
        <a:defRPr sz="3100" kern="1200">
          <a:solidFill>
            <a:srgbClr val="572314"/>
          </a:solidFill>
          <a:effectLst>
            <a:outerShdw blurRad="38100" dist="38100" dir="2700000" algn="tl">
              <a:srgbClr val="000000">
                <a:alpha val="43137"/>
              </a:srgbClr>
            </a:outerShdw>
          </a:effectLst>
          <a:latin typeface="+mn-lt"/>
          <a:ea typeface="+mn-ea"/>
          <a:cs typeface="+mn-cs"/>
        </a:defRPr>
      </a:lvl2pPr>
      <a:lvl3pPr marL="1094537" indent="-273634" algn="l" rtl="0" eaLnBrk="1" fontAlgn="base" hangingPunct="1">
        <a:spcBef>
          <a:spcPts val="599"/>
        </a:spcBef>
        <a:spcAft>
          <a:spcPct val="0"/>
        </a:spcAft>
        <a:buClr>
          <a:schemeClr val="accent2"/>
        </a:buClr>
        <a:buSzPct val="75000"/>
        <a:buFont typeface="Wingdings" pitchFamily="2" charset="2"/>
        <a:buChar char=""/>
        <a:defRPr sz="2800" kern="1200">
          <a:solidFill>
            <a:srgbClr val="572314"/>
          </a:solidFill>
          <a:effectLst>
            <a:outerShdw blurRad="38100" dist="38100" dir="2700000" algn="tl">
              <a:srgbClr val="000000">
                <a:alpha val="43137"/>
              </a:srgbClr>
            </a:outerShdw>
          </a:effectLst>
          <a:latin typeface="+mn-lt"/>
          <a:ea typeface="+mn-ea"/>
          <a:cs typeface="+mn-cs"/>
        </a:defRPr>
      </a:lvl3pPr>
      <a:lvl4pPr marL="1641805" indent="-273634" algn="l" rtl="0" eaLnBrk="1" fontAlgn="base" hangingPunct="1">
        <a:spcBef>
          <a:spcPts val="479"/>
        </a:spcBef>
        <a:spcAft>
          <a:spcPct val="0"/>
        </a:spcAft>
        <a:buClr>
          <a:srgbClr val="A5AB81"/>
        </a:buClr>
        <a:buSzPct val="7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4pPr>
      <a:lvl5pPr marL="2189074" indent="-273634" algn="l" rtl="0" eaLnBrk="1" fontAlgn="base" hangingPunct="1">
        <a:spcBef>
          <a:spcPts val="479"/>
        </a:spcBef>
        <a:spcAft>
          <a:spcPct val="0"/>
        </a:spcAft>
        <a:buClr>
          <a:srgbClr val="D8B25C"/>
        </a:buClr>
        <a:buSzPct val="6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5pPr>
      <a:lvl6pPr marL="2517435" indent="-273634" algn="l" rtl="0" eaLnBrk="1" latinLnBrk="0" hangingPunct="1">
        <a:spcBef>
          <a:spcPct val="20000"/>
        </a:spcBef>
        <a:buClr>
          <a:schemeClr val="accent1"/>
        </a:buClr>
        <a:buFont typeface="Wingdings"/>
        <a:buChar char="§"/>
        <a:defRPr kumimoji="0" sz="2200" kern="1200" baseline="0">
          <a:solidFill>
            <a:schemeClr val="tx1"/>
          </a:solidFill>
          <a:latin typeface="+mn-lt"/>
          <a:ea typeface="+mn-ea"/>
          <a:cs typeface="+mn-cs"/>
        </a:defRPr>
      </a:lvl6pPr>
      <a:lvl7pPr marL="2845796" indent="-273634" algn="l" rtl="0" eaLnBrk="1" latinLnBrk="0" hangingPunct="1">
        <a:spcBef>
          <a:spcPct val="20000"/>
        </a:spcBef>
        <a:buClr>
          <a:schemeClr val="accent2"/>
        </a:buClr>
        <a:buFont typeface="Wingdings"/>
        <a:buChar char="§"/>
        <a:defRPr kumimoji="0" sz="2200" kern="1200" baseline="0">
          <a:solidFill>
            <a:schemeClr val="tx1"/>
          </a:solidFill>
          <a:latin typeface="+mn-lt"/>
          <a:ea typeface="+mn-ea"/>
          <a:cs typeface="+mn-cs"/>
        </a:defRPr>
      </a:lvl7pPr>
      <a:lvl8pPr marL="3174157" indent="-273634" algn="l" rtl="0" eaLnBrk="1" latinLnBrk="0" hangingPunct="1">
        <a:spcBef>
          <a:spcPct val="20000"/>
        </a:spcBef>
        <a:buClr>
          <a:schemeClr val="accent3"/>
        </a:buClr>
        <a:buFont typeface="Wingdings"/>
        <a:buChar char="§"/>
        <a:defRPr kumimoji="0" sz="2200" kern="1200" baseline="0">
          <a:solidFill>
            <a:schemeClr val="tx1"/>
          </a:solidFill>
          <a:latin typeface="+mn-lt"/>
          <a:ea typeface="+mn-ea"/>
          <a:cs typeface="+mn-cs"/>
        </a:defRPr>
      </a:lvl8pPr>
      <a:lvl9pPr marL="3502518" indent="-273634" algn="l" rtl="0" eaLnBrk="1" latinLnBrk="0" hangingPunct="1">
        <a:spcBef>
          <a:spcPct val="20000"/>
        </a:spcBef>
        <a:buClr>
          <a:schemeClr val="accent4"/>
        </a:buClr>
        <a:buFont typeface="Wingdings"/>
        <a:buChar char="§"/>
        <a:defRPr kumimoji="0" sz="2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7268" algn="l" rtl="0" eaLnBrk="1" latinLnBrk="0" hangingPunct="1">
        <a:defRPr kumimoji="0" kern="1200">
          <a:solidFill>
            <a:schemeClr val="tx1"/>
          </a:solidFill>
          <a:latin typeface="+mn-lt"/>
          <a:ea typeface="+mn-ea"/>
          <a:cs typeface="+mn-cs"/>
        </a:defRPr>
      </a:lvl2pPr>
      <a:lvl3pPr marL="1094537" algn="l" rtl="0" eaLnBrk="1" latinLnBrk="0" hangingPunct="1">
        <a:defRPr kumimoji="0" kern="1200">
          <a:solidFill>
            <a:schemeClr val="tx1"/>
          </a:solidFill>
          <a:latin typeface="+mn-lt"/>
          <a:ea typeface="+mn-ea"/>
          <a:cs typeface="+mn-cs"/>
        </a:defRPr>
      </a:lvl3pPr>
      <a:lvl4pPr marL="1641805" algn="l" rtl="0" eaLnBrk="1" latinLnBrk="0" hangingPunct="1">
        <a:defRPr kumimoji="0" kern="1200">
          <a:solidFill>
            <a:schemeClr val="tx1"/>
          </a:solidFill>
          <a:latin typeface="+mn-lt"/>
          <a:ea typeface="+mn-ea"/>
          <a:cs typeface="+mn-cs"/>
        </a:defRPr>
      </a:lvl4pPr>
      <a:lvl5pPr marL="2189074" algn="l" rtl="0" eaLnBrk="1" latinLnBrk="0" hangingPunct="1">
        <a:defRPr kumimoji="0" kern="1200">
          <a:solidFill>
            <a:schemeClr val="tx1"/>
          </a:solidFill>
          <a:latin typeface="+mn-lt"/>
          <a:ea typeface="+mn-ea"/>
          <a:cs typeface="+mn-cs"/>
        </a:defRPr>
      </a:lvl5pPr>
      <a:lvl6pPr marL="2736342" algn="l" rtl="0" eaLnBrk="1" latinLnBrk="0" hangingPunct="1">
        <a:defRPr kumimoji="0" kern="1200">
          <a:solidFill>
            <a:schemeClr val="tx1"/>
          </a:solidFill>
          <a:latin typeface="+mn-lt"/>
          <a:ea typeface="+mn-ea"/>
          <a:cs typeface="+mn-cs"/>
        </a:defRPr>
      </a:lvl6pPr>
      <a:lvl7pPr marL="3283610" algn="l" rtl="0" eaLnBrk="1" latinLnBrk="0" hangingPunct="1">
        <a:defRPr kumimoji="0" kern="1200">
          <a:solidFill>
            <a:schemeClr val="tx1"/>
          </a:solidFill>
          <a:latin typeface="+mn-lt"/>
          <a:ea typeface="+mn-ea"/>
          <a:cs typeface="+mn-cs"/>
        </a:defRPr>
      </a:lvl7pPr>
      <a:lvl8pPr marL="3830879" algn="l" rtl="0" eaLnBrk="1" latinLnBrk="0" hangingPunct="1">
        <a:defRPr kumimoji="0" kern="1200">
          <a:solidFill>
            <a:schemeClr val="tx1"/>
          </a:solidFill>
          <a:latin typeface="+mn-lt"/>
          <a:ea typeface="+mn-ea"/>
          <a:cs typeface="+mn-cs"/>
        </a:defRPr>
      </a:lvl8pPr>
      <a:lvl9pPr marL="4378147"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t="-84000" b="-84000"/>
          </a:stretch>
        </a:blip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1828800" y="137160"/>
            <a:ext cx="10261600" cy="914400"/>
          </a:xfrm>
          <a:prstGeom prst="rect">
            <a:avLst/>
          </a:prstGeom>
          <a:noFill/>
          <a:ln w="9525">
            <a:noFill/>
            <a:miter lim="800000"/>
            <a:headEnd/>
            <a:tailEnd/>
          </a:ln>
        </p:spPr>
        <p:txBody>
          <a:bodyPr vert="horz" wrap="square" lIns="109454" tIns="54727" rIns="109454" bIns="54727" numCol="1" anchor="ctr" anchorCtr="0" compatLnSpc="1">
            <a:prstTxWarp prst="textNoShape">
              <a:avLst/>
            </a:prstTxWarp>
          </a:bodyPr>
          <a:lstStyle/>
          <a:p>
            <a:pPr lvl="0"/>
            <a:r>
              <a:rPr lang="en-US" smtClean="0"/>
              <a:t>Click to edit Master title style</a:t>
            </a:r>
            <a:endParaRPr lang="en-US" dirty="0" smtClean="0"/>
          </a:p>
        </p:txBody>
      </p:sp>
      <p:sp>
        <p:nvSpPr>
          <p:cNvPr id="7" name="Rectangle 6"/>
          <p:cNvSpPr/>
          <p:nvPr/>
        </p:nvSpPr>
        <p:spPr bwMode="white">
          <a:xfrm>
            <a:off x="0" y="1066800"/>
            <a:ext cx="12192000" cy="2286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1" name="Rectangle 10"/>
          <p:cNvSpPr/>
          <p:nvPr/>
        </p:nvSpPr>
        <p:spPr bwMode="white">
          <a:xfrm>
            <a:off x="0" y="1051560"/>
            <a:ext cx="12192000" cy="36576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2" name="Rectangle 11"/>
          <p:cNvSpPr/>
          <p:nvPr/>
        </p:nvSpPr>
        <p:spPr>
          <a:xfrm>
            <a:off x="0" y="1127760"/>
            <a:ext cx="1727200" cy="198120"/>
          </a:xfrm>
          <a:prstGeom prst="rect">
            <a:avLst/>
          </a:prstGeom>
          <a:solidFill>
            <a:schemeClr val="accent1">
              <a:lumMod val="40000"/>
              <a:lumOff val="6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sp>
        <p:nvSpPr>
          <p:cNvPr id="13" name="Rectangle 12"/>
          <p:cNvSpPr/>
          <p:nvPr/>
        </p:nvSpPr>
        <p:spPr>
          <a:xfrm>
            <a:off x="1828800" y="1127760"/>
            <a:ext cx="10363200" cy="19812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9454" tIns="54727" rIns="109454" bIns="54727" anchor="ctr"/>
          <a:lstStyle/>
          <a:p>
            <a:pPr algn="ctr" fontAlgn="auto">
              <a:spcBef>
                <a:spcPts val="0"/>
              </a:spcBef>
              <a:spcAft>
                <a:spcPts val="0"/>
              </a:spcAft>
              <a:defRPr/>
            </a:pPr>
            <a:endParaRPr lang="en-US" dirty="0"/>
          </a:p>
        </p:txBody>
      </p:sp>
      <p:pic>
        <p:nvPicPr>
          <p:cNvPr id="17" name="Picture 16" descr="Tcet_Combined LOGO Colour.jpg"/>
          <p:cNvPicPr>
            <a:picLocks noChangeAspect="1"/>
          </p:cNvPicPr>
          <p:nvPr/>
        </p:nvPicPr>
        <p:blipFill>
          <a:blip r:embed="rId10" cstate="print"/>
          <a:stretch>
            <a:fillRect/>
          </a:stretch>
        </p:blipFill>
        <p:spPr>
          <a:xfrm>
            <a:off x="232561" y="106680"/>
            <a:ext cx="1262077" cy="914400"/>
          </a:xfrm>
          <a:prstGeom prst="rect">
            <a:avLst/>
          </a:prstGeom>
        </p:spPr>
      </p:pic>
    </p:spTree>
    <p:extLst>
      <p:ext uri="{BB962C8B-B14F-4D97-AF65-F5344CB8AC3E}">
        <p14:creationId xmlns:p14="http://schemas.microsoft.com/office/powerpoint/2010/main" val="92423488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Lst>
  <p:timing>
    <p:tnLst>
      <p:par>
        <p:cTn id="1" dur="indefinite" restart="never" nodeType="tmRoot"/>
      </p:par>
    </p:tnLst>
  </p:timing>
  <p:txStyles>
    <p:titleStyle>
      <a:lvl1pPr algn="l" rtl="0" eaLnBrk="1" fontAlgn="base" hangingPunct="1">
        <a:spcBef>
          <a:spcPct val="0"/>
        </a:spcBef>
        <a:spcAft>
          <a:spcPct val="0"/>
        </a:spcAft>
        <a:defRPr sz="4800" b="1" kern="1200">
          <a:solidFill>
            <a:srgbClr val="002060"/>
          </a:solidFill>
          <a:effectLst/>
          <a:latin typeface="Calibri" pitchFamily="34" charset="0"/>
          <a:ea typeface="+mj-ea"/>
          <a:cs typeface="+mj-cs"/>
        </a:defRPr>
      </a:lvl1pPr>
      <a:lvl2pPr algn="l" rtl="0" eaLnBrk="1" fontAlgn="base" hangingPunct="1">
        <a:spcBef>
          <a:spcPct val="0"/>
        </a:spcBef>
        <a:spcAft>
          <a:spcPct val="0"/>
        </a:spcAft>
        <a:defRPr sz="4800" b="1">
          <a:solidFill>
            <a:srgbClr val="572314"/>
          </a:solidFill>
          <a:latin typeface="Calibri" pitchFamily="34" charset="0"/>
        </a:defRPr>
      </a:lvl2pPr>
      <a:lvl3pPr algn="l" rtl="0" eaLnBrk="1" fontAlgn="base" hangingPunct="1">
        <a:spcBef>
          <a:spcPct val="0"/>
        </a:spcBef>
        <a:spcAft>
          <a:spcPct val="0"/>
        </a:spcAft>
        <a:defRPr sz="4800" b="1">
          <a:solidFill>
            <a:srgbClr val="572314"/>
          </a:solidFill>
          <a:latin typeface="Calibri" pitchFamily="34" charset="0"/>
        </a:defRPr>
      </a:lvl3pPr>
      <a:lvl4pPr algn="l" rtl="0" eaLnBrk="1" fontAlgn="base" hangingPunct="1">
        <a:spcBef>
          <a:spcPct val="0"/>
        </a:spcBef>
        <a:spcAft>
          <a:spcPct val="0"/>
        </a:spcAft>
        <a:defRPr sz="4800" b="1">
          <a:solidFill>
            <a:srgbClr val="572314"/>
          </a:solidFill>
          <a:latin typeface="Calibri" pitchFamily="34" charset="0"/>
        </a:defRPr>
      </a:lvl4pPr>
      <a:lvl5pPr algn="l" rtl="0" eaLnBrk="1" fontAlgn="base" hangingPunct="1">
        <a:spcBef>
          <a:spcPct val="0"/>
        </a:spcBef>
        <a:spcAft>
          <a:spcPct val="0"/>
        </a:spcAft>
        <a:defRPr sz="4800" b="1">
          <a:solidFill>
            <a:srgbClr val="572314"/>
          </a:solidFill>
          <a:latin typeface="Calibri" pitchFamily="34" charset="0"/>
        </a:defRPr>
      </a:lvl5pPr>
      <a:lvl6pPr marL="547268" algn="l" rtl="0" eaLnBrk="1" fontAlgn="base" hangingPunct="1">
        <a:spcBef>
          <a:spcPct val="0"/>
        </a:spcBef>
        <a:spcAft>
          <a:spcPct val="0"/>
        </a:spcAft>
        <a:defRPr sz="5300">
          <a:solidFill>
            <a:schemeClr val="tx2"/>
          </a:solidFill>
          <a:latin typeface="Tw Cen MT" pitchFamily="34" charset="0"/>
        </a:defRPr>
      </a:lvl6pPr>
      <a:lvl7pPr marL="1094537" algn="l" rtl="0" eaLnBrk="1" fontAlgn="base" hangingPunct="1">
        <a:spcBef>
          <a:spcPct val="0"/>
        </a:spcBef>
        <a:spcAft>
          <a:spcPct val="0"/>
        </a:spcAft>
        <a:defRPr sz="5300">
          <a:solidFill>
            <a:schemeClr val="tx2"/>
          </a:solidFill>
          <a:latin typeface="Tw Cen MT" pitchFamily="34" charset="0"/>
        </a:defRPr>
      </a:lvl7pPr>
      <a:lvl8pPr marL="1641805" algn="l" rtl="0" eaLnBrk="1" fontAlgn="base" hangingPunct="1">
        <a:spcBef>
          <a:spcPct val="0"/>
        </a:spcBef>
        <a:spcAft>
          <a:spcPct val="0"/>
        </a:spcAft>
        <a:defRPr sz="5300">
          <a:solidFill>
            <a:schemeClr val="tx2"/>
          </a:solidFill>
          <a:latin typeface="Tw Cen MT" pitchFamily="34" charset="0"/>
        </a:defRPr>
      </a:lvl8pPr>
      <a:lvl9pPr marL="2189074" algn="l" rtl="0" eaLnBrk="1" fontAlgn="base" hangingPunct="1">
        <a:spcBef>
          <a:spcPct val="0"/>
        </a:spcBef>
        <a:spcAft>
          <a:spcPct val="0"/>
        </a:spcAft>
        <a:defRPr sz="5300">
          <a:solidFill>
            <a:schemeClr val="tx2"/>
          </a:solidFill>
          <a:latin typeface="Tw Cen MT" pitchFamily="34" charset="0"/>
        </a:defRPr>
      </a:lvl9pPr>
    </p:titleStyle>
    <p:bodyStyle>
      <a:lvl1pPr marL="381948" indent="-381948" algn="l" rtl="0" eaLnBrk="1" fontAlgn="base" hangingPunct="1">
        <a:spcBef>
          <a:spcPts val="838"/>
        </a:spcBef>
        <a:spcAft>
          <a:spcPct val="0"/>
        </a:spcAft>
        <a:buClr>
          <a:schemeClr val="accent2"/>
        </a:buClr>
        <a:buSzPct val="60000"/>
        <a:buFont typeface="Wingdings" pitchFamily="2" charset="2"/>
        <a:buChar char=""/>
        <a:defRPr sz="3500" kern="1200">
          <a:solidFill>
            <a:srgbClr val="572314"/>
          </a:solidFill>
          <a:effectLst>
            <a:outerShdw blurRad="38100" dist="38100" dir="2700000" algn="tl">
              <a:srgbClr val="000000">
                <a:alpha val="43137"/>
              </a:srgbClr>
            </a:outerShdw>
          </a:effectLst>
          <a:latin typeface="+mn-lt"/>
          <a:ea typeface="+mn-ea"/>
          <a:cs typeface="+mn-cs"/>
        </a:defRPr>
      </a:lvl1pPr>
      <a:lvl2pPr marL="765796" indent="-326841" algn="l" rtl="0" eaLnBrk="1" fontAlgn="base" hangingPunct="1">
        <a:spcBef>
          <a:spcPts val="658"/>
        </a:spcBef>
        <a:spcAft>
          <a:spcPct val="0"/>
        </a:spcAft>
        <a:buClr>
          <a:schemeClr val="accent1"/>
        </a:buClr>
        <a:buSzPct val="70000"/>
        <a:buFont typeface="Wingdings 2" pitchFamily="18" charset="2"/>
        <a:buChar char=""/>
        <a:defRPr sz="3100" kern="1200">
          <a:solidFill>
            <a:srgbClr val="572314"/>
          </a:solidFill>
          <a:effectLst>
            <a:outerShdw blurRad="38100" dist="38100" dir="2700000" algn="tl">
              <a:srgbClr val="000000">
                <a:alpha val="43137"/>
              </a:srgbClr>
            </a:outerShdw>
          </a:effectLst>
          <a:latin typeface="+mn-lt"/>
          <a:ea typeface="+mn-ea"/>
          <a:cs typeface="+mn-cs"/>
        </a:defRPr>
      </a:lvl2pPr>
      <a:lvl3pPr marL="1094537" indent="-273634" algn="l" rtl="0" eaLnBrk="1" fontAlgn="base" hangingPunct="1">
        <a:spcBef>
          <a:spcPts val="599"/>
        </a:spcBef>
        <a:spcAft>
          <a:spcPct val="0"/>
        </a:spcAft>
        <a:buClr>
          <a:schemeClr val="accent2"/>
        </a:buClr>
        <a:buSzPct val="75000"/>
        <a:buFont typeface="Wingdings" pitchFamily="2" charset="2"/>
        <a:buChar char=""/>
        <a:defRPr sz="2800" kern="1200">
          <a:solidFill>
            <a:srgbClr val="572314"/>
          </a:solidFill>
          <a:effectLst>
            <a:outerShdw blurRad="38100" dist="38100" dir="2700000" algn="tl">
              <a:srgbClr val="000000">
                <a:alpha val="43137"/>
              </a:srgbClr>
            </a:outerShdw>
          </a:effectLst>
          <a:latin typeface="+mn-lt"/>
          <a:ea typeface="+mn-ea"/>
          <a:cs typeface="+mn-cs"/>
        </a:defRPr>
      </a:lvl3pPr>
      <a:lvl4pPr marL="1641805" indent="-273634" algn="l" rtl="0" eaLnBrk="1" fontAlgn="base" hangingPunct="1">
        <a:spcBef>
          <a:spcPts val="479"/>
        </a:spcBef>
        <a:spcAft>
          <a:spcPct val="0"/>
        </a:spcAft>
        <a:buClr>
          <a:srgbClr val="A5AB81"/>
        </a:buClr>
        <a:buSzPct val="7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4pPr>
      <a:lvl5pPr marL="2189074" indent="-273634" algn="l" rtl="0" eaLnBrk="1" fontAlgn="base" hangingPunct="1">
        <a:spcBef>
          <a:spcPts val="479"/>
        </a:spcBef>
        <a:spcAft>
          <a:spcPct val="0"/>
        </a:spcAft>
        <a:buClr>
          <a:srgbClr val="D8B25C"/>
        </a:buClr>
        <a:buSzPct val="65000"/>
        <a:buFont typeface="Wingdings" pitchFamily="2" charset="2"/>
        <a:buChar char=""/>
        <a:defRPr sz="2400" kern="1200">
          <a:solidFill>
            <a:srgbClr val="572314"/>
          </a:solidFill>
          <a:effectLst>
            <a:outerShdw blurRad="38100" dist="38100" dir="2700000" algn="tl">
              <a:srgbClr val="000000">
                <a:alpha val="43137"/>
              </a:srgbClr>
            </a:outerShdw>
          </a:effectLst>
          <a:latin typeface="+mn-lt"/>
          <a:ea typeface="+mn-ea"/>
          <a:cs typeface="+mn-cs"/>
        </a:defRPr>
      </a:lvl5pPr>
      <a:lvl6pPr marL="2517435" indent="-273634" algn="l" rtl="0" eaLnBrk="1" latinLnBrk="0" hangingPunct="1">
        <a:spcBef>
          <a:spcPct val="20000"/>
        </a:spcBef>
        <a:buClr>
          <a:schemeClr val="accent1"/>
        </a:buClr>
        <a:buFont typeface="Wingdings"/>
        <a:buChar char="§"/>
        <a:defRPr kumimoji="0" sz="2200" kern="1200" baseline="0">
          <a:solidFill>
            <a:schemeClr val="tx1"/>
          </a:solidFill>
          <a:latin typeface="+mn-lt"/>
          <a:ea typeface="+mn-ea"/>
          <a:cs typeface="+mn-cs"/>
        </a:defRPr>
      </a:lvl6pPr>
      <a:lvl7pPr marL="2845796" indent="-273634" algn="l" rtl="0" eaLnBrk="1" latinLnBrk="0" hangingPunct="1">
        <a:spcBef>
          <a:spcPct val="20000"/>
        </a:spcBef>
        <a:buClr>
          <a:schemeClr val="accent2"/>
        </a:buClr>
        <a:buFont typeface="Wingdings"/>
        <a:buChar char="§"/>
        <a:defRPr kumimoji="0" sz="2200" kern="1200" baseline="0">
          <a:solidFill>
            <a:schemeClr val="tx1"/>
          </a:solidFill>
          <a:latin typeface="+mn-lt"/>
          <a:ea typeface="+mn-ea"/>
          <a:cs typeface="+mn-cs"/>
        </a:defRPr>
      </a:lvl7pPr>
      <a:lvl8pPr marL="3174157" indent="-273634" algn="l" rtl="0" eaLnBrk="1" latinLnBrk="0" hangingPunct="1">
        <a:spcBef>
          <a:spcPct val="20000"/>
        </a:spcBef>
        <a:buClr>
          <a:schemeClr val="accent3"/>
        </a:buClr>
        <a:buFont typeface="Wingdings"/>
        <a:buChar char="§"/>
        <a:defRPr kumimoji="0" sz="2200" kern="1200" baseline="0">
          <a:solidFill>
            <a:schemeClr val="tx1"/>
          </a:solidFill>
          <a:latin typeface="+mn-lt"/>
          <a:ea typeface="+mn-ea"/>
          <a:cs typeface="+mn-cs"/>
        </a:defRPr>
      </a:lvl8pPr>
      <a:lvl9pPr marL="3502518" indent="-273634" algn="l" rtl="0" eaLnBrk="1" latinLnBrk="0" hangingPunct="1">
        <a:spcBef>
          <a:spcPct val="20000"/>
        </a:spcBef>
        <a:buClr>
          <a:schemeClr val="accent4"/>
        </a:buClr>
        <a:buFont typeface="Wingdings"/>
        <a:buChar char="§"/>
        <a:defRPr kumimoji="0" sz="22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7268" algn="l" rtl="0" eaLnBrk="1" latinLnBrk="0" hangingPunct="1">
        <a:defRPr kumimoji="0" kern="1200">
          <a:solidFill>
            <a:schemeClr val="tx1"/>
          </a:solidFill>
          <a:latin typeface="+mn-lt"/>
          <a:ea typeface="+mn-ea"/>
          <a:cs typeface="+mn-cs"/>
        </a:defRPr>
      </a:lvl2pPr>
      <a:lvl3pPr marL="1094537" algn="l" rtl="0" eaLnBrk="1" latinLnBrk="0" hangingPunct="1">
        <a:defRPr kumimoji="0" kern="1200">
          <a:solidFill>
            <a:schemeClr val="tx1"/>
          </a:solidFill>
          <a:latin typeface="+mn-lt"/>
          <a:ea typeface="+mn-ea"/>
          <a:cs typeface="+mn-cs"/>
        </a:defRPr>
      </a:lvl3pPr>
      <a:lvl4pPr marL="1641805" algn="l" rtl="0" eaLnBrk="1" latinLnBrk="0" hangingPunct="1">
        <a:defRPr kumimoji="0" kern="1200">
          <a:solidFill>
            <a:schemeClr val="tx1"/>
          </a:solidFill>
          <a:latin typeface="+mn-lt"/>
          <a:ea typeface="+mn-ea"/>
          <a:cs typeface="+mn-cs"/>
        </a:defRPr>
      </a:lvl4pPr>
      <a:lvl5pPr marL="2189074" algn="l" rtl="0" eaLnBrk="1" latinLnBrk="0" hangingPunct="1">
        <a:defRPr kumimoji="0" kern="1200">
          <a:solidFill>
            <a:schemeClr val="tx1"/>
          </a:solidFill>
          <a:latin typeface="+mn-lt"/>
          <a:ea typeface="+mn-ea"/>
          <a:cs typeface="+mn-cs"/>
        </a:defRPr>
      </a:lvl5pPr>
      <a:lvl6pPr marL="2736342" algn="l" rtl="0" eaLnBrk="1" latinLnBrk="0" hangingPunct="1">
        <a:defRPr kumimoji="0" kern="1200">
          <a:solidFill>
            <a:schemeClr val="tx1"/>
          </a:solidFill>
          <a:latin typeface="+mn-lt"/>
          <a:ea typeface="+mn-ea"/>
          <a:cs typeface="+mn-cs"/>
        </a:defRPr>
      </a:lvl6pPr>
      <a:lvl7pPr marL="3283610" algn="l" rtl="0" eaLnBrk="1" latinLnBrk="0" hangingPunct="1">
        <a:defRPr kumimoji="0" kern="1200">
          <a:solidFill>
            <a:schemeClr val="tx1"/>
          </a:solidFill>
          <a:latin typeface="+mn-lt"/>
          <a:ea typeface="+mn-ea"/>
          <a:cs typeface="+mn-cs"/>
        </a:defRPr>
      </a:lvl7pPr>
      <a:lvl8pPr marL="3830879" algn="l" rtl="0" eaLnBrk="1" latinLnBrk="0" hangingPunct="1">
        <a:defRPr kumimoji="0" kern="1200">
          <a:solidFill>
            <a:schemeClr val="tx1"/>
          </a:solidFill>
          <a:latin typeface="+mn-lt"/>
          <a:ea typeface="+mn-ea"/>
          <a:cs typeface="+mn-cs"/>
        </a:defRPr>
      </a:lvl8pPr>
      <a:lvl9pPr marL="4378147"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3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Layout" Target="../diagrams/layout6.xml"/><Relationship Id="rId7" Type="http://schemas.openxmlformats.org/officeDocument/2006/relationships/image" Target="../media/image5.png"/><Relationship Id="rId2" Type="http://schemas.openxmlformats.org/officeDocument/2006/relationships/diagramData" Target="../diagrams/data6.xml"/><Relationship Id="rId1" Type="http://schemas.openxmlformats.org/officeDocument/2006/relationships/slideLayout" Target="../slideLayouts/slideLayout3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3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3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chart" Target="../charts/chart7.xml"/></Relationships>
</file>

<file path=ppt/slides/_rels/slide4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chart" Target="../charts/chart9.xml"/></Relationships>
</file>

<file path=ppt/slides/_rels/slide4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3" Type="http://schemas.openxmlformats.org/officeDocument/2006/relationships/image" Target="../media/image17.jpe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0.jpg"/><Relationship Id="rId25" Type="http://schemas.openxmlformats.org/officeDocument/2006/relationships/image" Target="../media/image28.png"/><Relationship Id="rId33" Type="http://schemas.openxmlformats.org/officeDocument/2006/relationships/image" Target="../media/image36.gif"/><Relationship Id="rId2" Type="http://schemas.openxmlformats.org/officeDocument/2006/relationships/image" Target="../media/image6.png"/><Relationship Id="rId16" Type="http://schemas.openxmlformats.org/officeDocument/2006/relationships/image" Target="../media/image3.jpe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7.jpeg"/><Relationship Id="rId32" Type="http://schemas.openxmlformats.org/officeDocument/2006/relationships/image" Target="../media/image35.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6.png"/><Relationship Id="rId28" Type="http://schemas.openxmlformats.org/officeDocument/2006/relationships/image" Target="../media/image31.png"/><Relationship Id="rId10" Type="http://schemas.openxmlformats.org/officeDocument/2006/relationships/image" Target="../media/image14.pn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8" Type="http://schemas.openxmlformats.org/officeDocument/2006/relationships/image" Target="../media/image1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6.png"/><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5.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3" Type="http://schemas.openxmlformats.org/officeDocument/2006/relationships/hyperlink" Target="http://wediplomate.com/" TargetMode="External"/><Relationship Id="rId2" Type="http://schemas.openxmlformats.org/officeDocument/2006/relationships/hyperlink" Target="http://in.linkedin.com/company/3584672?trk=ppro_cprof" TargetMode="Externa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slideLayout" Target="../slideLayouts/slideLayout25.xml"/><Relationship Id="rId1" Type="http://schemas.openxmlformats.org/officeDocument/2006/relationships/themeOverride" Target="../theme/themeOverride3.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smtClean="0">
                <a:solidFill>
                  <a:schemeClr val="bg1"/>
                </a:solidFill>
              </a:rPr>
              <a:t>Thakur College of Engineering and Technology</a:t>
            </a:r>
            <a:endParaRPr lang="en-US" sz="3600" dirty="0">
              <a:solidFill>
                <a:schemeClr val="bg1"/>
              </a:solidFill>
            </a:endParaRPr>
          </a:p>
        </p:txBody>
      </p:sp>
      <p:sp>
        <p:nvSpPr>
          <p:cNvPr id="6" name="Rectangle 5"/>
          <p:cNvSpPr/>
          <p:nvPr/>
        </p:nvSpPr>
        <p:spPr>
          <a:xfrm>
            <a:off x="2165112" y="4519017"/>
            <a:ext cx="8505662" cy="707886"/>
          </a:xfrm>
          <a:prstGeom prst="rect">
            <a:avLst/>
          </a:prstGeom>
        </p:spPr>
        <p:txBody>
          <a:bodyPr wrap="none">
            <a:spAutoFit/>
          </a:bodyPr>
          <a:lstStyle/>
          <a:p>
            <a:r>
              <a:rPr lang="en-US" sz="4000" b="1" dirty="0">
                <a:solidFill>
                  <a:srgbClr val="002060"/>
                </a:solidFill>
              </a:rPr>
              <a:t>Department of Information Technology</a:t>
            </a:r>
          </a:p>
        </p:txBody>
      </p:sp>
    </p:spTree>
    <p:extLst>
      <p:ext uri="{BB962C8B-B14F-4D97-AF65-F5344CB8AC3E}">
        <p14:creationId xmlns:p14="http://schemas.microsoft.com/office/powerpoint/2010/main" val="688000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Upgradation Qualification Details</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4232278547"/>
              </p:ext>
            </p:extLst>
          </p:nvPr>
        </p:nvGraphicFramePr>
        <p:xfrm>
          <a:off x="1724592" y="2742157"/>
          <a:ext cx="9185566" cy="1985846"/>
        </p:xfrm>
        <a:graphic>
          <a:graphicData uri="http://schemas.openxmlformats.org/drawingml/2006/table">
            <a:tbl>
              <a:tblPr/>
              <a:tblGrid>
                <a:gridCol w="1318082"/>
                <a:gridCol w="1318082"/>
                <a:gridCol w="1318082"/>
                <a:gridCol w="1832134"/>
                <a:gridCol w="1968335"/>
                <a:gridCol w="1430851"/>
              </a:tblGrid>
              <a:tr h="545910">
                <a:tc>
                  <a:txBody>
                    <a:bodyPr/>
                    <a:lstStyle/>
                    <a:p>
                      <a:pPr algn="ctr" fontAlgn="t"/>
                      <a:r>
                        <a:rPr lang="en-US" sz="1400" b="1" i="0" u="none" strike="noStrike" dirty="0" smtClean="0">
                          <a:solidFill>
                            <a:schemeClr val="bg1"/>
                          </a:solidFill>
                          <a:latin typeface="+mn-lt"/>
                        </a:rPr>
                        <a:t>Academic Year</a:t>
                      </a:r>
                      <a:endParaRPr lang="en-US"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r>
                        <a:rPr lang="en-US" sz="1400" b="1" i="0" u="none" strike="noStrike" dirty="0" smtClean="0">
                          <a:solidFill>
                            <a:schemeClr val="bg1"/>
                          </a:solidFill>
                          <a:latin typeface="+mn-lt"/>
                        </a:rPr>
                        <a:t>PhD Completed</a:t>
                      </a:r>
                      <a:endParaRPr lang="en-US"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PhD </a:t>
                      </a:r>
                      <a:r>
                        <a:rPr lang="en-US" sz="1400" b="1" i="0" u="none" strike="noStrike" dirty="0">
                          <a:solidFill>
                            <a:schemeClr val="bg1"/>
                          </a:solidFill>
                          <a:latin typeface="+mn-lt"/>
                        </a:rPr>
                        <a:t>Pursuing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Post </a:t>
                      </a:r>
                      <a:r>
                        <a:rPr lang="en-US" sz="1400" b="1" i="0" u="none" strike="noStrike" dirty="0">
                          <a:solidFill>
                            <a:schemeClr val="bg1"/>
                          </a:solidFill>
                          <a:latin typeface="+mn-lt"/>
                        </a:rPr>
                        <a:t>Graduates (PG) Completed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Post </a:t>
                      </a:r>
                      <a:r>
                        <a:rPr lang="en-US" sz="1400" b="1" i="0" u="none" strike="noStrike" dirty="0">
                          <a:solidFill>
                            <a:schemeClr val="bg1"/>
                          </a:solidFill>
                          <a:latin typeface="+mn-lt"/>
                        </a:rPr>
                        <a:t>Graduates (PG) Pursuing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t"/>
                      <a:endParaRPr lang="en-US" sz="1400" b="1" i="0" u="none" strike="noStrike" dirty="0" smtClean="0">
                        <a:solidFill>
                          <a:schemeClr val="bg1"/>
                        </a:solidFill>
                        <a:latin typeface="+mn-lt"/>
                      </a:endParaRPr>
                    </a:p>
                    <a:p>
                      <a:pPr algn="ctr" fontAlgn="t"/>
                      <a:r>
                        <a:rPr lang="en-US" sz="1400" b="1" i="0" u="none" strike="noStrike" dirty="0" smtClean="0">
                          <a:solidFill>
                            <a:schemeClr val="bg1"/>
                          </a:solidFill>
                          <a:latin typeface="+mn-lt"/>
                        </a:rPr>
                        <a:t>Graduates </a:t>
                      </a:r>
                      <a:r>
                        <a:rPr lang="en-US" sz="1400" b="1" i="0" u="none" strike="noStrike" dirty="0">
                          <a:solidFill>
                            <a:schemeClr val="bg1"/>
                          </a:solidFill>
                          <a:latin typeface="+mn-lt"/>
                        </a:rPr>
                        <a:t>(BE)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467098">
                <a:tc>
                  <a:txBody>
                    <a:bodyPr/>
                    <a:lstStyle/>
                    <a:p>
                      <a:pPr algn="ctr" fontAlgn="t"/>
                      <a:r>
                        <a:rPr lang="en-US" sz="1400" b="1" i="0" u="none" strike="noStrike" dirty="0" smtClean="0">
                          <a:solidFill>
                            <a:schemeClr val="tx1"/>
                          </a:solidFill>
                          <a:latin typeface="+mn-lt"/>
                        </a:rPr>
                        <a:t>2010-2011</a:t>
                      </a:r>
                      <a:endParaRPr lang="en-US" sz="14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r>
                        <a:rPr lang="en-US" sz="1600" b="0" i="0" u="none" strike="noStrike" dirty="0" smtClean="0">
                          <a:solidFill>
                            <a:srgbClr val="000000"/>
                          </a:solidFill>
                          <a:latin typeface="+mn-lt"/>
                        </a:rPr>
                        <a:t>0</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4</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8</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8</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t"/>
                      <a:endParaRPr lang="en-US" sz="1600" b="0" i="0" u="none" strike="noStrike" dirty="0" smtClean="0">
                        <a:solidFill>
                          <a:srgbClr val="000000"/>
                        </a:solidFill>
                        <a:latin typeface="+mn-lt"/>
                      </a:endParaRPr>
                    </a:p>
                    <a:p>
                      <a:pPr algn="ctr" fontAlgn="t"/>
                      <a:r>
                        <a:rPr lang="en-US" sz="1600" b="0" i="0" u="none" strike="noStrike" dirty="0" smtClean="0">
                          <a:solidFill>
                            <a:srgbClr val="000000"/>
                          </a:solidFill>
                          <a:latin typeface="+mn-lt"/>
                        </a:rPr>
                        <a:t>8</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29043">
                <a:tc>
                  <a:txBody>
                    <a:bodyPr/>
                    <a:lstStyle/>
                    <a:p>
                      <a:pPr algn="ctr" fontAlgn="t"/>
                      <a:r>
                        <a:rPr lang="en-US" sz="1400" b="1" i="0" u="none" strike="noStrike" dirty="0" smtClean="0">
                          <a:solidFill>
                            <a:schemeClr val="tx1"/>
                          </a:solidFill>
                          <a:latin typeface="+mn-lt"/>
                        </a:rPr>
                        <a:t>2014-2015</a:t>
                      </a:r>
                      <a:endParaRPr lang="en-US" sz="14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smtClean="0">
                          <a:solidFill>
                            <a:srgbClr val="000000"/>
                          </a:solidFill>
                          <a:latin typeface="+mn-lt"/>
                        </a:rPr>
                        <a:t>3</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6</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17</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2</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0</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9043">
                <a:tc>
                  <a:txBody>
                    <a:bodyPr/>
                    <a:lstStyle/>
                    <a:p>
                      <a:pPr algn="ctr" fontAlgn="t"/>
                      <a:r>
                        <a:rPr lang="en-US" sz="1400" b="1" i="0" u="none" strike="noStrike" dirty="0" smtClean="0">
                          <a:solidFill>
                            <a:schemeClr val="tx1"/>
                          </a:solidFill>
                          <a:latin typeface="+mn-lt"/>
                        </a:rPr>
                        <a:t>2015-2016</a:t>
                      </a:r>
                      <a:endParaRPr lang="en-US" sz="14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t"/>
                      <a:r>
                        <a:rPr lang="en-US" sz="1600" b="0" i="0" u="none" strike="noStrike" dirty="0" smtClean="0">
                          <a:solidFill>
                            <a:srgbClr val="000000"/>
                          </a:solidFill>
                          <a:latin typeface="+mn-lt"/>
                        </a:rPr>
                        <a:t>4</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6</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17</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2</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600" b="0" i="0" u="none" strike="noStrike" dirty="0" smtClean="0">
                          <a:solidFill>
                            <a:srgbClr val="000000"/>
                          </a:solidFill>
                          <a:latin typeface="+mn-lt"/>
                        </a:rPr>
                        <a:t>0</a:t>
                      </a:r>
                      <a:endParaRPr lang="en-US" sz="1600" b="0" i="0" u="none" strike="noStrike" dirty="0">
                        <a:solidFill>
                          <a:srgbClr val="000000"/>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67364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Staff	</a:t>
            </a:r>
            <a:endParaRPr lang="en-US" dirty="0"/>
          </a:p>
        </p:txBody>
      </p:sp>
      <p:sp>
        <p:nvSpPr>
          <p:cNvPr id="5" name="Rectangle 4"/>
          <p:cNvSpPr/>
          <p:nvPr/>
        </p:nvSpPr>
        <p:spPr>
          <a:xfrm>
            <a:off x="854559" y="1383446"/>
            <a:ext cx="11235841" cy="369332"/>
          </a:xfrm>
          <a:prstGeom prst="rect">
            <a:avLst/>
          </a:prstGeom>
        </p:spPr>
        <p:txBody>
          <a:bodyPr wrap="square">
            <a:spAutoFit/>
          </a:bodyPr>
          <a:lstStyle/>
          <a:p>
            <a:pPr>
              <a:defRPr/>
            </a:pPr>
            <a:r>
              <a:rPr lang="en-US" dirty="0">
                <a:solidFill>
                  <a:srgbClr val="0070C0"/>
                </a:solidFill>
                <a:latin typeface="Arial" charset="0"/>
              </a:rPr>
              <a:t>Department has </a:t>
            </a:r>
            <a:r>
              <a:rPr lang="en-US" dirty="0" smtClean="0">
                <a:solidFill>
                  <a:srgbClr val="0070C0"/>
                </a:solidFill>
                <a:latin typeface="Arial" charset="0"/>
              </a:rPr>
              <a:t>09 </a:t>
            </a:r>
            <a:r>
              <a:rPr lang="en-US" dirty="0">
                <a:solidFill>
                  <a:srgbClr val="0070C0"/>
                </a:solidFill>
                <a:latin typeface="Arial" charset="0"/>
              </a:rPr>
              <a:t>Supporting </a:t>
            </a:r>
            <a:r>
              <a:rPr lang="en-US" dirty="0" smtClean="0">
                <a:solidFill>
                  <a:srgbClr val="0070C0"/>
                </a:solidFill>
                <a:latin typeface="Arial" charset="0"/>
              </a:rPr>
              <a:t>Staff </a:t>
            </a:r>
            <a:r>
              <a:rPr lang="en-US" dirty="0" smtClean="0">
                <a:solidFill>
                  <a:srgbClr val="FF0000"/>
                </a:solidFill>
                <a:latin typeface="Arial" charset="0"/>
              </a:rPr>
              <a:t>(02 Lab Assistants + 05 Lab Attendants + 02 Teaching Assistants)</a:t>
            </a:r>
            <a:endParaRPr lang="en-US" dirty="0">
              <a:solidFill>
                <a:srgbClr val="FF0000"/>
              </a:solidFill>
              <a:latin typeface="Arial" charset="0"/>
            </a:endParaRPr>
          </a:p>
        </p:txBody>
      </p:sp>
      <p:graphicFrame>
        <p:nvGraphicFramePr>
          <p:cNvPr id="6" name="Content Placeholder 6"/>
          <p:cNvGraphicFramePr>
            <a:graphicFrameLocks noGrp="1"/>
          </p:cNvGraphicFramePr>
          <p:nvPr>
            <p:ph idx="1"/>
            <p:extLst/>
          </p:nvPr>
        </p:nvGraphicFramePr>
        <p:xfrm>
          <a:off x="854559" y="1875354"/>
          <a:ext cx="10623208" cy="1048263"/>
        </p:xfrm>
        <a:graphic>
          <a:graphicData uri="http://schemas.openxmlformats.org/drawingml/2006/table">
            <a:tbl>
              <a:tblPr>
                <a:tableStyleId>{7DF18680-E054-41AD-8BC1-D1AEF772440D}</a:tableStyleId>
              </a:tblPr>
              <a:tblGrid>
                <a:gridCol w="2668130"/>
                <a:gridCol w="3888075"/>
                <a:gridCol w="4067003"/>
              </a:tblGrid>
              <a:tr h="26723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800" u="none" strike="noStrike" cap="none" normalizeH="0" baseline="0" dirty="0" smtClean="0">
                          <a:ln>
                            <a:noFill/>
                          </a:ln>
                          <a:solidFill>
                            <a:schemeClr val="bg1"/>
                          </a:solidFill>
                          <a:effectLst/>
                        </a:rPr>
                        <a:t>Name of Lab Assistant</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solidFill>
                            <a:schemeClr val="bg1"/>
                          </a:solidFill>
                          <a:effectLst/>
                        </a:rPr>
                        <a:t>Qualification</a:t>
                      </a:r>
                      <a:endParaRPr kumimoji="0" lang="en-US" sz="1800" b="0"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New Roman" pitchFamily="18" charset="0"/>
                          <a:cs typeface="Times New Roman" pitchFamily="18" charset="0"/>
                        </a:rPr>
                        <a:t>Skillset</a:t>
                      </a:r>
                    </a:p>
                  </a:txBody>
                  <a:tcPr horzOverflow="overflow">
                    <a:solidFill>
                      <a:schemeClr val="accent1"/>
                    </a:solidFill>
                  </a:tcPr>
                </a:tc>
              </a:tr>
              <a:tr h="28165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Mr. Anil </a:t>
                      </a:r>
                      <a:r>
                        <a:rPr kumimoji="0" lang="en-US" sz="1800" u="none" strike="noStrike" cap="none" normalizeH="0" baseline="0" dirty="0" err="1" smtClean="0">
                          <a:ln>
                            <a:noFill/>
                          </a:ln>
                          <a:effectLst/>
                        </a:rPr>
                        <a:t>Taware</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Diploma in Digital Electronics</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r h="4008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Mr. Ashish </a:t>
                      </a:r>
                      <a:r>
                        <a:rPr kumimoji="0" lang="en-US" sz="1800" u="none" strike="noStrike" cap="none" normalizeH="0" baseline="0" dirty="0" err="1" smtClean="0">
                          <a:ln>
                            <a:noFill/>
                          </a:ln>
                          <a:effectLst/>
                        </a:rPr>
                        <a:t>Mudholkar</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BSc. Physics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bl>
          </a:graphicData>
        </a:graphic>
      </p:graphicFrame>
      <p:graphicFrame>
        <p:nvGraphicFramePr>
          <p:cNvPr id="7" name="Table 6"/>
          <p:cNvGraphicFramePr>
            <a:graphicFrameLocks noGrp="1"/>
          </p:cNvGraphicFramePr>
          <p:nvPr>
            <p:extLst/>
          </p:nvPr>
        </p:nvGraphicFramePr>
        <p:xfrm>
          <a:off x="854559" y="3046193"/>
          <a:ext cx="10666862" cy="3730883"/>
        </p:xfrm>
        <a:graphic>
          <a:graphicData uri="http://schemas.openxmlformats.org/drawingml/2006/table">
            <a:tbl>
              <a:tblPr>
                <a:tableStyleId>{7DF18680-E054-41AD-8BC1-D1AEF772440D}</a:tableStyleId>
              </a:tblPr>
              <a:tblGrid>
                <a:gridCol w="2974196"/>
                <a:gridCol w="3687319"/>
                <a:gridCol w="4005347"/>
              </a:tblGrid>
              <a:tr h="27911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400" u="none" strike="noStrike" cap="none" normalizeH="0" baseline="0" dirty="0" smtClean="0">
                          <a:ln>
                            <a:noFill/>
                          </a:ln>
                          <a:solidFill>
                            <a:schemeClr val="bg1"/>
                          </a:solidFill>
                          <a:effectLst/>
                        </a:rPr>
                        <a:t>Name of Lab Attendant</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07" marB="45707"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solidFill>
                            <a:schemeClr val="bg1"/>
                          </a:solidFill>
                          <a:effectLst/>
                        </a:rPr>
                        <a:t>Qualification</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a:txBody>
                  <a:tcPr marT="45707" marB="45707" horzOverflow="overflow">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Times New Roman" pitchFamily="18" charset="0"/>
                          <a:cs typeface="Times New Roman" pitchFamily="18" charset="0"/>
                        </a:rPr>
                        <a:t>Skillset</a:t>
                      </a:r>
                    </a:p>
                  </a:txBody>
                  <a:tcPr marT="45707" marB="45707" horzOverflow="overflow">
                    <a:solidFill>
                      <a:schemeClr val="accent1"/>
                    </a:solidFill>
                  </a:tcPr>
                </a:tc>
              </a:tr>
              <a:tr h="25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Sandeep Kumar Singh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HSC &amp; Pursuing B.A.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r h="4187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a:t>
                      </a:r>
                      <a:r>
                        <a:rPr kumimoji="0" lang="en-US" sz="1400" u="none" strike="noStrike" cap="none" normalizeH="0" baseline="0" dirty="0" err="1" smtClean="0">
                          <a:ln>
                            <a:noFill/>
                          </a:ln>
                          <a:effectLst/>
                        </a:rPr>
                        <a:t>Vinodkumar</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Maurya</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H.S.C.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Excel, Google Docs</a:t>
                      </a:r>
                    </a:p>
                  </a:txBody>
                  <a:tcPr marL="68580" marR="68580" marT="0" marB="0" horzOverflow="overflow"/>
                </a:tc>
              </a:tr>
              <a:tr h="628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a:t>
                      </a:r>
                      <a:r>
                        <a:rPr kumimoji="0" lang="en-US" sz="1400" u="none" strike="noStrike" cap="none" normalizeH="0" baseline="0" dirty="0" err="1" smtClean="0">
                          <a:ln>
                            <a:noFill/>
                          </a:ln>
                          <a:effectLst/>
                        </a:rPr>
                        <a:t>Phaujdar</a:t>
                      </a:r>
                      <a:r>
                        <a:rPr kumimoji="0" lang="en-US" sz="1400" u="none" strike="noStrike" cap="none" normalizeH="0" baseline="0" dirty="0" smtClean="0">
                          <a:ln>
                            <a:noFill/>
                          </a:ln>
                          <a:effectLst/>
                        </a:rPr>
                        <a:t> Ram</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u="none" strike="noStrike" cap="none" normalizeH="0" baseline="0" dirty="0" smtClean="0">
                          <a:ln>
                            <a:noFill/>
                          </a:ln>
                          <a:solidFill>
                            <a:schemeClr val="tx1"/>
                          </a:solidFill>
                          <a:effectLst/>
                        </a:rPr>
                        <a:t>H.S.C, B. C. A . (Pursuing), MSCIT,  Diploma in PC Maintains &amp; Networking</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Excel, Google Docs, Photoshop</a:t>
                      </a:r>
                    </a:p>
                  </a:txBody>
                  <a:tcPr marL="68580" marR="68580" marT="0" marB="0" anchor="ctr" horzOverflow="overflow"/>
                </a:tc>
              </a:tr>
              <a:tr h="21922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Ganesh </a:t>
                      </a:r>
                      <a:r>
                        <a:rPr kumimoji="0" lang="en-US" sz="1400" u="none" strike="noStrike" cap="none" normalizeH="0" baseline="0" dirty="0" err="1" smtClean="0">
                          <a:ln>
                            <a:noFill/>
                          </a:ln>
                          <a:effectLst/>
                        </a:rPr>
                        <a:t>Nanaware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MSCIT, TY B. Com (Pursuing).</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a:t>
                      </a:r>
                    </a:p>
                  </a:txBody>
                  <a:tcPr marL="68580" marR="68580" marT="0" marB="0" anchor="ctr" horzOverflow="overflow"/>
                </a:tc>
              </a:tr>
              <a:tr h="62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Mr. </a:t>
                      </a:r>
                      <a:r>
                        <a:rPr kumimoji="0" lang="en-US" sz="1400" u="none" strike="noStrike" cap="none" normalizeH="0" baseline="0" dirty="0" err="1" smtClean="0">
                          <a:ln>
                            <a:noFill/>
                          </a:ln>
                          <a:effectLst/>
                        </a:rPr>
                        <a:t>Vaibhav</a:t>
                      </a:r>
                      <a:r>
                        <a:rPr kumimoji="0" lang="en-US" sz="1400" u="none" strike="noStrike" cap="none" normalizeH="0" baseline="0" dirty="0" smtClean="0">
                          <a:ln>
                            <a:noFill/>
                          </a:ln>
                          <a:effectLst/>
                        </a:rPr>
                        <a:t> </a:t>
                      </a:r>
                      <a:r>
                        <a:rPr kumimoji="0" lang="en-US" sz="1400" u="none" strike="noStrike" cap="none" normalizeH="0" baseline="0" dirty="0" err="1" smtClean="0">
                          <a:ln>
                            <a:noFill/>
                          </a:ln>
                          <a:effectLst/>
                        </a:rPr>
                        <a:t>Chavan</a:t>
                      </a:r>
                      <a:r>
                        <a:rPr kumimoji="0" lang="en-US" sz="1400" u="none" strike="noStrike" cap="none" normalizeH="0" baseline="0" dirty="0" smtClean="0">
                          <a:ln>
                            <a:noFill/>
                          </a:ln>
                          <a:effectLst/>
                        </a:rPr>
                        <a:t>.</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u="none" strike="noStrike" cap="none" normalizeH="0" baseline="0" dirty="0" smtClean="0">
                          <a:ln>
                            <a:noFill/>
                          </a:ln>
                          <a:effectLst/>
                        </a:rPr>
                        <a:t>Diploma in Computer Hardware &amp; Networking, MS-CIT</a:t>
                      </a:r>
                      <a:r>
                        <a:rPr kumimoji="0" lang="en-US" sz="1400" u="none" strike="noStrike" cap="none" normalizeH="0" baseline="0" dirty="0" smtClean="0">
                          <a:ln>
                            <a:noFill/>
                          </a:ln>
                          <a:solidFill>
                            <a:schemeClr val="tx1"/>
                          </a:solidFill>
                          <a:effectLst/>
                        </a:rPr>
                        <a:t>, B. C. A . (Pursuing)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 Hardware Installation, Troubleshooting</a:t>
                      </a:r>
                    </a:p>
                  </a:txBody>
                  <a:tcPr marL="68580" marR="68580" marT="0" marB="0" anchor="ctr" horzOverflow="overflow"/>
                </a:tc>
              </a:tr>
              <a:tr h="5468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Ms.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Yogita</a:t>
                      </a: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cs typeface="Times New Roman" pitchFamily="18" charset="0"/>
                        </a:rPr>
                        <a:t>Ganage</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BE IT, ME IT (Pursuing)</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 Hardware Installation, Troubleshooting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r h="628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Mr. Hemant Deokar</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BE IT, ME IT (Pursuing)</a:t>
                      </a:r>
                    </a:p>
                  </a:txBody>
                  <a:tcPr marL="68580" marR="68580" marT="0" marB="0"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cs typeface="Times New Roman" pitchFamily="18" charset="0"/>
                        </a:rPr>
                        <a:t>Networking, OS Installation, MS Office, Hardware Installation, Troubleshooting</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tc>
              </a:tr>
            </a:tbl>
          </a:graphicData>
        </a:graphic>
      </p:graphicFrame>
    </p:spTree>
    <p:extLst>
      <p:ext uri="{BB962C8B-B14F-4D97-AF65-F5344CB8AC3E}">
        <p14:creationId xmlns:p14="http://schemas.microsoft.com/office/powerpoint/2010/main" val="2984529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Details</a:t>
            </a:r>
            <a:endParaRPr lang="en-US" dirty="0"/>
          </a:p>
        </p:txBody>
      </p:sp>
      <p:graphicFrame>
        <p:nvGraphicFramePr>
          <p:cNvPr id="4" name="Chart 3"/>
          <p:cNvGraphicFramePr>
            <a:graphicFrameLocks/>
          </p:cNvGraphicFramePr>
          <p:nvPr>
            <p:extLst/>
          </p:nvPr>
        </p:nvGraphicFramePr>
        <p:xfrm>
          <a:off x="411706" y="1690688"/>
          <a:ext cx="5606955" cy="29786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nvPr>
        </p:nvGraphicFramePr>
        <p:xfrm>
          <a:off x="6189188" y="1690689"/>
          <a:ext cx="5506943" cy="29631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5"/>
          <p:cNvGraphicFramePr>
            <a:graphicFrameLocks noGrp="1"/>
          </p:cNvGraphicFramePr>
          <p:nvPr>
            <p:extLst/>
          </p:nvPr>
        </p:nvGraphicFramePr>
        <p:xfrm>
          <a:off x="3121927" y="5026032"/>
          <a:ext cx="6096000" cy="1488184"/>
        </p:xfrm>
        <a:graphic>
          <a:graphicData uri="http://schemas.openxmlformats.org/drawingml/2006/table">
            <a:tbl>
              <a:tblPr firstRow="1" bandRow="1">
                <a:tableStyleId>{5C22544A-7EE6-4342-B048-85BDC9FD1C3A}</a:tableStyleId>
              </a:tblPr>
              <a:tblGrid>
                <a:gridCol w="3048000"/>
                <a:gridCol w="3048000"/>
              </a:tblGrid>
              <a:tr h="0">
                <a:tc>
                  <a:txBody>
                    <a:bodyPr/>
                    <a:lstStyle/>
                    <a:p>
                      <a:r>
                        <a:rPr lang="en-US" sz="1800" dirty="0" smtClean="0"/>
                        <a:t>Category</a:t>
                      </a:r>
                      <a:endParaRPr lang="en-US" sz="1800" dirty="0">
                        <a:solidFill>
                          <a:sysClr val="windowText" lastClr="000000"/>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Experience</a:t>
                      </a:r>
                      <a:endParaRPr lang="en-US" sz="1800" dirty="0" smtClean="0">
                        <a:solidFill>
                          <a:sysClr val="windowText" lastClr="000000"/>
                        </a:solidFill>
                      </a:endParaRPr>
                    </a:p>
                  </a:txBody>
                  <a:tcPr marT="45710" marB="45710"/>
                </a:tc>
              </a:tr>
              <a:tr h="380920">
                <a:tc>
                  <a:txBody>
                    <a:bodyPr/>
                    <a:lstStyle/>
                    <a:p>
                      <a:r>
                        <a:rPr lang="en-US" sz="1800" dirty="0" smtClean="0"/>
                        <a:t>Minimum</a:t>
                      </a:r>
                      <a:endParaRPr lang="en-US" sz="1800" dirty="0">
                        <a:solidFill>
                          <a:sysClr val="windowText" lastClr="000000"/>
                        </a:solidFill>
                      </a:endParaRPr>
                    </a:p>
                  </a:txBody>
                  <a:tcPr marT="45710" marB="4571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Year</a:t>
                      </a:r>
                      <a:r>
                        <a:rPr lang="en-US" sz="1800" baseline="0" dirty="0" smtClean="0"/>
                        <a:t> 4 months</a:t>
                      </a:r>
                      <a:endParaRPr lang="en-US" sz="1800" dirty="0" smtClean="0">
                        <a:solidFill>
                          <a:sysClr val="windowText" lastClr="000000"/>
                        </a:solidFill>
                      </a:endParaRPr>
                    </a:p>
                  </a:txBody>
                  <a:tcPr marT="45710" marB="45710"/>
                </a:tc>
              </a:tr>
              <a:tr h="370762">
                <a:tc>
                  <a:txBody>
                    <a:bodyPr/>
                    <a:lstStyle/>
                    <a:p>
                      <a:r>
                        <a:rPr lang="en-US" sz="1800" dirty="0" smtClean="0"/>
                        <a:t>Average</a:t>
                      </a:r>
                      <a:endParaRPr lang="en-US" sz="1800" dirty="0"/>
                    </a:p>
                  </a:txBody>
                  <a:tcPr marT="45710" marB="45710"/>
                </a:tc>
                <a:tc>
                  <a:txBody>
                    <a:bodyPr/>
                    <a:lstStyle/>
                    <a:p>
                      <a:r>
                        <a:rPr lang="en-US" sz="1800" dirty="0" smtClean="0"/>
                        <a:t>8 years 6 months</a:t>
                      </a:r>
                      <a:endParaRPr lang="en-US" sz="1800" dirty="0"/>
                    </a:p>
                  </a:txBody>
                  <a:tcPr marT="45710" marB="45710"/>
                </a:tc>
              </a:tr>
              <a:tr h="370762">
                <a:tc>
                  <a:txBody>
                    <a:bodyPr/>
                    <a:lstStyle/>
                    <a:p>
                      <a:r>
                        <a:rPr lang="en-US" sz="1800" dirty="0" smtClean="0"/>
                        <a:t>Maximum</a:t>
                      </a:r>
                      <a:endParaRPr lang="en-US" sz="1800" dirty="0"/>
                    </a:p>
                  </a:txBody>
                  <a:tcPr marT="45710" marB="45710"/>
                </a:tc>
                <a:tc>
                  <a:txBody>
                    <a:bodyPr/>
                    <a:lstStyle/>
                    <a:p>
                      <a:r>
                        <a:rPr lang="en-US" sz="1800" dirty="0" smtClean="0"/>
                        <a:t>18</a:t>
                      </a:r>
                      <a:r>
                        <a:rPr lang="en-US" sz="1800" baseline="0" dirty="0" smtClean="0"/>
                        <a:t> years</a:t>
                      </a:r>
                      <a:endParaRPr lang="en-US" sz="1800" dirty="0"/>
                    </a:p>
                  </a:txBody>
                  <a:tcPr marT="45710" marB="45710"/>
                </a:tc>
              </a:tr>
            </a:tbl>
          </a:graphicData>
        </a:graphic>
      </p:graphicFrame>
    </p:spTree>
    <p:extLst>
      <p:ext uri="{BB962C8B-B14F-4D97-AF65-F5344CB8AC3E}">
        <p14:creationId xmlns:p14="http://schemas.microsoft.com/office/powerpoint/2010/main" val="3252936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tx2"/>
                </a:solidFill>
              </a:rPr>
              <a:t>Infrastructure</a:t>
            </a:r>
            <a:endParaRPr lang="en-US" dirty="0">
              <a:solidFill>
                <a:schemeClr val="tx2"/>
              </a:solidFill>
            </a:endParaRP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02444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a:t>
            </a:r>
            <a:r>
              <a:rPr lang="en-US" dirty="0" smtClean="0"/>
              <a:t>Infrastructure</a:t>
            </a:r>
            <a:endParaRPr lang="en-US" dirty="0"/>
          </a:p>
        </p:txBody>
      </p:sp>
      <p:graphicFrame>
        <p:nvGraphicFramePr>
          <p:cNvPr id="4" name="Table 3"/>
          <p:cNvGraphicFramePr>
            <a:graphicFrameLocks noGrp="1"/>
          </p:cNvGraphicFramePr>
          <p:nvPr>
            <p:extLst/>
          </p:nvPr>
        </p:nvGraphicFramePr>
        <p:xfrm>
          <a:off x="838200" y="1257553"/>
          <a:ext cx="10454184" cy="5498592"/>
        </p:xfrm>
        <a:graphic>
          <a:graphicData uri="http://schemas.openxmlformats.org/drawingml/2006/table">
            <a:tbl>
              <a:tblPr>
                <a:tableStyleId>{073A0DAA-6AF3-43AB-8588-CEC1D06C72B9}</a:tableStyleId>
              </a:tblPr>
              <a:tblGrid>
                <a:gridCol w="1856874"/>
                <a:gridCol w="1283368"/>
                <a:gridCol w="2326105"/>
                <a:gridCol w="3336758"/>
                <a:gridCol w="1651079"/>
              </a:tblGrid>
              <a:tr h="504975">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No. of Classrooms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Average Capacity</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Teaching Aids Available</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5"/>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u="none" strike="noStrike" cap="none" normalizeH="0" baseline="0" dirty="0" smtClean="0">
                          <a:ln>
                            <a:noFill/>
                          </a:ln>
                          <a:solidFill>
                            <a:schemeClr val="bg1"/>
                          </a:solidFill>
                          <a:effectLst/>
                        </a:rPr>
                        <a:t>Other Facilities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5"/>
                    </a:solidFill>
                  </a:tcPr>
                </a:tc>
                <a:tc>
                  <a:txBody>
                    <a:bodyPr/>
                    <a:lstStyle/>
                    <a:p>
                      <a:pPr marL="0" marR="0" lvl="0" indent="239713" algn="l" defTabSz="914400" rtl="0" eaLnBrk="1" fontAlgn="base" latinLnBrk="0" hangingPunct="1">
                        <a:lnSpc>
                          <a:spcPct val="115000"/>
                        </a:lnSpc>
                        <a:spcBef>
                          <a:spcPct val="0"/>
                        </a:spcBef>
                        <a:spcAft>
                          <a:spcPct val="0"/>
                        </a:spcAft>
                        <a:buClrTx/>
                        <a:buSzTx/>
                        <a:buFontTx/>
                        <a:buNone/>
                        <a:tabLst>
                          <a:tab pos="730250" algn="l"/>
                        </a:tabLst>
                      </a:pPr>
                      <a:r>
                        <a:rPr kumimoji="0" lang="en-US" sz="1600" b="1" u="none" strike="noStrike" cap="none" normalizeH="0" baseline="0" dirty="0" smtClean="0">
                          <a:ln>
                            <a:noFill/>
                          </a:ln>
                          <a:solidFill>
                            <a:schemeClr val="bg1"/>
                          </a:solidFill>
                          <a:effectLst/>
                        </a:rPr>
                        <a:t>Remarks</a:t>
                      </a:r>
                      <a:endParaRPr kumimoji="0" lang="en-US" sz="1600"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endParaRPr>
                    </a:p>
                  </a:txBody>
                  <a:tcPr marL="68580" marR="68580" marT="0" marB="0" horzOverflow="overflow">
                    <a:solidFill>
                      <a:schemeClr val="accent5"/>
                    </a:solidFill>
                  </a:tcPr>
                </a:tc>
              </a:tr>
              <a:tr h="13037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06 UG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01 PG</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80 (UG)</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18 (PG)</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Blackboard, Screen,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Multimedia Projection Facility,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Portable Speaker</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Single Seat benches</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Air conditioned classrooms, Internet Connection</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With the Department</a:t>
                      </a:r>
                      <a:endPar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marL="68580" marR="68580" marT="0" marB="0" horzOverflow="overflow"/>
                </a:tc>
              </a:tr>
              <a:tr h="19771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02 (SH1, SH2)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01 (Auditorium)</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*01 (Study Skill Center/SH3)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cs typeface="Times New Roman" pitchFamily="18" charset="0"/>
                        </a:rPr>
                        <a:t>Central Library</a:t>
                      </a: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120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600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u="none" strike="noStrike" cap="none" normalizeH="0" baseline="0" dirty="0" smtClean="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200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250</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Blackboard</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Audio System, Multimedia Projection Facility</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Chairs, AC</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Single Seat benches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2000" u="none" strike="noStrike" cap="none" normalizeH="0" baseline="0" dirty="0" smtClean="0">
                          <a:ln>
                            <a:noFill/>
                          </a:ln>
                          <a:effectLst/>
                        </a:rPr>
                        <a:t>Air conditioned classrooms , Internet Connection, Access to online content, AV Room, Digital Library</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Shared with other Departments</a:t>
                      </a:r>
                      <a:endParaRPr kumimoji="0" lang="en-US"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txBody>
                  <a:tcPr marL="68580" marR="68580" marT="0" marB="0" horzOverflow="overflow"/>
                </a:tc>
              </a:tr>
              <a:tr h="114195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Canteen</a:t>
                      </a:r>
                    </a:p>
                  </a:txBody>
                  <a:tcPr marL="68580" marR="68580" marT="0" marB="0"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150</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u="none" strike="noStrike" cap="none" normalizeH="0" baseline="0" dirty="0" smtClean="0">
                          <a:ln>
                            <a:noFill/>
                          </a:ln>
                          <a:effectLst/>
                        </a:rPr>
                        <a:t>NA</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Dining Area, Counter, Kitchen with Modern amenities, Fire extinguisher , Separate Wash basin, Drinking water facility</a:t>
                      </a:r>
                    </a:p>
                  </a:txBody>
                  <a:tcPr marL="68580" marR="68580" marT="0" marB="0"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ea typeface="Calibri" pitchFamily="34" charset="0"/>
                          <a:cs typeface="Times New Roman" pitchFamily="18" charset="0"/>
                        </a:rPr>
                        <a:t>Institutional facility</a:t>
                      </a:r>
                    </a:p>
                  </a:txBody>
                  <a:tcPr marL="68580" marR="68580" marT="0" marB="0" horzOverflow="overflow"/>
                </a:tc>
              </a:tr>
            </a:tbl>
          </a:graphicData>
        </a:graphic>
      </p:graphicFrame>
    </p:spTree>
    <p:extLst>
      <p:ext uri="{BB962C8B-B14F-4D97-AF65-F5344CB8AC3E}">
        <p14:creationId xmlns:p14="http://schemas.microsoft.com/office/powerpoint/2010/main" val="1983490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Classrooms</a:t>
            </a:r>
            <a:endParaRPr lang="en-US" dirty="0"/>
          </a:p>
        </p:txBody>
      </p:sp>
      <p:graphicFrame>
        <p:nvGraphicFramePr>
          <p:cNvPr id="4" name="Table 3"/>
          <p:cNvGraphicFramePr>
            <a:graphicFrameLocks noGrp="1"/>
          </p:cNvGraphicFramePr>
          <p:nvPr>
            <p:extLst/>
          </p:nvPr>
        </p:nvGraphicFramePr>
        <p:xfrm>
          <a:off x="1543987" y="1690688"/>
          <a:ext cx="8779890" cy="4141338"/>
        </p:xfrm>
        <a:graphic>
          <a:graphicData uri="http://schemas.openxmlformats.org/drawingml/2006/table">
            <a:tbl>
              <a:tblPr firstRow="1" bandRow="1">
                <a:tableStyleId>{7DF18680-E054-41AD-8BC1-D1AEF772440D}</a:tableStyleId>
              </a:tblPr>
              <a:tblGrid>
                <a:gridCol w="1635151"/>
                <a:gridCol w="1558844"/>
                <a:gridCol w="1318044"/>
                <a:gridCol w="1872790"/>
                <a:gridCol w="2395061"/>
              </a:tblGrid>
              <a:tr h="397834">
                <a:tc>
                  <a:txBody>
                    <a:bodyPr/>
                    <a:lstStyle/>
                    <a:p>
                      <a:pPr algn="ctr">
                        <a:lnSpc>
                          <a:spcPct val="115000"/>
                        </a:lnSpc>
                        <a:spcAft>
                          <a:spcPts val="0"/>
                        </a:spcAft>
                      </a:pPr>
                      <a:r>
                        <a:rPr lang="en-US" sz="1600" spc="5" dirty="0"/>
                        <a:t>R</a:t>
                      </a:r>
                      <a:r>
                        <a:rPr lang="en-US" sz="1600" spc="-5" dirty="0"/>
                        <a:t>oo</a:t>
                      </a:r>
                      <a:r>
                        <a:rPr lang="en-US" sz="1600" dirty="0"/>
                        <a:t>m</a:t>
                      </a:r>
                      <a:r>
                        <a:rPr lang="en-US" sz="1600" spc="5" dirty="0"/>
                        <a:t> Description</a:t>
                      </a:r>
                      <a:endParaRPr lang="en-US" sz="16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a:t>U</a:t>
                      </a:r>
                      <a:r>
                        <a:rPr lang="en-US" sz="1600" dirty="0"/>
                        <a:t>s</a:t>
                      </a:r>
                      <a:r>
                        <a:rPr lang="en-US" sz="1600" spc="5" dirty="0"/>
                        <a:t>a</a:t>
                      </a:r>
                      <a:r>
                        <a:rPr lang="en-US" sz="1600" spc="-5" dirty="0"/>
                        <a:t>g</a:t>
                      </a:r>
                      <a:r>
                        <a:rPr lang="en-US" sz="1600" dirty="0"/>
                        <a:t>e</a:t>
                      </a:r>
                      <a:endParaRPr lang="en-US" sz="16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a:t>C</a:t>
                      </a:r>
                      <a:r>
                        <a:rPr lang="en-US" sz="1600" spc="-10" dirty="0"/>
                        <a:t>a</a:t>
                      </a:r>
                      <a:r>
                        <a:rPr lang="en-US" sz="1600" spc="5" dirty="0"/>
                        <a:t>pa</a:t>
                      </a:r>
                      <a:r>
                        <a:rPr lang="en-US" sz="1600" spc="-10" dirty="0"/>
                        <a:t>c</a:t>
                      </a:r>
                      <a:r>
                        <a:rPr lang="en-US" sz="1600" spc="5" dirty="0"/>
                        <a:t>it</a:t>
                      </a:r>
                      <a:r>
                        <a:rPr lang="en-US" sz="1600" dirty="0"/>
                        <a:t>y</a:t>
                      </a:r>
                      <a:endParaRPr lang="en-US" sz="16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1" dirty="0" smtClean="0">
                          <a:solidFill>
                            <a:schemeClr val="bg1"/>
                          </a:solidFill>
                          <a:latin typeface="Arial" pitchFamily="34" charset="0"/>
                          <a:ea typeface="Calibri"/>
                          <a:cs typeface="Arial" pitchFamily="34" charset="0"/>
                        </a:rPr>
                        <a:t>Area</a:t>
                      </a:r>
                      <a:r>
                        <a:rPr lang="en-US" sz="1600" b="1" baseline="0" dirty="0" smtClean="0">
                          <a:solidFill>
                            <a:schemeClr val="bg1"/>
                          </a:solidFill>
                          <a:latin typeface="Arial" pitchFamily="34" charset="0"/>
                          <a:ea typeface="Calibri"/>
                          <a:cs typeface="Arial" pitchFamily="34" charset="0"/>
                        </a:rPr>
                        <a:t> Sq. Mt.</a:t>
                      </a:r>
                      <a:endParaRPr lang="en-US" sz="1600" b="1" dirty="0">
                        <a:solidFill>
                          <a:schemeClr val="bg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a:t>R</a:t>
                      </a:r>
                      <a:r>
                        <a:rPr lang="en-US" sz="1600" spc="-5" dirty="0"/>
                        <a:t>oo</a:t>
                      </a:r>
                      <a:r>
                        <a:rPr lang="en-US" sz="1600" dirty="0"/>
                        <a:t>ms</a:t>
                      </a:r>
                      <a:r>
                        <a:rPr lang="en-US" sz="1600" spc="5" dirty="0"/>
                        <a:t> </a:t>
                      </a:r>
                      <a:r>
                        <a:rPr lang="en-US" sz="1600" dirty="0"/>
                        <a:t>E</a:t>
                      </a:r>
                      <a:r>
                        <a:rPr lang="en-US" sz="1600" spc="-5" dirty="0"/>
                        <a:t>q</a:t>
                      </a:r>
                      <a:r>
                        <a:rPr lang="en-US" sz="1600" spc="5" dirty="0"/>
                        <a:t>u</a:t>
                      </a:r>
                      <a:r>
                        <a:rPr lang="en-US" sz="1600" spc="-5" dirty="0"/>
                        <a:t>ip</a:t>
                      </a:r>
                      <a:r>
                        <a:rPr lang="en-US" sz="1600" spc="5" dirty="0"/>
                        <a:t>p</a:t>
                      </a:r>
                      <a:r>
                        <a:rPr lang="en-US" sz="1600" spc="-10" dirty="0"/>
                        <a:t>e</a:t>
                      </a:r>
                      <a:r>
                        <a:rPr lang="en-US" sz="1600" dirty="0"/>
                        <a:t>d</a:t>
                      </a:r>
                      <a:r>
                        <a:rPr lang="en-US" sz="1600" spc="10" dirty="0"/>
                        <a:t> </a:t>
                      </a:r>
                      <a:r>
                        <a:rPr lang="en-US" sz="1600" spc="-15" dirty="0"/>
                        <a:t>w</a:t>
                      </a:r>
                      <a:r>
                        <a:rPr lang="en-US" sz="1600" spc="5" dirty="0"/>
                        <a:t>i</a:t>
                      </a:r>
                      <a:r>
                        <a:rPr lang="en-US" sz="1600" spc="-5" dirty="0"/>
                        <a:t>t</a:t>
                      </a:r>
                      <a:r>
                        <a:rPr lang="en-US" sz="1600" dirty="0"/>
                        <a:t>h</a:t>
                      </a:r>
                      <a:endParaRPr lang="en-US" sz="1600" b="1"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306</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4</a:t>
                      </a:r>
                      <a:r>
                        <a:rPr lang="en-US" sz="1600" spc="-5" baseline="30000" dirty="0" smtClean="0"/>
                        <a:t>th</a:t>
                      </a:r>
                      <a:r>
                        <a:rPr lang="en-US" sz="1600" spc="-20" dirty="0" smtClean="0"/>
                        <a:t>y</a:t>
                      </a:r>
                      <a:r>
                        <a:rPr lang="en-US" sz="1600" spc="-10" dirty="0" smtClean="0"/>
                        <a:t>e</a:t>
                      </a:r>
                      <a:r>
                        <a:rPr lang="en-US" sz="1600" spc="5" dirty="0" smtClean="0"/>
                        <a:t>a</a:t>
                      </a:r>
                      <a:r>
                        <a:rPr lang="en-US" sz="1600" dirty="0" smtClean="0"/>
                        <a:t>r</a:t>
                      </a:r>
                      <a:endParaRPr lang="en-US" sz="1600" dirty="0"/>
                    </a:p>
                    <a:p>
                      <a:pPr algn="ctr">
                        <a:lnSpc>
                          <a:spcPct val="115000"/>
                        </a:lnSpc>
                        <a:spcAft>
                          <a:spcPts val="0"/>
                        </a:spcAft>
                      </a:pPr>
                      <a:r>
                        <a:rPr lang="en-US" sz="1600" dirty="0"/>
                        <a:t>(A </a:t>
                      </a:r>
                      <a:r>
                        <a:rPr lang="en-US" sz="1600" dirty="0" smtClean="0"/>
                        <a:t>Div)</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rowSpan="6">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Blackboard, Screen,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u="none" strike="noStrike" cap="none" normalizeH="0" baseline="0" dirty="0" smtClean="0">
                          <a:ln>
                            <a:noFill/>
                          </a:ln>
                          <a:effectLst/>
                        </a:rPr>
                        <a:t>Multimedia Projection Facility, Portable Speaker, , Internet Connection</a:t>
                      </a: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307</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4</a:t>
                      </a:r>
                      <a:r>
                        <a:rPr lang="en-US" sz="1600" spc="-5" baseline="30000" dirty="0" smtClean="0"/>
                        <a:t>th</a:t>
                      </a:r>
                      <a:r>
                        <a:rPr lang="en-US" sz="1600" spc="80" dirty="0" smtClean="0"/>
                        <a:t> </a:t>
                      </a:r>
                      <a:r>
                        <a:rPr lang="en-US" sz="1600" spc="-20" dirty="0"/>
                        <a:t>y</a:t>
                      </a:r>
                      <a:r>
                        <a:rPr lang="en-US" sz="1600" spc="-10" dirty="0"/>
                        <a:t>e</a:t>
                      </a:r>
                      <a:r>
                        <a:rPr lang="en-US" sz="1600" spc="5" dirty="0"/>
                        <a:t>a</a:t>
                      </a:r>
                      <a:r>
                        <a:rPr lang="en-US" sz="1600" dirty="0"/>
                        <a:t>r</a:t>
                      </a:r>
                    </a:p>
                    <a:p>
                      <a:pPr algn="ctr">
                        <a:lnSpc>
                          <a:spcPct val="115000"/>
                        </a:lnSpc>
                        <a:spcAft>
                          <a:spcPts val="0"/>
                        </a:spcAft>
                      </a:pPr>
                      <a:r>
                        <a:rPr lang="en-US" sz="1600" dirty="0"/>
                        <a:t>(B </a:t>
                      </a:r>
                      <a:r>
                        <a:rPr lang="en-US" sz="1600" dirty="0" smtClean="0"/>
                        <a:t>Div)</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308</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3</a:t>
                      </a:r>
                      <a:r>
                        <a:rPr lang="en-US" sz="1600" spc="-5" baseline="30000" dirty="0" smtClean="0"/>
                        <a:t>rd</a:t>
                      </a:r>
                      <a:r>
                        <a:rPr lang="en-US" sz="1600" spc="-5" dirty="0" smtClean="0"/>
                        <a:t> </a:t>
                      </a:r>
                      <a:r>
                        <a:rPr lang="en-US" sz="1600" spc="-5" dirty="0"/>
                        <a:t>year</a:t>
                      </a:r>
                      <a:endParaRPr lang="en-US" sz="1600" dirty="0"/>
                    </a:p>
                    <a:p>
                      <a:pPr algn="ctr">
                        <a:lnSpc>
                          <a:spcPct val="115000"/>
                        </a:lnSpc>
                        <a:spcAft>
                          <a:spcPts val="0"/>
                        </a:spcAft>
                      </a:pPr>
                      <a:r>
                        <a:rPr lang="en-US" sz="1600" dirty="0"/>
                        <a:t>(A Div</a:t>
                      </a:r>
                      <a:r>
                        <a:rPr lang="en-US" sz="1600" dirty="0" smtClean="0"/>
                        <a:t>.)</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309</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3</a:t>
                      </a:r>
                      <a:r>
                        <a:rPr lang="en-US" sz="1600" spc="-5" baseline="30000" dirty="0" smtClean="0"/>
                        <a:t>rd</a:t>
                      </a:r>
                      <a:r>
                        <a:rPr lang="en-US" sz="1600" spc="-5" dirty="0" smtClean="0"/>
                        <a:t> </a:t>
                      </a:r>
                      <a:r>
                        <a:rPr lang="en-US" sz="1600" spc="-20" dirty="0"/>
                        <a:t>y</a:t>
                      </a:r>
                      <a:r>
                        <a:rPr lang="en-US" sz="1600" spc="-10" dirty="0"/>
                        <a:t>e</a:t>
                      </a:r>
                      <a:r>
                        <a:rPr lang="en-US" sz="1600" spc="5" dirty="0"/>
                        <a:t>a</a:t>
                      </a:r>
                      <a:r>
                        <a:rPr lang="en-US" sz="1600" dirty="0"/>
                        <a:t>r</a:t>
                      </a:r>
                    </a:p>
                    <a:p>
                      <a:pPr algn="ctr">
                        <a:lnSpc>
                          <a:spcPct val="115000"/>
                        </a:lnSpc>
                        <a:spcAft>
                          <a:spcPts val="0"/>
                        </a:spcAft>
                      </a:pPr>
                      <a:r>
                        <a:rPr lang="en-US" sz="1600" dirty="0"/>
                        <a:t>(B Div</a:t>
                      </a:r>
                      <a:r>
                        <a:rPr lang="en-US" sz="1600" dirty="0" smtClean="0"/>
                        <a:t>.)</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310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2</a:t>
                      </a:r>
                      <a:r>
                        <a:rPr lang="en-US" sz="1600" spc="-5" baseline="30000" dirty="0" smtClean="0"/>
                        <a:t>nd</a:t>
                      </a:r>
                      <a:r>
                        <a:rPr lang="en-US" sz="1600" spc="-5" dirty="0" smtClean="0"/>
                        <a:t> </a:t>
                      </a:r>
                      <a:r>
                        <a:rPr lang="en-US" sz="1600" spc="-5" dirty="0"/>
                        <a:t>year</a:t>
                      </a:r>
                      <a:endParaRPr lang="en-US" sz="1600" dirty="0"/>
                    </a:p>
                    <a:p>
                      <a:pPr algn="ctr">
                        <a:lnSpc>
                          <a:spcPct val="115000"/>
                        </a:lnSpc>
                        <a:spcAft>
                          <a:spcPts val="0"/>
                        </a:spcAft>
                      </a:pPr>
                      <a:r>
                        <a:rPr lang="en-US" sz="1600" dirty="0"/>
                        <a:t>(A </a:t>
                      </a:r>
                      <a:r>
                        <a:rPr lang="en-US" sz="1600" dirty="0" smtClean="0"/>
                        <a:t>Div)</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6751">
                <a:tc>
                  <a:txBody>
                    <a:bodyPr/>
                    <a:lstStyle/>
                    <a:p>
                      <a:pPr algn="ctr">
                        <a:lnSpc>
                          <a:spcPct val="115000"/>
                        </a:lnSpc>
                        <a:spcAft>
                          <a:spcPts val="0"/>
                        </a:spcAft>
                      </a:pPr>
                      <a:r>
                        <a:rPr lang="en-US" sz="1600" dirty="0"/>
                        <a:t>Class Room No. </a:t>
                      </a:r>
                      <a:r>
                        <a:rPr lang="en-US" sz="1600" dirty="0" smtClean="0"/>
                        <a:t>311</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2</a:t>
                      </a:r>
                      <a:r>
                        <a:rPr lang="en-US" sz="1600" spc="-5" baseline="30000" dirty="0" smtClean="0"/>
                        <a:t>nd</a:t>
                      </a:r>
                      <a:r>
                        <a:rPr lang="en-US" sz="1600" spc="-5" dirty="0" smtClean="0"/>
                        <a:t> </a:t>
                      </a:r>
                      <a:r>
                        <a:rPr lang="en-US" sz="1600" spc="-5" dirty="0"/>
                        <a:t>year</a:t>
                      </a:r>
                      <a:endParaRPr lang="en-US" sz="1600" dirty="0"/>
                    </a:p>
                    <a:p>
                      <a:pPr algn="ctr">
                        <a:lnSpc>
                          <a:spcPct val="115000"/>
                        </a:lnSpc>
                        <a:spcAft>
                          <a:spcPts val="0"/>
                        </a:spcAft>
                      </a:pPr>
                      <a:r>
                        <a:rPr lang="en-US" sz="1600" dirty="0"/>
                        <a:t>(B Div</a:t>
                      </a:r>
                      <a:r>
                        <a:rPr lang="en-US" sz="1600" dirty="0" smtClean="0"/>
                        <a:t>.)</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80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0" dirty="0" smtClean="0">
                          <a:solidFill>
                            <a:schemeClr val="tx1"/>
                          </a:solidFill>
                          <a:latin typeface="Arial" pitchFamily="34" charset="0"/>
                          <a:ea typeface="Calibri"/>
                          <a:cs typeface="Arial" pitchFamily="34" charset="0"/>
                        </a:rPr>
                        <a:t>87.36</a:t>
                      </a: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3558826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a:t>
            </a:r>
            <a:endParaRPr lang="en-US" dirty="0"/>
          </a:p>
        </p:txBody>
      </p:sp>
      <p:graphicFrame>
        <p:nvGraphicFramePr>
          <p:cNvPr id="4" name="Table 3"/>
          <p:cNvGraphicFramePr>
            <a:graphicFrameLocks noGrp="1"/>
          </p:cNvGraphicFramePr>
          <p:nvPr>
            <p:extLst/>
          </p:nvPr>
        </p:nvGraphicFramePr>
        <p:xfrm>
          <a:off x="471634" y="1555407"/>
          <a:ext cx="11348822" cy="5085106"/>
        </p:xfrm>
        <a:graphic>
          <a:graphicData uri="http://schemas.openxmlformats.org/drawingml/2006/table">
            <a:tbl>
              <a:tblPr firstRow="1" bandRow="1">
                <a:tableStyleId>{7DF18680-E054-41AD-8BC1-D1AEF772440D}</a:tableStyleId>
              </a:tblPr>
              <a:tblGrid>
                <a:gridCol w="1179858"/>
                <a:gridCol w="2257395"/>
                <a:gridCol w="1021687"/>
                <a:gridCol w="1214203"/>
                <a:gridCol w="3477718"/>
                <a:gridCol w="2197961"/>
              </a:tblGrid>
              <a:tr h="413268">
                <a:tc>
                  <a:txBody>
                    <a:bodyPr/>
                    <a:lstStyle/>
                    <a:p>
                      <a:pPr algn="ctr">
                        <a:lnSpc>
                          <a:spcPct val="115000"/>
                        </a:lnSpc>
                        <a:spcAft>
                          <a:spcPts val="0"/>
                        </a:spcAft>
                      </a:pPr>
                      <a:r>
                        <a:rPr lang="en-US" sz="1400" spc="5" dirty="0" smtClean="0"/>
                        <a:t>Lab</a:t>
                      </a:r>
                      <a:r>
                        <a:rPr lang="en-US" sz="1400" spc="5" baseline="0" dirty="0" smtClean="0"/>
                        <a:t> </a:t>
                      </a:r>
                      <a:r>
                        <a:rPr lang="en-US" sz="1400" spc="5" dirty="0" smtClean="0"/>
                        <a:t>No.</a:t>
                      </a:r>
                      <a:endParaRPr lang="en-US" sz="14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spc="-5" dirty="0" smtClean="0"/>
                        <a:t>Lab Name</a:t>
                      </a:r>
                      <a:endParaRPr lang="en-US" sz="14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spc="5" dirty="0"/>
                        <a:t>C</a:t>
                      </a:r>
                      <a:r>
                        <a:rPr lang="en-US" sz="1400" spc="-10" dirty="0"/>
                        <a:t>a</a:t>
                      </a:r>
                      <a:r>
                        <a:rPr lang="en-US" sz="1400" spc="5" dirty="0"/>
                        <a:t>pa</a:t>
                      </a:r>
                      <a:r>
                        <a:rPr lang="en-US" sz="1400" spc="-10" dirty="0"/>
                        <a:t>c</a:t>
                      </a:r>
                      <a:r>
                        <a:rPr lang="en-US" sz="1400" spc="5" dirty="0"/>
                        <a:t>it</a:t>
                      </a:r>
                      <a:r>
                        <a:rPr lang="en-US" sz="1400" dirty="0"/>
                        <a:t>y</a:t>
                      </a:r>
                      <a:endParaRPr lang="en-US" sz="14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b="1" dirty="0" smtClean="0">
                          <a:solidFill>
                            <a:schemeClr val="bg1"/>
                          </a:solidFill>
                          <a:latin typeface="Arial" pitchFamily="34" charset="0"/>
                          <a:ea typeface="Calibri"/>
                          <a:cs typeface="Arial" pitchFamily="34" charset="0"/>
                        </a:rPr>
                        <a:t>Area Sq. M</a:t>
                      </a:r>
                      <a:endParaRPr lang="en-US" sz="1400" b="1" dirty="0">
                        <a:solidFill>
                          <a:schemeClr val="bg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Subjects</a:t>
                      </a:r>
                      <a:r>
                        <a:rPr lang="en-US" sz="1400" baseline="0" dirty="0" smtClean="0"/>
                        <a:t> Conducted</a:t>
                      </a:r>
                      <a:endParaRPr lang="en-US" sz="1400" b="1"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b="1" dirty="0" smtClean="0">
                          <a:solidFill>
                            <a:schemeClr val="bg1"/>
                          </a:solidFill>
                          <a:latin typeface="Arial" pitchFamily="34" charset="0"/>
                          <a:ea typeface="Calibri"/>
                          <a:cs typeface="Arial" pitchFamily="34" charset="0"/>
                        </a:rPr>
                        <a:t>Facility</a:t>
                      </a:r>
                      <a:endParaRPr lang="en-US" sz="1400" b="1" dirty="0">
                        <a:solidFill>
                          <a:schemeClr val="bg1"/>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ea typeface="+mn-ea"/>
                          <a:cs typeface="+mn-cs"/>
                        </a:rPr>
                        <a:t>202</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Programming</a:t>
                      </a:r>
                      <a:r>
                        <a:rPr lang="en-US" sz="1400" baseline="0" dirty="0" smtClean="0"/>
                        <a:t> Languages Lab</a:t>
                      </a:r>
                      <a:endParaRPr lang="en-US" sz="14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36</a:t>
                      </a:r>
                      <a:endParaRPr lang="en-US" sz="14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chemeClr val="tx1"/>
                          </a:solidFill>
                          <a:latin typeface="Arial" pitchFamily="34" charset="0"/>
                          <a:ea typeface="Calibri"/>
                          <a:cs typeface="Arial" pitchFamily="34" charset="0"/>
                        </a:rPr>
                        <a:t>87.36</a:t>
                      </a:r>
                      <a:endParaRPr lang="en-US" sz="1400" b="0" dirty="0">
                        <a:solidFill>
                          <a:schemeClr val="tx1"/>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Engineering</a:t>
                      </a:r>
                      <a:r>
                        <a:rPr lang="en-US" sz="1400" baseline="0" dirty="0" smtClean="0"/>
                        <a:t> Drawing AUTOCAD,</a:t>
                      </a:r>
                      <a:r>
                        <a:rPr lang="en-US" sz="1400" dirty="0" smtClean="0"/>
                        <a:t> CP-I,CP-II</a:t>
                      </a:r>
                      <a:endParaRPr lang="en-US" sz="1400" b="0" dirty="0">
                        <a:solidFill>
                          <a:srgbClr val="000000"/>
                        </a:solidFill>
                        <a:latin typeface="Arial" pitchFamily="34" charset="0"/>
                        <a:ea typeface="Calibri"/>
                        <a:cs typeface="Arial" pitchFamily="34" charset="0"/>
                      </a:endParaRPr>
                    </a:p>
                  </a:txBody>
                  <a:tcPr marL="68580" marR="68580" marT="0" marB="0" anchor="ctr"/>
                </a:tc>
                <a:tc rowSpan="8">
                  <a:txBody>
                    <a:bodyPr/>
                    <a:lstStyle/>
                    <a:p>
                      <a:pPr algn="ctr">
                        <a:lnSpc>
                          <a:spcPct val="115000"/>
                        </a:lnSpc>
                        <a:spcAft>
                          <a:spcPts val="0"/>
                        </a:spcAft>
                      </a:pPr>
                      <a:r>
                        <a:rPr lang="en-US" sz="1400" b="0" dirty="0" smtClean="0">
                          <a:solidFill>
                            <a:srgbClr val="000000"/>
                          </a:solidFill>
                          <a:latin typeface="Arial" pitchFamily="34" charset="0"/>
                          <a:ea typeface="Calibri"/>
                          <a:cs typeface="Arial" pitchFamily="34" charset="0"/>
                        </a:rPr>
                        <a:t>CCTV, Computers,</a:t>
                      </a:r>
                      <a:r>
                        <a:rPr lang="en-US" sz="1400" b="0" baseline="0" dirty="0" smtClean="0">
                          <a:solidFill>
                            <a:srgbClr val="000000"/>
                          </a:solidFill>
                          <a:latin typeface="Arial" pitchFamily="34" charset="0"/>
                          <a:ea typeface="Calibri"/>
                          <a:cs typeface="Arial" pitchFamily="34" charset="0"/>
                        </a:rPr>
                        <a:t> Internet Connection (12Mbps), Chairs, AC, Light, Fan, Racks, Switches, Stabilizers, Dot Matrix printers</a:t>
                      </a:r>
                      <a:endParaRPr lang="en-US" sz="1400" b="0" dirty="0">
                        <a:solidFill>
                          <a:srgbClr val="000000"/>
                        </a:solidFill>
                        <a:latin typeface="Arial" pitchFamily="34" charset="0"/>
                        <a:ea typeface="Calibri"/>
                        <a:cs typeface="Arial" pitchFamily="34" charset="0"/>
                      </a:endParaRPr>
                    </a:p>
                  </a:txBody>
                  <a:tcPr marL="68580" marR="68580" marT="0" marB="0" anchor="ctr"/>
                </a:tc>
              </a:tr>
              <a:tr h="580719">
                <a:tc>
                  <a:txBody>
                    <a:bodyPr/>
                    <a:lstStyle/>
                    <a:p>
                      <a:pPr algn="ctr">
                        <a:lnSpc>
                          <a:spcPct val="115000"/>
                        </a:lnSpc>
                        <a:spcAft>
                          <a:spcPts val="0"/>
                        </a:spcAft>
                      </a:pPr>
                      <a:r>
                        <a:rPr lang="en-US" sz="1400" b="1" i="0" u="none" dirty="0" smtClean="0">
                          <a:solidFill>
                            <a:schemeClr val="tx1">
                              <a:lumMod val="65000"/>
                              <a:lumOff val="35000"/>
                            </a:schemeClr>
                          </a:solidFill>
                          <a:latin typeface="+mn-lt"/>
                          <a:ea typeface="Calibri"/>
                          <a:cs typeface="Arial" pitchFamily="34" charset="0"/>
                        </a:rPr>
                        <a:t>203</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rgbClr val="000000"/>
                          </a:solidFill>
                          <a:latin typeface="+mn-lt"/>
                          <a:ea typeface="Calibri"/>
                          <a:cs typeface="Arial" pitchFamily="34" charset="0"/>
                        </a:rPr>
                        <a:t>Signal and image processing lab </a:t>
                      </a:r>
                      <a:endParaRPr lang="en-US" sz="1400" b="0" dirty="0">
                        <a:solidFill>
                          <a:srgbClr val="000000"/>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rgbClr val="000000"/>
                          </a:solidFill>
                          <a:latin typeface="Arial" pitchFamily="34" charset="0"/>
                          <a:ea typeface="Calibri"/>
                          <a:cs typeface="Arial" pitchFamily="34" charset="0"/>
                        </a:rPr>
                        <a:t>36</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latin typeface="Arial" pitchFamily="34" charset="0"/>
                          <a:ea typeface="Calibri"/>
                          <a:cs typeface="Arial" pitchFamily="34" charset="0"/>
                        </a:rPr>
                        <a:t>87.36</a:t>
                      </a:r>
                    </a:p>
                    <a:p>
                      <a:pPr algn="ctr">
                        <a:lnSpc>
                          <a:spcPct val="115000"/>
                        </a:lnSpc>
                        <a:spcAft>
                          <a:spcPts val="0"/>
                        </a:spcAft>
                      </a:pP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rgbClr val="000000"/>
                          </a:solidFill>
                          <a:latin typeface="+mn-lt"/>
                          <a:ea typeface="Calibri"/>
                          <a:cs typeface="Arial" pitchFamily="34" charset="0"/>
                        </a:rPr>
                        <a:t>STQA,OSCD, MPPS, DS, OOP, GAP, SPM, CC, ISMDR, INS,WP,CN, SPA</a:t>
                      </a:r>
                      <a:endParaRPr lang="en-US" sz="1400" b="0" dirty="0">
                        <a:solidFill>
                          <a:srgbClr val="000000"/>
                        </a:solidFill>
                        <a:latin typeface="+mn-lt"/>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204</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de-DE" sz="1400" kern="1200" dirty="0" smtClean="0"/>
                        <a:t>Advanced Database Lab</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36</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latin typeface="Arial" pitchFamily="34" charset="0"/>
                          <a:ea typeface="Calibri"/>
                          <a:cs typeface="Arial" pitchFamily="34" charset="0"/>
                        </a:rPr>
                        <a:t>87.36</a:t>
                      </a:r>
                    </a:p>
                    <a:p>
                      <a:pPr algn="ctr">
                        <a:lnSpc>
                          <a:spcPct val="115000"/>
                        </a:lnSpc>
                        <a:spcAft>
                          <a:spcPts val="0"/>
                        </a:spcAft>
                      </a:pP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DSA,CTNC,GUIDB,OSCD,CSM,&amp;CP-I,CP-II</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205</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de-DE" sz="1400" kern="1200" dirty="0" smtClean="0">
                          <a:solidFill>
                            <a:schemeClr val="tx1"/>
                          </a:solidFill>
                        </a:rPr>
                        <a:t>Virtualiation Cloud Computing Lab</a:t>
                      </a:r>
                      <a:endParaRPr lang="en-US" sz="1400" b="0" kern="1200" dirty="0" smtClean="0">
                        <a:solidFill>
                          <a:schemeClr val="tx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0" dirty="0" smtClean="0">
                          <a:solidFill>
                            <a:schemeClr val="tx1"/>
                          </a:solidFill>
                          <a:latin typeface="Arial" pitchFamily="34" charset="0"/>
                          <a:ea typeface="Calibri"/>
                          <a:cs typeface="Arial" pitchFamily="34" charset="0"/>
                        </a:rPr>
                        <a:t>87.36</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smtClean="0"/>
                        <a:t>DSA,CGVR,DSIP,CTNC,WN,STQA,CSM,NTDD,INS, CC</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710572">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206</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t>System Software Lab</a:t>
                      </a:r>
                      <a:endParaRPr lang="en-US" sz="1400" b="0" kern="1200" dirty="0" smtClean="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74.25</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GUIDB,OSSL,STQA,DWMBI,OOAD,DSA,OSCD,IP,PMRC,SPM,GAP,MWT,ITME</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95206">
                <a:tc>
                  <a:txBody>
                    <a:bodyPr/>
                    <a:lstStyle/>
                    <a:p>
                      <a:pPr algn="ctr">
                        <a:lnSpc>
                          <a:spcPct val="115000"/>
                        </a:lnSpc>
                        <a:spcAft>
                          <a:spcPts val="0"/>
                        </a:spcAft>
                      </a:pPr>
                      <a:r>
                        <a:rPr lang="en-US" sz="1400" b="1" i="0" u="none" dirty="0" smtClean="0">
                          <a:solidFill>
                            <a:schemeClr val="tx1">
                              <a:lumMod val="65000"/>
                              <a:lumOff val="35000"/>
                            </a:schemeClr>
                          </a:solidFill>
                          <a:latin typeface="+mn-lt"/>
                        </a:rPr>
                        <a:t>207</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t>Project Lab</a:t>
                      </a:r>
                      <a:endParaRPr lang="en-US" sz="1400" b="0" kern="1200" dirty="0" smtClean="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74.25</a:t>
                      </a:r>
                      <a:endParaRPr lang="en-US" sz="1400" b="0" dirty="0" smtClean="0">
                        <a:solidFill>
                          <a:srgbClr val="000000"/>
                        </a:solidFill>
                        <a:latin typeface="Arial" pitchFamily="34" charset="0"/>
                        <a:ea typeface="Calibri"/>
                        <a:cs typeface="Arial" pitchFamily="34" charset="0"/>
                      </a:endParaRPr>
                    </a:p>
                    <a:p>
                      <a:pPr marL="0" marR="0" indent="0" algn="ctr" defTabSz="914400" rtl="0" eaLnBrk="1" fontAlgn="auto" latinLnBrk="0" hangingPunct="1">
                        <a:lnSpc>
                          <a:spcPct val="115000"/>
                        </a:lnSpc>
                        <a:spcBef>
                          <a:spcPts val="0"/>
                        </a:spcBef>
                        <a:spcAft>
                          <a:spcPts val="0"/>
                        </a:spcAft>
                        <a:buClrTx/>
                        <a:buSzTx/>
                        <a:buFontTx/>
                        <a:buNone/>
                        <a:tabLst/>
                        <a:defRPr/>
                      </a:pP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OOAD,GUIDB,STQA,DT,ITME,MEC,PMRC,SE,SPM,MWT,GAP</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419004">
                <a:tc>
                  <a:txBody>
                    <a:bodyPr/>
                    <a:lstStyle/>
                    <a:p>
                      <a:pPr algn="ctr">
                        <a:lnSpc>
                          <a:spcPct val="115000"/>
                        </a:lnSpc>
                        <a:spcAft>
                          <a:spcPts val="0"/>
                        </a:spcAft>
                      </a:pPr>
                      <a:r>
                        <a:rPr lang="en-US" sz="1400" b="1" i="0" u="none" dirty="0" smtClean="0">
                          <a:solidFill>
                            <a:schemeClr val="tx1">
                              <a:lumMod val="65000"/>
                              <a:lumOff val="35000"/>
                            </a:schemeClr>
                          </a:solidFill>
                          <a:latin typeface="+mn-lt"/>
                        </a:rPr>
                        <a:t>213</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b="0" dirty="0" smtClean="0">
                          <a:solidFill>
                            <a:schemeClr val="dk1"/>
                          </a:solidFill>
                          <a:latin typeface="+mn-lt"/>
                          <a:ea typeface="+mn-ea"/>
                          <a:cs typeface="+mn-cs"/>
                        </a:rPr>
                        <a:t>R </a:t>
                      </a:r>
                      <a:r>
                        <a:rPr lang="en-US" sz="1400" b="0" smtClean="0">
                          <a:solidFill>
                            <a:schemeClr val="dk1"/>
                          </a:solidFill>
                          <a:latin typeface="+mn-lt"/>
                          <a:ea typeface="+mn-ea"/>
                          <a:cs typeface="+mn-cs"/>
                        </a:rPr>
                        <a:t>&amp; D Lab</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87.36 </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CN, CTNC, CC</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580719">
                <a:tc>
                  <a:txBody>
                    <a:bodyPr/>
                    <a:lstStyle/>
                    <a:p>
                      <a:pPr algn="ctr">
                        <a:lnSpc>
                          <a:spcPct val="115000"/>
                        </a:lnSpc>
                        <a:spcAft>
                          <a:spcPts val="0"/>
                        </a:spcAft>
                      </a:pPr>
                      <a:r>
                        <a:rPr lang="en-US" sz="1400" b="1" i="0" u="none" dirty="0" smtClean="0">
                          <a:solidFill>
                            <a:schemeClr val="tx1">
                              <a:lumMod val="65000"/>
                              <a:lumOff val="35000"/>
                            </a:schemeClr>
                          </a:solidFill>
                          <a:latin typeface="+mn-lt"/>
                        </a:rPr>
                        <a:t>313</a:t>
                      </a:r>
                      <a:endParaRPr lang="en-US" sz="1400" b="1" i="0" u="none" dirty="0">
                        <a:solidFill>
                          <a:schemeClr val="tx1">
                            <a:lumMod val="65000"/>
                            <a:lumOff val="35000"/>
                          </a:schemeClr>
                        </a:solidFill>
                        <a:latin typeface="+mn-lt"/>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Hardware Lab</a:t>
                      </a:r>
                      <a:endParaRPr lang="en-US" sz="1400" b="0" dirty="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dirty="0" smtClean="0"/>
                        <a:t>36</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74.25</a:t>
                      </a:r>
                      <a:endParaRPr lang="en-US" sz="1400" b="0" dirty="0" smtClean="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400" dirty="0" smtClean="0"/>
                        <a:t>EDC,DLDA,DSIP,WN,PCE,MPMC,DT,SE,MWT,ITME</a:t>
                      </a:r>
                      <a:endParaRPr lang="en-US" sz="1400" b="0" dirty="0">
                        <a:solidFill>
                          <a:srgbClr val="000000"/>
                        </a:solidFill>
                        <a:latin typeface="Arial" pitchFamily="34" charset="0"/>
                        <a:ea typeface="Calibri"/>
                        <a:cs typeface="Arial" pitchFamily="34" charset="0"/>
                      </a:endParaRPr>
                    </a:p>
                  </a:txBody>
                  <a:tcPr marL="68580" marR="68580" marT="0" marB="0" anchor="ctr"/>
                </a:tc>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25555840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a:t>
            </a:r>
            <a:r>
              <a:rPr lang="en-US" dirty="0" smtClean="0"/>
              <a:t>license Details</a:t>
            </a:r>
            <a:endParaRPr lang="en-US" dirty="0"/>
          </a:p>
        </p:txBody>
      </p:sp>
      <p:graphicFrame>
        <p:nvGraphicFramePr>
          <p:cNvPr id="4" name="Table 3"/>
          <p:cNvGraphicFramePr>
            <a:graphicFrameLocks noGrp="1"/>
          </p:cNvGraphicFramePr>
          <p:nvPr>
            <p:extLst/>
          </p:nvPr>
        </p:nvGraphicFramePr>
        <p:xfrm>
          <a:off x="479686" y="1196039"/>
          <a:ext cx="9473783" cy="5527055"/>
        </p:xfrm>
        <a:graphic>
          <a:graphicData uri="http://schemas.openxmlformats.org/drawingml/2006/table">
            <a:tbl>
              <a:tblPr firstRow="1" firstCol="1" lastRow="1" lastCol="1" bandRow="1" bandCol="1">
                <a:tableStyleId>{5C22544A-7EE6-4342-B048-85BDC9FD1C3A}</a:tableStyleId>
              </a:tblPr>
              <a:tblGrid>
                <a:gridCol w="801078"/>
                <a:gridCol w="2181964"/>
                <a:gridCol w="2943872"/>
                <a:gridCol w="1014284"/>
                <a:gridCol w="1087432"/>
                <a:gridCol w="1445153"/>
              </a:tblGrid>
              <a:tr h="333629">
                <a:tc>
                  <a:txBody>
                    <a:bodyPr/>
                    <a:lstStyle/>
                    <a:p>
                      <a:pPr marL="0" marR="0" algn="ctr">
                        <a:spcBef>
                          <a:spcPts val="0"/>
                        </a:spcBef>
                        <a:spcAft>
                          <a:spcPts val="0"/>
                        </a:spcAft>
                      </a:pPr>
                      <a:r>
                        <a:rPr lang="en-US" sz="1200" dirty="0">
                          <a:effectLst/>
                        </a:rPr>
                        <a:t>Sr. No.</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Equipment Identification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Softwares</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Quantity</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200">
                          <a:effectLst/>
                        </a:rPr>
                        <a:t>Purchase Date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350520" marR="0" algn="ctr">
                        <a:spcBef>
                          <a:spcPts val="0"/>
                        </a:spcBef>
                        <a:spcAft>
                          <a:spcPts val="0"/>
                        </a:spcAft>
                      </a:pPr>
                      <a:r>
                        <a:rPr lang="en-US" sz="1200">
                          <a:effectLst/>
                        </a:rPr>
                        <a:t>Amount</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TCET/S/0203/67/IT/1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Norton Antivirus</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31/08/2002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8500.00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TCET/S/0203/90/IT/2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3D Max Studio ae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30/11/2002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49,000.00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TCET/S/0203/91/IT/3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Adobe Publishing Collections ae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30/11/2002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25,500.00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TCET/S/0203/92-94/IT/4-6</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Macromedia Studio Mx ae  Paper Lic</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 </a:t>
                      </a:r>
                      <a:endParaRPr lang="en-US" sz="1200">
                        <a:effectLst/>
                      </a:endParaRPr>
                    </a:p>
                    <a:p>
                      <a:pPr marL="0" marR="0" algn="ctr">
                        <a:spcBef>
                          <a:spcPts val="0"/>
                        </a:spcBef>
                        <a:spcAft>
                          <a:spcPts val="0"/>
                        </a:spcAft>
                      </a:pPr>
                      <a:r>
                        <a:rPr lang="en-US" sz="1100">
                          <a:effectLst/>
                        </a:rPr>
                        <a:t>30/11/2002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25,500.00</a:t>
                      </a:r>
                      <a:endParaRPr lang="en-US" sz="1200">
                        <a:effectLst/>
                      </a:endParaRPr>
                    </a:p>
                    <a:p>
                      <a:pPr marL="0" marR="0" algn="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6</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TCET/S/0405/226-230/IT/8-12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Office 2003 Lic</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11,000.00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TCET/S/0405/291/IT/13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Office 2003 Media Kit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1,500.00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TCET/S/0405/292-341/IT/14-63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Turbo C/C++</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50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1,00,000.00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TCET/S/0405/342-351/IT/64-73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Rational Rose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2/02/2005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3,00,000.00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TCET/S/0506/352/IT/74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Norton Antivirus 10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29/11/2005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12,200.00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11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TCET/S/0506/479-498/IT/75-94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Visual Studio Pro 2005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31/03/2006</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1,67,400.00</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TCET/S/0506/499/IT/95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M.S. Visual Studio 2005 Media Kit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31/03/2006</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1,200.00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51336">
                <a:tc>
                  <a:txBody>
                    <a:bodyPr/>
                    <a:lstStyle/>
                    <a:p>
                      <a:pPr marL="0" marR="0" algn="ctr">
                        <a:spcBef>
                          <a:spcPts val="0"/>
                        </a:spcBef>
                        <a:spcAft>
                          <a:spcPts val="0"/>
                        </a:spcAft>
                      </a:pPr>
                      <a:r>
                        <a:rPr lang="en-US" sz="1200">
                          <a:effectLst/>
                        </a:rPr>
                        <a:t>13</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TCET/S/0506/588-607/IT/96-115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Oracle 10g Database Std Edition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31/03/2006</a:t>
                      </a:r>
                      <a:endParaRPr lang="en-US" sz="1200">
                        <a:effectLst/>
                      </a:endParaRPr>
                    </a:p>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1,05,000.00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14</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TCET/S/0708/614/IT/117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Software IBM Rational Suit (Media Kit)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20/04/2007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11,515.00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TCET/S/0708/615/IT/118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1 win STP server 2SQL Server Extrmconn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01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4/07/2007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93,375.00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16</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TCET/S/0708/616/IT/119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Autocad 2008, 20 User License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17/03/2008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2,74,300.00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305827">
                <a:tc>
                  <a:txBody>
                    <a:bodyPr/>
                    <a:lstStyle/>
                    <a:p>
                      <a:pPr marL="0" marR="0" algn="ctr">
                        <a:spcBef>
                          <a:spcPts val="0"/>
                        </a:spcBef>
                        <a:spcAft>
                          <a:spcPts val="0"/>
                        </a:spcAft>
                      </a:pPr>
                      <a:r>
                        <a:rPr lang="en-US" sz="1200">
                          <a:effectLst/>
                        </a:rPr>
                        <a:t>17</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TCET/S/08-09/617/IT/120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Educational Bundle Solution for PCB Design</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01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14/10/2008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8,39,592.00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18</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TCET/S/09-10/619/IT/121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dirty="0">
                          <a:effectLst/>
                        </a:rPr>
                        <a:t>XI Link software(25 user)</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25</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22/09/2009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59163.00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19</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TCET/S/12-13/625/IT/122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IBM Rational Enterprise suit</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01</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26/10/2012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a:effectLst/>
                        </a:rPr>
                        <a:t>1,75,000</a:t>
                      </a:r>
                      <a:endParaRPr lang="en-US" sz="1200">
                        <a:effectLst/>
                        <a:latin typeface="Times New Roman" panose="02020603050405020304" pitchFamily="18" charset="0"/>
                        <a:ea typeface="Times New Roman" panose="02020603050405020304" pitchFamily="18" charset="0"/>
                      </a:endParaRPr>
                    </a:p>
                  </a:txBody>
                  <a:tcPr marL="52637" marR="52637" marT="0" marB="0"/>
                </a:tc>
              </a:tr>
              <a:tr h="191638">
                <a:tc>
                  <a:txBody>
                    <a:bodyPr/>
                    <a:lstStyle/>
                    <a:p>
                      <a:pPr marL="0" marR="0" algn="ctr">
                        <a:spcBef>
                          <a:spcPts val="0"/>
                        </a:spcBef>
                        <a:spcAft>
                          <a:spcPts val="0"/>
                        </a:spcAft>
                      </a:pPr>
                      <a:r>
                        <a:rPr lang="en-US" sz="1200">
                          <a:effectLst/>
                        </a:rPr>
                        <a:t>20</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a:effectLst/>
                        </a:rPr>
                        <a:t>Campus License</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l">
                        <a:spcBef>
                          <a:spcPts val="0"/>
                        </a:spcBef>
                        <a:spcAft>
                          <a:spcPts val="0"/>
                        </a:spcAft>
                      </a:pPr>
                      <a:r>
                        <a:rPr lang="en-US" sz="1100" dirty="0">
                          <a:effectLst/>
                        </a:rPr>
                        <a:t>Microsoft Windows Products</a:t>
                      </a:r>
                      <a:endParaRPr lang="en-US" sz="1200" dirty="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 </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ctr">
                        <a:spcBef>
                          <a:spcPts val="0"/>
                        </a:spcBef>
                        <a:spcAft>
                          <a:spcPts val="0"/>
                        </a:spcAft>
                      </a:pPr>
                      <a:r>
                        <a:rPr lang="en-US" sz="1100">
                          <a:effectLst/>
                        </a:rPr>
                        <a:t>2012</a:t>
                      </a:r>
                      <a:endParaRPr lang="en-US" sz="1200">
                        <a:effectLst/>
                        <a:latin typeface="Times New Roman" panose="02020603050405020304" pitchFamily="18" charset="0"/>
                        <a:ea typeface="Times New Roman" panose="02020603050405020304" pitchFamily="18" charset="0"/>
                      </a:endParaRPr>
                    </a:p>
                  </a:txBody>
                  <a:tcPr marL="52637" marR="52637" marT="0" marB="0"/>
                </a:tc>
                <a:tc>
                  <a:txBody>
                    <a:bodyPr/>
                    <a:lstStyle/>
                    <a:p>
                      <a:pPr marL="0" marR="0" algn="r">
                        <a:spcBef>
                          <a:spcPts val="0"/>
                        </a:spcBef>
                        <a:spcAft>
                          <a:spcPts val="0"/>
                        </a:spcAft>
                      </a:pPr>
                      <a:r>
                        <a:rPr lang="en-US" sz="1100" dirty="0">
                          <a:effectLst/>
                        </a:rPr>
                        <a:t> </a:t>
                      </a:r>
                      <a:endParaRPr lang="en-US" sz="1200" dirty="0">
                        <a:effectLst/>
                        <a:latin typeface="Times New Roman" panose="02020603050405020304" pitchFamily="18" charset="0"/>
                        <a:ea typeface="Times New Roman" panose="02020603050405020304" pitchFamily="18" charset="0"/>
                      </a:endParaRPr>
                    </a:p>
                  </a:txBody>
                  <a:tcPr marL="52637" marR="52637" marT="0" marB="0"/>
                </a:tc>
              </a:tr>
            </a:tbl>
          </a:graphicData>
        </a:graphic>
      </p:graphicFrame>
    </p:spTree>
    <p:extLst>
      <p:ext uri="{BB962C8B-B14F-4D97-AF65-F5344CB8AC3E}">
        <p14:creationId xmlns:p14="http://schemas.microsoft.com/office/powerpoint/2010/main" val="23285789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t>
            </a:r>
            <a:r>
              <a:rPr lang="en-US" dirty="0" smtClean="0"/>
              <a:t>Resources (Lab </a:t>
            </a:r>
            <a:r>
              <a:rPr lang="en-US" dirty="0"/>
              <a:t>313) </a:t>
            </a:r>
          </a:p>
        </p:txBody>
      </p:sp>
      <p:graphicFrame>
        <p:nvGraphicFramePr>
          <p:cNvPr id="5" name="Table 4"/>
          <p:cNvGraphicFramePr>
            <a:graphicFrameLocks noGrp="1"/>
          </p:cNvGraphicFramePr>
          <p:nvPr>
            <p:extLst/>
          </p:nvPr>
        </p:nvGraphicFramePr>
        <p:xfrm>
          <a:off x="1105470" y="1431380"/>
          <a:ext cx="8857396" cy="4711065"/>
        </p:xfrm>
        <a:graphic>
          <a:graphicData uri="http://schemas.openxmlformats.org/drawingml/2006/table">
            <a:tbl>
              <a:tblPr>
                <a:tableStyleId>{5C22544A-7EE6-4342-B048-85BDC9FD1C3A}</a:tableStyleId>
              </a:tblPr>
              <a:tblGrid>
                <a:gridCol w="864160"/>
                <a:gridCol w="2747676"/>
                <a:gridCol w="2923422"/>
                <a:gridCol w="1154280"/>
                <a:gridCol w="1167858"/>
              </a:tblGrid>
              <a:tr h="457200">
                <a:tc>
                  <a:txBody>
                    <a:bodyPr/>
                    <a:lstStyle/>
                    <a:p>
                      <a:pPr algn="ctr" fontAlgn="ctr"/>
                      <a:r>
                        <a:rPr lang="en-US" sz="1600" u="none" strike="noStrike" dirty="0">
                          <a:solidFill>
                            <a:schemeClr val="bg1"/>
                          </a:solidFill>
                          <a:effectLst/>
                        </a:rPr>
                        <a:t>Sr. No</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Type of Equipment</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Description</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Quantity</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600" u="none" strike="noStrike" dirty="0">
                          <a:solidFill>
                            <a:schemeClr val="bg1"/>
                          </a:solidFill>
                          <a:effectLst/>
                        </a:rPr>
                        <a:t>Amount</a:t>
                      </a:r>
                      <a:endParaRPr lang="en-US" sz="16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r>
              <a:tr h="552450">
                <a:tc>
                  <a:txBody>
                    <a:bodyPr/>
                    <a:lstStyle/>
                    <a:p>
                      <a:pPr algn="ctr" fontAlgn="ctr"/>
                      <a:r>
                        <a:rPr lang="en-US" sz="1200" u="none" strike="noStrike">
                          <a:solidFill>
                            <a:schemeClr val="bg1"/>
                          </a:solidFill>
                          <a:effectLst/>
                        </a:rPr>
                        <a:t>1</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Power Supply</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Scientific power supply Model PSD 3304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155925.00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95275">
                <a:tc>
                  <a:txBody>
                    <a:bodyPr/>
                    <a:lstStyle/>
                    <a:p>
                      <a:pPr algn="ctr" fontAlgn="ctr"/>
                      <a:r>
                        <a:rPr lang="en-US" sz="1200" u="none" strike="noStrike">
                          <a:solidFill>
                            <a:schemeClr val="bg1"/>
                          </a:solidFill>
                          <a:effectLst/>
                        </a:rPr>
                        <a:t>2</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Function Generator</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Scientific Model No FG2MD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98035.00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85750">
                <a:tc>
                  <a:txBody>
                    <a:bodyPr/>
                    <a:lstStyle/>
                    <a:p>
                      <a:pPr algn="ctr" fontAlgn="ctr"/>
                      <a:r>
                        <a:rPr lang="en-US" sz="1200" u="none" strike="noStrike" dirty="0">
                          <a:solidFill>
                            <a:schemeClr val="bg1"/>
                          </a:solidFill>
                          <a:effectLst/>
                        </a:rPr>
                        <a:t>3</a:t>
                      </a:r>
                      <a:endParaRPr lang="en-US" sz="12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Oscilloscope</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Aplab30 MHz (2ch 4 Trace) 3803</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227136.00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38125">
                <a:tc>
                  <a:txBody>
                    <a:bodyPr/>
                    <a:lstStyle/>
                    <a:p>
                      <a:pPr algn="ctr" fontAlgn="ctr"/>
                      <a:r>
                        <a:rPr lang="en-US" sz="1200" u="none" strike="noStrike">
                          <a:solidFill>
                            <a:schemeClr val="bg1"/>
                          </a:solidFill>
                          <a:effectLst/>
                        </a:rPr>
                        <a:t>4</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Digital Multimeter </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Mastech M-92A</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14175.00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247650">
                <a:tc>
                  <a:txBody>
                    <a:bodyPr/>
                    <a:lstStyle/>
                    <a:p>
                      <a:pPr algn="ctr" fontAlgn="ctr"/>
                      <a:r>
                        <a:rPr lang="en-US" sz="1200" u="none" strike="noStrike">
                          <a:solidFill>
                            <a:schemeClr val="bg1"/>
                          </a:solidFill>
                          <a:effectLst/>
                        </a:rPr>
                        <a:t>5</a:t>
                      </a:r>
                      <a:endParaRPr lang="en-US" sz="1200" b="1" i="0" u="none" strike="noStrike">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l" fontAlgn="ctr"/>
                      <a:r>
                        <a:rPr lang="en-US" sz="1600" u="none" strike="noStrike">
                          <a:effectLst/>
                        </a:rPr>
                        <a:t>Solderless Bread Board</a:t>
                      </a:r>
                      <a:endParaRPr lang="en-US" sz="1600" b="1"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____</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14</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2244.50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rowSpan="5">
                  <a:txBody>
                    <a:bodyPr/>
                    <a:lstStyle/>
                    <a:p>
                      <a:pPr algn="ctr" fontAlgn="ctr"/>
                      <a:r>
                        <a:rPr lang="en-US" sz="1200" u="none" strike="noStrike" dirty="0">
                          <a:solidFill>
                            <a:schemeClr val="bg1"/>
                          </a:solidFill>
                          <a:effectLst/>
                        </a:rPr>
                        <a:t>6</a:t>
                      </a:r>
                      <a:endParaRPr lang="en-US" sz="12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rowSpan="5">
                  <a:txBody>
                    <a:bodyPr/>
                    <a:lstStyle/>
                    <a:p>
                      <a:pPr algn="l" fontAlgn="ctr"/>
                      <a:r>
                        <a:rPr lang="en-US" sz="1600" u="none" strike="noStrike" dirty="0">
                          <a:effectLst/>
                        </a:rPr>
                        <a:t>Microcontroller Kit</a:t>
                      </a:r>
                      <a:endParaRPr lang="en-US" sz="1600" b="1"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600" u="none" strike="noStrike">
                          <a:effectLst/>
                        </a:rPr>
                        <a:t>Microcontroller  kit  WithLCD  Display  Keybord</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43929.60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vMerge="1">
                  <a:txBody>
                    <a:bodyPr/>
                    <a:lstStyle/>
                    <a:p>
                      <a:endParaRPr lang="en-US"/>
                    </a:p>
                  </a:txBody>
                  <a:tcPr/>
                </a:tc>
                <a:tc vMerge="1">
                  <a:txBody>
                    <a:bodyPr/>
                    <a:lstStyle/>
                    <a:p>
                      <a:endParaRPr lang="en-US"/>
                    </a:p>
                  </a:txBody>
                  <a:tcPr/>
                </a:tc>
                <a:tc>
                  <a:txBody>
                    <a:bodyPr/>
                    <a:lstStyle/>
                    <a:p>
                      <a:pPr algn="l" fontAlgn="b"/>
                      <a:r>
                        <a:rPr lang="en-US" sz="1600" u="none" strike="noStrike" dirty="0">
                          <a:effectLst/>
                        </a:rPr>
                        <a:t>8086  UP Kit  with LCD&amp;  </a:t>
                      </a:r>
                      <a:r>
                        <a:rPr lang="en-US" sz="1600" u="none" strike="noStrike" dirty="0" smtClean="0">
                          <a:effectLst/>
                        </a:rPr>
                        <a:t>Keyboard</a:t>
                      </a:r>
                      <a:endParaRPr lang="en-US" sz="16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52141.44</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8255With  Converter  card  Study  card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dirty="0">
                          <a:effectLst/>
                        </a:rPr>
                        <a:t>6</a:t>
                      </a:r>
                      <a:endParaRPr lang="en-US" sz="16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12480.00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381000">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Stepper  motor  kit  with  DC   motor   12V</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a:effectLst/>
                        </a:rPr>
                        <a:t>15587.50</a:t>
                      </a:r>
                      <a:endParaRPr lang="en-US" sz="1600" b="0" i="0" u="none" strike="noStrike">
                        <a:solidFill>
                          <a:srgbClr val="000000"/>
                        </a:solidFill>
                        <a:effectLst/>
                        <a:latin typeface="Times New Roman" panose="02020603050405020304" pitchFamily="18" charset="0"/>
                      </a:endParaRPr>
                    </a:p>
                  </a:txBody>
                  <a:tcPr marL="9525" marR="9525" marT="9525" marB="0" anchor="ctr"/>
                </a:tc>
              </a:tr>
              <a:tr h="571500">
                <a:tc vMerge="1">
                  <a:txBody>
                    <a:bodyPr/>
                    <a:lstStyle/>
                    <a:p>
                      <a:endParaRPr lang="en-US"/>
                    </a:p>
                  </a:txBody>
                  <a:tcPr/>
                </a:tc>
                <a:tc vMerge="1">
                  <a:txBody>
                    <a:bodyPr/>
                    <a:lstStyle/>
                    <a:p>
                      <a:endParaRPr lang="en-US"/>
                    </a:p>
                  </a:txBody>
                  <a:tcPr/>
                </a:tc>
                <a:tc>
                  <a:txBody>
                    <a:bodyPr/>
                    <a:lstStyle/>
                    <a:p>
                      <a:pPr algn="l" fontAlgn="b"/>
                      <a:r>
                        <a:rPr lang="en-US" sz="1600" u="none" strike="noStrike">
                          <a:effectLst/>
                        </a:rPr>
                        <a:t>Scanning  Techniques  illustrating  8X8LED   Matrix4X4  keypad  Display   study  card </a:t>
                      </a:r>
                      <a:endParaRPr lang="en-US" sz="16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ctr"/>
                      <a:r>
                        <a:rPr lang="en-US" sz="1600" u="none" strike="noStrike">
                          <a:effectLst/>
                        </a:rPr>
                        <a:t>6</a:t>
                      </a:r>
                      <a:endParaRPr lang="en-US" sz="16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600" u="none" strike="noStrike" dirty="0">
                          <a:effectLst/>
                        </a:rPr>
                        <a:t>12342.72</a:t>
                      </a:r>
                      <a:endParaRPr lang="en-US" sz="1600" b="0" i="0" u="none" strike="noStrike" dirty="0">
                        <a:solidFill>
                          <a:srgbClr val="000000"/>
                        </a:solidFill>
                        <a:effectLst/>
                        <a:latin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291910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Hardware </a:t>
            </a:r>
            <a:r>
              <a:rPr lang="en-US" dirty="0"/>
              <a:t>Resources </a:t>
            </a:r>
            <a:r>
              <a:rPr lang="en-US" dirty="0" smtClean="0"/>
              <a:t>(Lab 313) </a:t>
            </a:r>
            <a:endParaRPr lang="en-US" dirty="0"/>
          </a:p>
        </p:txBody>
      </p:sp>
      <p:graphicFrame>
        <p:nvGraphicFramePr>
          <p:cNvPr id="4" name="Table 3"/>
          <p:cNvGraphicFramePr>
            <a:graphicFrameLocks noGrp="1"/>
          </p:cNvGraphicFramePr>
          <p:nvPr>
            <p:extLst/>
          </p:nvPr>
        </p:nvGraphicFramePr>
        <p:xfrm>
          <a:off x="967853" y="1608800"/>
          <a:ext cx="10385947" cy="5167314"/>
        </p:xfrm>
        <a:graphic>
          <a:graphicData uri="http://schemas.openxmlformats.org/drawingml/2006/table">
            <a:tbl>
              <a:tblPr>
                <a:tableStyleId>{5C22544A-7EE6-4342-B048-85BDC9FD1C3A}</a:tableStyleId>
              </a:tblPr>
              <a:tblGrid>
                <a:gridCol w="1009934"/>
                <a:gridCol w="1801505"/>
                <a:gridCol w="5595582"/>
                <a:gridCol w="1041620"/>
                <a:gridCol w="937306"/>
              </a:tblGrid>
              <a:tr h="476139">
                <a:tc>
                  <a:txBody>
                    <a:bodyPr/>
                    <a:lstStyle/>
                    <a:p>
                      <a:pPr algn="ctr" fontAlgn="ctr"/>
                      <a:r>
                        <a:rPr lang="en-US" sz="1400" u="none" strike="noStrike" dirty="0">
                          <a:solidFill>
                            <a:schemeClr val="bg1"/>
                          </a:solidFill>
                          <a:effectLst/>
                        </a:rPr>
                        <a:t>Sr. No</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Type of Equipment</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Description</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Quantity</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c>
                  <a:txBody>
                    <a:bodyPr/>
                    <a:lstStyle/>
                    <a:p>
                      <a:pPr algn="ctr" fontAlgn="ctr"/>
                      <a:r>
                        <a:rPr lang="en-US" sz="1400" u="none" strike="noStrike" dirty="0">
                          <a:solidFill>
                            <a:schemeClr val="bg1"/>
                          </a:solidFill>
                          <a:effectLst/>
                        </a:rPr>
                        <a:t>Amount</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1"/>
                    </a:solidFill>
                  </a:tcPr>
                </a:tc>
              </a:tr>
              <a:tr h="476139">
                <a:tc rowSpan="9">
                  <a:txBody>
                    <a:bodyPr/>
                    <a:lstStyle/>
                    <a:p>
                      <a:pPr algn="ctr" fontAlgn="ctr"/>
                      <a:r>
                        <a:rPr lang="en-US" sz="1400" u="none" strike="noStrike" dirty="0">
                          <a:solidFill>
                            <a:schemeClr val="bg1"/>
                          </a:solidFill>
                          <a:effectLst/>
                        </a:rPr>
                        <a:t>7</a:t>
                      </a:r>
                      <a:endParaRPr lang="en-US" sz="1400" b="1" i="0" u="none" strike="noStrike" dirty="0">
                        <a:solidFill>
                          <a:schemeClr val="bg1"/>
                        </a:solidFill>
                        <a:effectLst/>
                        <a:latin typeface="Times New Roman" panose="02020603050405020304" pitchFamily="18" charset="0"/>
                      </a:endParaRPr>
                    </a:p>
                  </a:txBody>
                  <a:tcPr marL="6416" marR="6416" marT="6416" marB="0" anchor="ctr">
                    <a:solidFill>
                      <a:schemeClr val="accent1"/>
                    </a:solidFill>
                  </a:tcPr>
                </a:tc>
                <a:tc rowSpan="9">
                  <a:txBody>
                    <a:bodyPr/>
                    <a:lstStyle/>
                    <a:p>
                      <a:pPr algn="l" fontAlgn="ctr"/>
                      <a:r>
                        <a:rPr lang="en-US" sz="1400" u="none" strike="noStrike" dirty="0">
                          <a:effectLst/>
                        </a:rPr>
                        <a:t>PCOM  KIT  </a:t>
                      </a:r>
                      <a:endParaRPr lang="en-US" sz="1400" b="1" i="0" u="none" strike="noStrike" dirty="0">
                        <a:solidFill>
                          <a:srgbClr val="000000"/>
                        </a:solidFill>
                        <a:effectLst/>
                        <a:latin typeface="Times New Roman" panose="02020603050405020304" pitchFamily="18" charset="0"/>
                      </a:endParaRPr>
                    </a:p>
                  </a:txBody>
                  <a:tcPr marL="6416" marR="6416" marT="6416" marB="0" anchor="ctr"/>
                </a:tc>
                <a:tc>
                  <a:txBody>
                    <a:bodyPr/>
                    <a:lstStyle/>
                    <a:p>
                      <a:pPr algn="l" fontAlgn="b"/>
                      <a:r>
                        <a:rPr lang="en-US" sz="1400" u="none" strike="noStrike">
                          <a:effectLst/>
                        </a:rPr>
                        <a:t>A.M  Transmission   Receiver  kit  ASK  PSK  encoding  Kits  no. ST2201  ST2202  ST2106/2/07.</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3</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dirty="0">
                          <a:effectLst/>
                        </a:rPr>
                        <a:t>49500.00</a:t>
                      </a:r>
                      <a:endParaRPr lang="en-US" sz="1400" b="0" i="0" u="none" strike="noStrike" dirty="0">
                        <a:solidFill>
                          <a:srgbClr val="000000"/>
                        </a:solidFill>
                        <a:effectLst/>
                        <a:latin typeface="Times New Roman" panose="02020603050405020304" pitchFamily="18" charset="0"/>
                      </a:endParaRPr>
                    </a:p>
                  </a:txBody>
                  <a:tcPr marL="6416" marR="6416" marT="6416" marB="0" anchor="ctr"/>
                </a:tc>
              </a:tr>
              <a:tr h="358771">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AM   FC  Generation&amp;  demodulation   model   no   ST 2201</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14000.00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AM  SC,SSBSC  generation  &amp; Demodulation </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14000.00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FM   generation   &amp;   demodulation    model  2203</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22500.00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Sampling   of  anolong   signal   model   ST 2101</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8250.00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4140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Pulse  analog  modulation   &amp;  demodulation    model   2110</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dirty="0">
                          <a:effectLst/>
                        </a:rPr>
                        <a:t>1</a:t>
                      </a:r>
                      <a:endParaRPr lang="en-US" sz="1400" b="0" i="0" u="none" strike="noStrike" dirty="0">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12500.00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dirty="0">
                          <a:effectLst/>
                        </a:rPr>
                        <a:t>TDM   System    model  no  ST  2102</a:t>
                      </a:r>
                      <a:endParaRPr lang="en-US" sz="1400" b="0" i="0" u="none" strike="noStrike" dirty="0">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9500.00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PCM  Coding  &amp;  decoding    model   no  ST  2104</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13500.00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358771">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Delta  modulation  &amp;  demodulation   model   no  ST 2105</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18500.00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rowSpan="4">
                  <a:txBody>
                    <a:bodyPr/>
                    <a:lstStyle/>
                    <a:p>
                      <a:pPr algn="ctr" fontAlgn="ctr"/>
                      <a:r>
                        <a:rPr lang="en-US" sz="1400" u="none" strike="noStrike">
                          <a:solidFill>
                            <a:schemeClr val="bg1"/>
                          </a:solidFill>
                          <a:effectLst/>
                        </a:rPr>
                        <a:t> </a:t>
                      </a:r>
                      <a:endParaRPr lang="en-US" sz="1400" b="1" i="0" u="none" strike="noStrike">
                        <a:solidFill>
                          <a:schemeClr val="bg1"/>
                        </a:solidFill>
                        <a:effectLst/>
                        <a:latin typeface="Times New Roman" panose="02020603050405020304" pitchFamily="18" charset="0"/>
                      </a:endParaRPr>
                    </a:p>
                  </a:txBody>
                  <a:tcPr marL="6416" marR="6416" marT="6416" marB="0" anchor="ctr">
                    <a:solidFill>
                      <a:schemeClr val="accent1"/>
                    </a:solidFill>
                  </a:tcPr>
                </a:tc>
                <a:tc rowSpan="4">
                  <a:txBody>
                    <a:bodyPr/>
                    <a:lstStyle/>
                    <a:p>
                      <a:pPr algn="l" fontAlgn="ctr"/>
                      <a:r>
                        <a:rPr lang="en-US" sz="1400" u="none" strike="noStrike">
                          <a:effectLst/>
                        </a:rPr>
                        <a:t>PCOM  KIT  </a:t>
                      </a:r>
                      <a:endParaRPr lang="en-US" sz="1400" b="1" i="0" u="none" strike="noStrike">
                        <a:solidFill>
                          <a:srgbClr val="000000"/>
                        </a:solidFill>
                        <a:effectLst/>
                        <a:latin typeface="Times New Roman" panose="02020603050405020304" pitchFamily="18" charset="0"/>
                      </a:endParaRPr>
                    </a:p>
                  </a:txBody>
                  <a:tcPr marL="6416" marR="6416" marT="6416" marB="0" anchor="ctr"/>
                </a:tc>
                <a:tc>
                  <a:txBody>
                    <a:bodyPr/>
                    <a:lstStyle/>
                    <a:p>
                      <a:pPr algn="l" fontAlgn="b"/>
                      <a:r>
                        <a:rPr lang="en-US" sz="1400" u="none" strike="noStrike">
                          <a:effectLst/>
                        </a:rPr>
                        <a:t>ASK,FSK  &amp;   PSK  encoding    model   no  ST  2106 </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27000.00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671949">
                <a:tc vMerge="1">
                  <a:txBody>
                    <a:bodyPr/>
                    <a:lstStyle/>
                    <a:p>
                      <a:endParaRPr lang="en-US"/>
                    </a:p>
                  </a:txBody>
                  <a:tcPr/>
                </a:tc>
                <a:tc vMerge="1">
                  <a:txBody>
                    <a:bodyPr/>
                    <a:lstStyle/>
                    <a:p>
                      <a:endParaRPr lang="en-US"/>
                    </a:p>
                  </a:txBody>
                  <a:tcPr/>
                </a:tc>
                <a:tc>
                  <a:txBody>
                    <a:bodyPr/>
                    <a:lstStyle/>
                    <a:p>
                      <a:pPr algn="l" fontAlgn="ctr"/>
                      <a:r>
                        <a:rPr lang="en-US" sz="1400" u="none" strike="noStrike" dirty="0" err="1">
                          <a:effectLst/>
                        </a:rPr>
                        <a:t>Scientech</a:t>
                      </a:r>
                      <a:r>
                        <a:rPr lang="en-US" sz="1400" u="none" strike="noStrike" dirty="0">
                          <a:effectLst/>
                        </a:rPr>
                        <a:t> CDMA</a:t>
                      </a:r>
                      <a:br>
                        <a:rPr lang="en-US" sz="1400" u="none" strike="noStrike" dirty="0">
                          <a:effectLst/>
                        </a:rPr>
                      </a:br>
                      <a:r>
                        <a:rPr lang="en-US" sz="1400" u="none" strike="noStrike" dirty="0">
                          <a:effectLst/>
                        </a:rPr>
                        <a:t>Digital DSSS Trainer Model ST 2131 GSM Trainer Model No. ST 2133</a:t>
                      </a:r>
                      <a:br>
                        <a:rPr lang="en-US" sz="1400" u="none" strike="noStrike" dirty="0">
                          <a:effectLst/>
                        </a:rPr>
                      </a:br>
                      <a:endParaRPr lang="en-US" sz="1400" b="0" i="0" u="none" strike="noStrike" dirty="0">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2,00,000.00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en-US" sz="1400" u="none" strike="noStrike">
                          <a:effectLst/>
                        </a:rPr>
                        <a:t>33 Cool Runner, CPLD Model MXCK 100</a:t>
                      </a:r>
                      <a:endParaRPr lang="en-US"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13164.00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266744">
                <a:tc vMerge="1">
                  <a:txBody>
                    <a:bodyPr/>
                    <a:lstStyle/>
                    <a:p>
                      <a:endParaRPr lang="en-US"/>
                    </a:p>
                  </a:txBody>
                  <a:tcPr/>
                </a:tc>
                <a:tc vMerge="1">
                  <a:txBody>
                    <a:bodyPr/>
                    <a:lstStyle/>
                    <a:p>
                      <a:endParaRPr lang="en-US"/>
                    </a:p>
                  </a:txBody>
                  <a:tcPr/>
                </a:tc>
                <a:tc>
                  <a:txBody>
                    <a:bodyPr/>
                    <a:lstStyle/>
                    <a:p>
                      <a:pPr algn="l" fontAlgn="b"/>
                      <a:r>
                        <a:rPr lang="de-DE" sz="1400" u="none" strike="noStrike">
                          <a:effectLst/>
                        </a:rPr>
                        <a:t>Sparten 3 IM Triner Model MXS3FK IM</a:t>
                      </a:r>
                      <a:endParaRPr lang="de-DE" sz="1400" b="0" i="0" u="none" strike="noStrike">
                        <a:solidFill>
                          <a:srgbClr val="000000"/>
                        </a:solidFill>
                        <a:effectLst/>
                        <a:latin typeface="Times New Roman" panose="02020603050405020304" pitchFamily="18" charset="0"/>
                      </a:endParaRPr>
                    </a:p>
                  </a:txBody>
                  <a:tcPr marL="6416" marR="6416" marT="6416" marB="0" anchor="b"/>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16754.00</a:t>
                      </a:r>
                      <a:endParaRPr lang="en-US" sz="1400" b="0" i="0" u="none" strike="noStrike">
                        <a:solidFill>
                          <a:srgbClr val="000000"/>
                        </a:solidFill>
                        <a:effectLst/>
                        <a:latin typeface="Times New Roman" panose="02020603050405020304" pitchFamily="18" charset="0"/>
                      </a:endParaRPr>
                    </a:p>
                  </a:txBody>
                  <a:tcPr marL="6416" marR="6416" marT="6416" marB="0" anchor="ctr"/>
                </a:tc>
              </a:tr>
              <a:tr h="450189">
                <a:tc>
                  <a:txBody>
                    <a:bodyPr/>
                    <a:lstStyle/>
                    <a:p>
                      <a:pPr algn="ctr" fontAlgn="ctr"/>
                      <a:r>
                        <a:rPr lang="en-US" sz="1400" u="none" strike="noStrike" dirty="0">
                          <a:solidFill>
                            <a:schemeClr val="bg1"/>
                          </a:solidFill>
                          <a:effectLst/>
                        </a:rPr>
                        <a:t>8</a:t>
                      </a:r>
                      <a:endParaRPr lang="en-US" sz="1400" b="1" i="0" u="none" strike="noStrike" dirty="0">
                        <a:solidFill>
                          <a:schemeClr val="bg1"/>
                        </a:solidFill>
                        <a:effectLst/>
                        <a:latin typeface="Times New Roman" panose="02020603050405020304" pitchFamily="18" charset="0"/>
                      </a:endParaRPr>
                    </a:p>
                  </a:txBody>
                  <a:tcPr marL="6416" marR="6416" marT="6416" marB="0" anchor="ctr">
                    <a:solidFill>
                      <a:schemeClr val="accent1"/>
                    </a:solidFill>
                  </a:tcPr>
                </a:tc>
                <a:tc>
                  <a:txBody>
                    <a:bodyPr/>
                    <a:lstStyle/>
                    <a:p>
                      <a:pPr algn="l" fontAlgn="ctr"/>
                      <a:r>
                        <a:rPr lang="en-US" sz="1400" u="none" strike="noStrike">
                          <a:effectLst/>
                        </a:rPr>
                        <a:t>Consumable   Components</a:t>
                      </a:r>
                      <a:endParaRPr lang="en-US" sz="1400" b="1"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____</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a:effectLst/>
                        </a:rPr>
                        <a:t>1</a:t>
                      </a:r>
                      <a:endParaRPr lang="en-US" sz="1400" b="0" i="0" u="none" strike="noStrike">
                        <a:solidFill>
                          <a:srgbClr val="000000"/>
                        </a:solidFill>
                        <a:effectLst/>
                        <a:latin typeface="Times New Roman" panose="02020603050405020304" pitchFamily="18" charset="0"/>
                      </a:endParaRPr>
                    </a:p>
                  </a:txBody>
                  <a:tcPr marL="6416" marR="6416" marT="6416" marB="0" anchor="ctr"/>
                </a:tc>
                <a:tc>
                  <a:txBody>
                    <a:bodyPr/>
                    <a:lstStyle/>
                    <a:p>
                      <a:pPr algn="ctr" fontAlgn="ctr"/>
                      <a:r>
                        <a:rPr lang="en-US" sz="1400" u="none" strike="noStrike" dirty="0">
                          <a:effectLst/>
                        </a:rPr>
                        <a:t>31506.80</a:t>
                      </a:r>
                      <a:endParaRPr lang="en-US" sz="1400" b="0" i="0" u="none" strike="noStrike" dirty="0">
                        <a:solidFill>
                          <a:srgbClr val="000000"/>
                        </a:solidFill>
                        <a:effectLst/>
                        <a:latin typeface="Times New Roman" panose="02020603050405020304" pitchFamily="18" charset="0"/>
                      </a:endParaRPr>
                    </a:p>
                  </a:txBody>
                  <a:tcPr marL="6416" marR="6416" marT="6416" marB="0" anchor="ctr"/>
                </a:tc>
              </a:tr>
            </a:tbl>
          </a:graphicData>
        </a:graphic>
      </p:graphicFrame>
    </p:spTree>
    <p:extLst>
      <p:ext uri="{BB962C8B-B14F-4D97-AF65-F5344CB8AC3E}">
        <p14:creationId xmlns:p14="http://schemas.microsoft.com/office/powerpoint/2010/main" val="37743146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sz="quarter" idx="1"/>
          </p:nvPr>
        </p:nvSpPr>
        <p:spPr/>
        <p:txBody>
          <a:bodyPr/>
          <a:lstStyle/>
          <a:p>
            <a:r>
              <a:rPr lang="en-US" dirty="0"/>
              <a:t>Department </a:t>
            </a:r>
            <a:r>
              <a:rPr lang="en-US" dirty="0" smtClean="0"/>
              <a:t>Profile</a:t>
            </a:r>
          </a:p>
          <a:p>
            <a:r>
              <a:rPr lang="en-US" dirty="0"/>
              <a:t>Department Infrastructure</a:t>
            </a:r>
          </a:p>
          <a:p>
            <a:r>
              <a:rPr lang="en-US" dirty="0" smtClean="0"/>
              <a:t>MVS</a:t>
            </a:r>
            <a:r>
              <a:rPr lang="en-US" dirty="0"/>
              <a:t>, PEO &amp; PO and their </a:t>
            </a:r>
            <a:r>
              <a:rPr lang="en-US" dirty="0" smtClean="0"/>
              <a:t>Attainment</a:t>
            </a:r>
          </a:p>
          <a:p>
            <a:r>
              <a:rPr lang="en-US" dirty="0" smtClean="0"/>
              <a:t>Placement </a:t>
            </a:r>
            <a:r>
              <a:rPr lang="en-US" dirty="0"/>
              <a:t>and Higher </a:t>
            </a:r>
            <a:r>
              <a:rPr lang="en-US" dirty="0" smtClean="0"/>
              <a:t>Studies</a:t>
            </a:r>
          </a:p>
          <a:p>
            <a:r>
              <a:rPr lang="en-US" dirty="0"/>
              <a:t>Final Year Project </a:t>
            </a:r>
            <a:r>
              <a:rPr lang="en-US" dirty="0" smtClean="0"/>
              <a:t>Analysis</a:t>
            </a:r>
          </a:p>
          <a:p>
            <a:r>
              <a:rPr lang="en-US" dirty="0" smtClean="0"/>
              <a:t>Challenges Faces</a:t>
            </a:r>
            <a:endParaRPr lang="en-US" dirty="0"/>
          </a:p>
        </p:txBody>
      </p:sp>
    </p:spTree>
    <p:extLst>
      <p:ext uri="{BB962C8B-B14F-4D97-AF65-F5344CB8AC3E}">
        <p14:creationId xmlns:p14="http://schemas.microsoft.com/office/powerpoint/2010/main" val="1364869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a:t>
            </a:r>
            <a:r>
              <a:rPr lang="en-US" dirty="0" smtClean="0"/>
              <a:t>Cost Details</a:t>
            </a:r>
            <a:endParaRPr lang="en-US" dirty="0"/>
          </a:p>
        </p:txBody>
      </p:sp>
      <p:graphicFrame>
        <p:nvGraphicFramePr>
          <p:cNvPr id="4" name="Table 3"/>
          <p:cNvGraphicFramePr>
            <a:graphicFrameLocks noGrp="1"/>
          </p:cNvGraphicFramePr>
          <p:nvPr>
            <p:extLst/>
          </p:nvPr>
        </p:nvGraphicFramePr>
        <p:xfrm>
          <a:off x="314794" y="1558976"/>
          <a:ext cx="11482464" cy="5186598"/>
        </p:xfrm>
        <a:graphic>
          <a:graphicData uri="http://schemas.openxmlformats.org/drawingml/2006/table">
            <a:tbl>
              <a:tblPr>
                <a:tableStyleId>{5C22544A-7EE6-4342-B048-85BDC9FD1C3A}</a:tableStyleId>
              </a:tblPr>
              <a:tblGrid>
                <a:gridCol w="433150"/>
                <a:gridCol w="1657365"/>
                <a:gridCol w="1117999"/>
                <a:gridCol w="1026724"/>
                <a:gridCol w="1010681"/>
                <a:gridCol w="978596"/>
                <a:gridCol w="998650"/>
                <a:gridCol w="998650"/>
                <a:gridCol w="1046777"/>
                <a:gridCol w="1010681"/>
                <a:gridCol w="1203191"/>
              </a:tblGrid>
              <a:tr h="572910">
                <a:tc>
                  <a:txBody>
                    <a:bodyPr/>
                    <a:lstStyle/>
                    <a:p>
                      <a:pPr algn="l" fontAlgn="b"/>
                      <a:r>
                        <a:rPr lang="en-US" sz="1600" b="1" u="none" strike="noStrike" dirty="0">
                          <a:solidFill>
                            <a:schemeClr val="bg1"/>
                          </a:solidFill>
                          <a:effectLst/>
                        </a:rPr>
                        <a:t>Sr. No</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a:solidFill>
                            <a:schemeClr val="bg1"/>
                          </a:solidFill>
                          <a:effectLst/>
                        </a:rPr>
                        <a:t>Name of  Article</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a:solidFill>
                            <a:schemeClr val="bg1"/>
                          </a:solidFill>
                          <a:effectLst/>
                        </a:rPr>
                        <a:t>Lab- 202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a:solidFill>
                            <a:schemeClr val="bg1"/>
                          </a:solidFill>
                          <a:effectLst/>
                        </a:rPr>
                        <a:t>Lab- 203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a:solidFill>
                            <a:schemeClr val="bg1"/>
                          </a:solidFill>
                          <a:effectLst/>
                        </a:rPr>
                        <a:t>Lab- 204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a:solidFill>
                            <a:schemeClr val="bg1"/>
                          </a:solidFill>
                          <a:effectLst/>
                        </a:rPr>
                        <a:t>Lab- 205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dirty="0">
                          <a:solidFill>
                            <a:schemeClr val="bg1"/>
                          </a:solidFill>
                          <a:effectLst/>
                        </a:rPr>
                        <a:t>Lab- 206 Amount</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a:solidFill>
                            <a:schemeClr val="bg1"/>
                          </a:solidFill>
                          <a:effectLst/>
                        </a:rPr>
                        <a:t>Lab- 207 Amount</a:t>
                      </a:r>
                      <a:endParaRPr lang="en-US" sz="1600" b="1" i="0" u="none" strike="noStrike">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dirty="0">
                          <a:solidFill>
                            <a:schemeClr val="bg1"/>
                          </a:solidFill>
                          <a:effectLst/>
                        </a:rPr>
                        <a:t>Lab- 213 Amount</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r>
                        <a:rPr lang="en-US" sz="1600" b="1" u="none" strike="noStrike" dirty="0">
                          <a:solidFill>
                            <a:schemeClr val="bg1"/>
                          </a:solidFill>
                          <a:effectLst/>
                        </a:rPr>
                        <a:t>Lab- 313 Amount</a:t>
                      </a:r>
                      <a:endParaRPr lang="en-US" sz="16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911981">
                <a:tc>
                  <a:txBody>
                    <a:bodyPr/>
                    <a:lstStyle/>
                    <a:p>
                      <a:pPr algn="ctr" fontAlgn="ctr"/>
                      <a:r>
                        <a:rPr lang="en-US" sz="1400" b="1" u="none" strike="noStrike">
                          <a:solidFill>
                            <a:schemeClr val="bg1"/>
                          </a:solidFill>
                          <a:effectLst/>
                        </a:rPr>
                        <a:t>1</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ctr"/>
                      <a:r>
                        <a:rPr lang="en-US" sz="1400" b="1" u="none" strike="noStrike" dirty="0">
                          <a:solidFill>
                            <a:schemeClr val="bg1"/>
                          </a:solidFill>
                          <a:effectLst/>
                        </a:rPr>
                        <a:t>Computers</a:t>
                      </a:r>
                      <a:endParaRPr lang="en-US" sz="1400" b="1" i="0" u="none" strike="noStrike" dirty="0">
                        <a:solidFill>
                          <a:schemeClr val="bg1"/>
                        </a:solidFill>
                        <a:effectLst/>
                        <a:latin typeface="Times New Roman" panose="02020603050405020304" pitchFamily="18" charset="0"/>
                      </a:endParaRPr>
                    </a:p>
                  </a:txBody>
                  <a:tcPr marL="9525" marR="9525" marT="9525" marB="0" anchor="ctr">
                    <a:solidFill>
                      <a:schemeClr val="accent5"/>
                    </a:solidFill>
                  </a:tcPr>
                </a:tc>
                <a:tc>
                  <a:txBody>
                    <a:bodyPr/>
                    <a:lstStyle/>
                    <a:p>
                      <a:pPr algn="ctr" fontAlgn="ctr"/>
                      <a:r>
                        <a:rPr lang="en-US" sz="1400" u="none" strike="noStrike" dirty="0">
                          <a:effectLst/>
                        </a:rPr>
                        <a:t>9,36,000.00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13,14,000.00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10,36,000.00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13,14,000.00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9,36,000.00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7,73,999.27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16,56,000.00</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 10,08,000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713216">
                <a:tc>
                  <a:txBody>
                    <a:bodyPr/>
                    <a:lstStyle/>
                    <a:p>
                      <a:pPr algn="ctr" fontAlgn="ctr"/>
                      <a:r>
                        <a:rPr lang="en-US" sz="1400" b="1" u="none" strike="noStrike">
                          <a:solidFill>
                            <a:schemeClr val="bg1"/>
                          </a:solidFill>
                          <a:effectLst/>
                        </a:rPr>
                        <a:t>2</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US" sz="1400" b="1" u="none" strike="noStrike" dirty="0">
                          <a:solidFill>
                            <a:schemeClr val="bg1"/>
                          </a:solidFill>
                          <a:effectLst/>
                        </a:rPr>
                        <a:t>Dot Matrix Printer (EPSON)</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ctr" fontAlgn="ctr"/>
                      <a:r>
                        <a:rPr lang="en-US" sz="1400" u="none" strike="noStrike">
                          <a:effectLst/>
                        </a:rPr>
                        <a:t>13,700.00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16,550.00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13,500.00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18,499.00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502758">
                <a:tc>
                  <a:txBody>
                    <a:bodyPr/>
                    <a:lstStyle/>
                    <a:p>
                      <a:pPr algn="ctr" fontAlgn="ctr"/>
                      <a:r>
                        <a:rPr lang="en-US" sz="1400" b="1" u="none" strike="noStrike">
                          <a:solidFill>
                            <a:schemeClr val="bg1"/>
                          </a:solidFill>
                          <a:effectLst/>
                        </a:rPr>
                        <a:t>3</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US" sz="1400" b="1" u="none" strike="noStrike" dirty="0">
                          <a:solidFill>
                            <a:schemeClr val="bg1"/>
                          </a:solidFill>
                          <a:effectLst/>
                        </a:rPr>
                        <a:t>7.5 K.V.A. STABILIZER</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ctr" fontAlgn="ctr"/>
                      <a:r>
                        <a:rPr lang="en-US" sz="1400" u="none" strike="noStrike">
                          <a:effectLst/>
                        </a:rPr>
                        <a:t>20,754.00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29,812.50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13,877.50</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21,563.33</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20,754.00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20,000.00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771676">
                <a:tc>
                  <a:txBody>
                    <a:bodyPr/>
                    <a:lstStyle/>
                    <a:p>
                      <a:pPr algn="ctr" fontAlgn="ctr"/>
                      <a:r>
                        <a:rPr lang="en-US" sz="1400" b="1" u="none" strike="noStrike">
                          <a:solidFill>
                            <a:schemeClr val="bg1"/>
                          </a:solidFill>
                          <a:effectLst/>
                        </a:rPr>
                        <a:t>4</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t"/>
                      <a:r>
                        <a:rPr lang="en-US" sz="1400" b="1" u="none" strike="noStrike" dirty="0">
                          <a:solidFill>
                            <a:schemeClr val="bg1"/>
                          </a:solidFill>
                          <a:effectLst/>
                        </a:rPr>
                        <a:t>N/W 24 &amp; 16 PORT PATCHPANEL, 19”RACK</a:t>
                      </a:r>
                      <a:endParaRPr lang="en-US" sz="1400" b="1" i="0" u="none" strike="noStrike" dirty="0">
                        <a:solidFill>
                          <a:schemeClr val="bg1"/>
                        </a:solidFill>
                        <a:effectLst/>
                        <a:latin typeface="Times New Roman" panose="02020603050405020304" pitchFamily="18" charset="0"/>
                      </a:endParaRPr>
                    </a:p>
                  </a:txBody>
                  <a:tcPr marL="85725" marR="9525" marT="9525" marB="0">
                    <a:solidFill>
                      <a:schemeClr val="accent5"/>
                    </a:solidFill>
                  </a:tcPr>
                </a:tc>
                <a:tc>
                  <a:txBody>
                    <a:bodyPr/>
                    <a:lstStyle/>
                    <a:p>
                      <a:pPr algn="ctr" fontAlgn="ctr"/>
                      <a:r>
                        <a:rPr lang="en-US" sz="1400" u="none" strike="noStrike">
                          <a:effectLst/>
                        </a:rPr>
                        <a:t>73,343.00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59,740.00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94,772.00</a:t>
                      </a:r>
                      <a:endParaRPr lang="en-US" sz="14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dirty="0">
                          <a:effectLst/>
                        </a:rPr>
                        <a:t>106538</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78,516.50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78,516.50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7,172.00</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70,880.00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467683">
                <a:tc>
                  <a:txBody>
                    <a:bodyPr/>
                    <a:lstStyle/>
                    <a:p>
                      <a:pPr algn="ctr" fontAlgn="ctr"/>
                      <a:r>
                        <a:rPr lang="en-US" sz="1400" b="1" u="none" strike="noStrike">
                          <a:solidFill>
                            <a:schemeClr val="bg1"/>
                          </a:solidFill>
                          <a:effectLst/>
                        </a:rPr>
                        <a:t>5</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US" sz="1400" b="1" u="none" strike="noStrike" dirty="0">
                          <a:solidFill>
                            <a:schemeClr val="bg1"/>
                          </a:solidFill>
                          <a:effectLst/>
                        </a:rPr>
                        <a:t>In Focus Projector IN 114</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ctr" fontAlgn="ctr"/>
                      <a:r>
                        <a:rPr lang="en-US" sz="1400" u="none" strike="noStrike">
                          <a:effectLst/>
                        </a:rPr>
                        <a:t>26,250.17</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26,250.00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26,250.17</a:t>
                      </a:r>
                      <a:endParaRPr lang="en-US" sz="14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US" sz="1400" u="none" strike="noStrike">
                          <a:effectLst/>
                        </a:rPr>
                        <a:t>26,250.00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26,250.00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26,250.00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tc>
              </a:tr>
              <a:tr h="467683">
                <a:tc>
                  <a:txBody>
                    <a:bodyPr/>
                    <a:lstStyle/>
                    <a:p>
                      <a:pPr algn="ctr" fontAlgn="ctr"/>
                      <a:r>
                        <a:rPr lang="en-US" sz="1400" b="1" u="none" strike="noStrike">
                          <a:solidFill>
                            <a:schemeClr val="bg1"/>
                          </a:solidFill>
                          <a:effectLst/>
                        </a:rPr>
                        <a:t>6</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US" sz="1400" b="1" u="none" strike="noStrike" dirty="0">
                          <a:solidFill>
                            <a:schemeClr val="bg1"/>
                          </a:solidFill>
                          <a:effectLst/>
                        </a:rPr>
                        <a:t>Dell power Edge Rs20 server</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6,09,000.00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tc>
              </a:tr>
              <a:tr h="467683">
                <a:tc>
                  <a:txBody>
                    <a:bodyPr/>
                    <a:lstStyle/>
                    <a:p>
                      <a:pPr algn="ctr" fontAlgn="ctr"/>
                      <a:r>
                        <a:rPr lang="en-US" sz="1400" b="1" u="none" strike="noStrike">
                          <a:solidFill>
                            <a:schemeClr val="bg1"/>
                          </a:solidFill>
                          <a:effectLst/>
                        </a:rPr>
                        <a:t>7</a:t>
                      </a:r>
                      <a:endParaRPr lang="en-US" sz="1400" b="1" i="0" u="none" strike="noStrike">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l" fontAlgn="b"/>
                      <a:r>
                        <a:rPr lang="en-US" sz="1400" b="1" u="none" strike="noStrike" dirty="0">
                          <a:solidFill>
                            <a:schemeClr val="bg1"/>
                          </a:solidFill>
                          <a:effectLst/>
                        </a:rPr>
                        <a:t>Hardware </a:t>
                      </a:r>
                      <a:r>
                        <a:rPr lang="en-US" sz="1400" b="1" u="none" strike="noStrike" dirty="0" smtClean="0">
                          <a:solidFill>
                            <a:schemeClr val="bg1"/>
                          </a:solidFill>
                          <a:effectLst/>
                        </a:rPr>
                        <a:t>Equipment</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 </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a:effectLst/>
                        </a:rPr>
                        <a:t>11,12,034.00</a:t>
                      </a:r>
                      <a:endParaRPr lang="en-US" sz="14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400" u="none" strike="noStrike" dirty="0">
                          <a:solidFill>
                            <a:schemeClr val="bg1"/>
                          </a:solidFill>
                          <a:effectLst/>
                        </a:rPr>
                        <a:t>Total Lab Cost</a:t>
                      </a:r>
                      <a:endParaRPr lang="en-US" sz="14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r>
              <a:tr h="311008">
                <a:tc>
                  <a:txBody>
                    <a:bodyPr/>
                    <a:lstStyle/>
                    <a:p>
                      <a:pPr algn="l" fontAlgn="b"/>
                      <a:r>
                        <a:rPr lang="en-US" sz="1400" b="1" u="none" strike="noStrike">
                          <a:solidFill>
                            <a:schemeClr val="bg1"/>
                          </a:solidFill>
                          <a:effectLst/>
                        </a:rPr>
                        <a:t> </a:t>
                      </a:r>
                      <a:endParaRPr lang="en-US" sz="1400" b="1" i="0" u="none" strike="noStrike">
                        <a:solidFill>
                          <a:schemeClr val="bg1"/>
                        </a:solidFill>
                        <a:effectLst/>
                        <a:latin typeface="Calibri" panose="020F0502020204030204" pitchFamily="34" charset="0"/>
                      </a:endParaRPr>
                    </a:p>
                  </a:txBody>
                  <a:tcPr marL="9525" marR="9525" marT="9525" marB="0" anchor="b">
                    <a:solidFill>
                      <a:schemeClr val="accent5"/>
                    </a:solidFill>
                  </a:tcPr>
                </a:tc>
                <a:tc>
                  <a:txBody>
                    <a:bodyPr/>
                    <a:lstStyle/>
                    <a:p>
                      <a:pPr algn="l" fontAlgn="b"/>
                      <a:r>
                        <a:rPr lang="en-US" sz="1800" b="1" u="none" strike="noStrike" dirty="0">
                          <a:solidFill>
                            <a:schemeClr val="bg1"/>
                          </a:solidFill>
                          <a:effectLst/>
                        </a:rPr>
                        <a:t>            Total </a:t>
                      </a:r>
                      <a:endParaRPr lang="en-US" sz="1800" b="1" i="0" u="none" strike="noStrike" dirty="0">
                        <a:solidFill>
                          <a:schemeClr val="bg1"/>
                        </a:solidFill>
                        <a:effectLst/>
                        <a:latin typeface="Times New Roman" panose="02020603050405020304" pitchFamily="18" charset="0"/>
                      </a:endParaRPr>
                    </a:p>
                  </a:txBody>
                  <a:tcPr marL="9525" marR="9525" marT="9525" marB="0" anchor="b">
                    <a:solidFill>
                      <a:schemeClr val="accent5"/>
                    </a:solidFill>
                  </a:tcPr>
                </a:tc>
                <a:tc>
                  <a:txBody>
                    <a:bodyPr/>
                    <a:lstStyle/>
                    <a:p>
                      <a:pPr algn="ctr" fontAlgn="ctr"/>
                      <a:r>
                        <a:rPr lang="en-US" sz="1400" u="none" strike="noStrike">
                          <a:effectLst/>
                        </a:rPr>
                        <a:t>10,70,047.17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14,46,352.00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17,93,399.67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14,81,851.33</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10,75,020.50</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a:effectLst/>
                        </a:rPr>
                        <a:t>9,12,265.77</a:t>
                      </a:r>
                      <a:endParaRPr lang="en-US" sz="14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16,63,172.00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ctr" fontAlgn="ctr"/>
                      <a:r>
                        <a:rPr lang="en-US" sz="1400" u="none" strike="noStrike" dirty="0">
                          <a:effectLst/>
                        </a:rPr>
                        <a:t>10,97,379.00</a:t>
                      </a:r>
                      <a:endParaRPr lang="en-US" sz="1400" b="0" i="0" u="none" strike="noStrike" dirty="0">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400" u="none" strike="noStrike" dirty="0">
                          <a:solidFill>
                            <a:schemeClr val="bg1"/>
                          </a:solidFill>
                          <a:effectLst/>
                        </a:rPr>
                        <a:t>1,05,39,487.44</a:t>
                      </a:r>
                      <a:endParaRPr lang="en-US" sz="1400" b="1" i="0" u="none" strike="noStrike" dirty="0">
                        <a:solidFill>
                          <a:schemeClr val="bg1"/>
                        </a:solidFill>
                        <a:effectLst/>
                        <a:latin typeface="Calibri" panose="020F0502020204030204" pitchFamily="34" charset="0"/>
                      </a:endParaRPr>
                    </a:p>
                  </a:txBody>
                  <a:tcPr marL="9525" marR="9525" marT="9525" marB="0" anchor="b">
                    <a:solidFill>
                      <a:schemeClr val="accent5"/>
                    </a:solidFill>
                  </a:tcPr>
                </a:tc>
              </a:tr>
            </a:tbl>
          </a:graphicData>
        </a:graphic>
      </p:graphicFrame>
    </p:spTree>
    <p:extLst>
      <p:ext uri="{BB962C8B-B14F-4D97-AF65-F5344CB8AC3E}">
        <p14:creationId xmlns:p14="http://schemas.microsoft.com/office/powerpoint/2010/main" val="31516361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t>
            </a:r>
            <a:r>
              <a:rPr lang="en-US" dirty="0"/>
              <a:t>Room and Discussion Room</a:t>
            </a:r>
          </a:p>
        </p:txBody>
      </p:sp>
      <p:graphicFrame>
        <p:nvGraphicFramePr>
          <p:cNvPr id="4" name="Table 3"/>
          <p:cNvGraphicFramePr>
            <a:graphicFrameLocks noGrp="1"/>
          </p:cNvGraphicFramePr>
          <p:nvPr>
            <p:extLst/>
          </p:nvPr>
        </p:nvGraphicFramePr>
        <p:xfrm>
          <a:off x="1049311" y="1394085"/>
          <a:ext cx="8896856" cy="4745971"/>
        </p:xfrm>
        <a:graphic>
          <a:graphicData uri="http://schemas.openxmlformats.org/drawingml/2006/table">
            <a:tbl>
              <a:tblPr firstRow="1" bandRow="1">
                <a:tableStyleId>{7DF18680-E054-41AD-8BC1-D1AEF772440D}</a:tableStyleId>
              </a:tblPr>
              <a:tblGrid>
                <a:gridCol w="2022013"/>
                <a:gridCol w="2426415"/>
                <a:gridCol w="1180195"/>
                <a:gridCol w="3268233"/>
              </a:tblGrid>
              <a:tr h="231465">
                <a:tc>
                  <a:txBody>
                    <a:bodyPr/>
                    <a:lstStyle/>
                    <a:p>
                      <a:pPr algn="ctr">
                        <a:lnSpc>
                          <a:spcPct val="115000"/>
                        </a:lnSpc>
                        <a:spcAft>
                          <a:spcPts val="0"/>
                        </a:spcAft>
                      </a:pPr>
                      <a:r>
                        <a:rPr lang="en-US" sz="1600" spc="5" dirty="0"/>
                        <a:t>R</a:t>
                      </a:r>
                      <a:r>
                        <a:rPr lang="en-US" sz="1600" spc="-5" dirty="0"/>
                        <a:t>oo</a:t>
                      </a:r>
                      <a:r>
                        <a:rPr lang="en-US" sz="1600" dirty="0"/>
                        <a:t>m</a:t>
                      </a:r>
                      <a:r>
                        <a:rPr lang="en-US" sz="1600" spc="5" dirty="0"/>
                        <a:t> Description</a:t>
                      </a:r>
                      <a:endParaRPr lang="en-US" sz="16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a:t>U</a:t>
                      </a:r>
                      <a:r>
                        <a:rPr lang="en-US" sz="1600" dirty="0"/>
                        <a:t>s</a:t>
                      </a:r>
                      <a:r>
                        <a:rPr lang="en-US" sz="1600" spc="5" dirty="0"/>
                        <a:t>a</a:t>
                      </a:r>
                      <a:r>
                        <a:rPr lang="en-US" sz="1600" spc="-5" dirty="0"/>
                        <a:t>g</a:t>
                      </a:r>
                      <a:r>
                        <a:rPr lang="en-US" sz="1600" dirty="0"/>
                        <a:t>e</a:t>
                      </a:r>
                      <a:endParaRPr lang="en-US" sz="16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a:t>C</a:t>
                      </a:r>
                      <a:r>
                        <a:rPr lang="en-US" sz="1600" spc="-10" dirty="0"/>
                        <a:t>a</a:t>
                      </a:r>
                      <a:r>
                        <a:rPr lang="en-US" sz="1600" spc="5" dirty="0"/>
                        <a:t>pa</a:t>
                      </a:r>
                      <a:r>
                        <a:rPr lang="en-US" sz="1600" spc="-10" dirty="0"/>
                        <a:t>c</a:t>
                      </a:r>
                      <a:r>
                        <a:rPr lang="en-US" sz="1600" spc="5" dirty="0"/>
                        <a:t>it</a:t>
                      </a:r>
                      <a:r>
                        <a:rPr lang="en-US" sz="1600" dirty="0"/>
                        <a:t>y</a:t>
                      </a:r>
                      <a:endParaRPr lang="en-US" sz="1600" b="1"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a:t>R</a:t>
                      </a:r>
                      <a:r>
                        <a:rPr lang="en-US" sz="1600" spc="-5" dirty="0"/>
                        <a:t>oo</a:t>
                      </a:r>
                      <a:r>
                        <a:rPr lang="en-US" sz="1600" dirty="0"/>
                        <a:t>ms</a:t>
                      </a:r>
                      <a:r>
                        <a:rPr lang="en-US" sz="1600" spc="5" dirty="0"/>
                        <a:t> </a:t>
                      </a:r>
                      <a:r>
                        <a:rPr lang="en-US" sz="1600" dirty="0"/>
                        <a:t>E</a:t>
                      </a:r>
                      <a:r>
                        <a:rPr lang="en-US" sz="1600" spc="-5" dirty="0"/>
                        <a:t>q</a:t>
                      </a:r>
                      <a:r>
                        <a:rPr lang="en-US" sz="1600" spc="5" dirty="0"/>
                        <a:t>u</a:t>
                      </a:r>
                      <a:r>
                        <a:rPr lang="en-US" sz="1600" spc="-5" dirty="0"/>
                        <a:t>ip</a:t>
                      </a:r>
                      <a:r>
                        <a:rPr lang="en-US" sz="1600" spc="5" dirty="0"/>
                        <a:t>p</a:t>
                      </a:r>
                      <a:r>
                        <a:rPr lang="en-US" sz="1600" spc="-10" dirty="0"/>
                        <a:t>e</a:t>
                      </a:r>
                      <a:r>
                        <a:rPr lang="en-US" sz="1600" dirty="0"/>
                        <a:t>d</a:t>
                      </a:r>
                      <a:r>
                        <a:rPr lang="en-US" sz="1600" spc="10" dirty="0"/>
                        <a:t> </a:t>
                      </a:r>
                      <a:r>
                        <a:rPr lang="en-US" sz="1600" spc="-15" dirty="0"/>
                        <a:t>w</a:t>
                      </a:r>
                      <a:r>
                        <a:rPr lang="en-US" sz="1600" spc="5" dirty="0"/>
                        <a:t>i</a:t>
                      </a:r>
                      <a:r>
                        <a:rPr lang="en-US" sz="1600" spc="-5" dirty="0"/>
                        <a:t>t</a:t>
                      </a:r>
                      <a:r>
                        <a:rPr lang="en-US" sz="1600" dirty="0"/>
                        <a:t>h</a:t>
                      </a:r>
                      <a:endParaRPr lang="en-US" sz="1600" b="1" dirty="0">
                        <a:solidFill>
                          <a:srgbClr val="000000"/>
                        </a:solidFill>
                        <a:latin typeface="Arial" pitchFamily="34" charset="0"/>
                        <a:ea typeface="Calibri"/>
                        <a:cs typeface="Arial" pitchFamily="34" charset="0"/>
                      </a:endParaRPr>
                    </a:p>
                  </a:txBody>
                  <a:tcPr marL="68580" marR="68580" marT="0" marB="0" anchor="ctr"/>
                </a:tc>
              </a:tr>
              <a:tr h="751541">
                <a:tc>
                  <a:txBody>
                    <a:bodyPr/>
                    <a:lstStyle/>
                    <a:p>
                      <a:pPr algn="ctr">
                        <a:lnSpc>
                          <a:spcPct val="115000"/>
                        </a:lnSpc>
                        <a:spcAft>
                          <a:spcPts val="0"/>
                        </a:spcAft>
                      </a:pPr>
                      <a:r>
                        <a:rPr lang="en-US" sz="1600" spc="5" dirty="0"/>
                        <a:t>M</a:t>
                      </a:r>
                      <a:r>
                        <a:rPr lang="en-US" sz="1600" spc="-10" dirty="0"/>
                        <a:t>ee</a:t>
                      </a:r>
                      <a:r>
                        <a:rPr lang="en-US" sz="1600" spc="5" dirty="0"/>
                        <a:t>tin</a:t>
                      </a:r>
                      <a:r>
                        <a:rPr lang="en-US" sz="1600" dirty="0"/>
                        <a:t>g</a:t>
                      </a:r>
                    </a:p>
                    <a:p>
                      <a:pPr algn="ctr">
                        <a:lnSpc>
                          <a:spcPct val="115000"/>
                        </a:lnSpc>
                        <a:spcAft>
                          <a:spcPts val="0"/>
                        </a:spcAft>
                      </a:pPr>
                      <a:r>
                        <a:rPr lang="en-US" sz="1600" dirty="0" smtClean="0"/>
                        <a:t>R</a:t>
                      </a:r>
                      <a:r>
                        <a:rPr lang="en-US" sz="1600" spc="-5" dirty="0" smtClean="0"/>
                        <a:t>oo</a:t>
                      </a:r>
                      <a:r>
                        <a:rPr lang="en-US" sz="1600" dirty="0" smtClean="0"/>
                        <a:t>m-Lab </a:t>
                      </a:r>
                      <a:r>
                        <a:rPr lang="en-US" sz="1600" spc="5" dirty="0" smtClean="0"/>
                        <a:t>n</a:t>
                      </a:r>
                      <a:r>
                        <a:rPr lang="en-US" sz="1600" spc="-5" dirty="0" smtClean="0"/>
                        <a:t>o</a:t>
                      </a:r>
                      <a:r>
                        <a:rPr lang="en-US" sz="1600" dirty="0"/>
                        <a:t>. </a:t>
                      </a:r>
                      <a:r>
                        <a:rPr lang="en-US" sz="1600" dirty="0" smtClean="0"/>
                        <a:t>203, 204,205</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a:t>Departmental meeting,</a:t>
                      </a:r>
                    </a:p>
                    <a:p>
                      <a:pPr algn="ctr">
                        <a:lnSpc>
                          <a:spcPct val="115000"/>
                        </a:lnSpc>
                        <a:spcAft>
                          <a:spcPts val="0"/>
                        </a:spcAft>
                      </a:pPr>
                      <a:r>
                        <a:rPr lang="en-US" sz="1600" dirty="0"/>
                        <a:t>Counseling of </a:t>
                      </a:r>
                      <a:r>
                        <a:rPr lang="en-US" sz="1600" dirty="0" smtClean="0"/>
                        <a:t>Students</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09</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dirty="0" smtClean="0"/>
                        <a:t>Internet Connection, Chairs</a:t>
                      </a:r>
                      <a:endParaRPr lang="en-US" sz="1600" b="0" dirty="0">
                        <a:solidFill>
                          <a:srgbClr val="000000"/>
                        </a:solidFill>
                        <a:latin typeface="Arial" pitchFamily="34" charset="0"/>
                        <a:ea typeface="Calibri"/>
                        <a:cs typeface="Arial" pitchFamily="34" charset="0"/>
                      </a:endParaRPr>
                    </a:p>
                  </a:txBody>
                  <a:tcPr marL="68580" marR="68580" marT="0" marB="0" anchor="ctr"/>
                </a:tc>
              </a:tr>
              <a:tr h="303320">
                <a:tc>
                  <a:txBody>
                    <a:bodyPr/>
                    <a:lstStyle/>
                    <a:p>
                      <a:pPr algn="ctr">
                        <a:lnSpc>
                          <a:spcPct val="115000"/>
                        </a:lnSpc>
                        <a:spcAft>
                          <a:spcPts val="0"/>
                        </a:spcAft>
                      </a:pPr>
                      <a:r>
                        <a:rPr lang="en-US" sz="1600" spc="-15" dirty="0"/>
                        <a:t>F</a:t>
                      </a:r>
                      <a:r>
                        <a:rPr lang="en-US" sz="1600" spc="5" dirty="0"/>
                        <a:t>acu</a:t>
                      </a:r>
                      <a:r>
                        <a:rPr lang="en-US" sz="1600" spc="-5" dirty="0"/>
                        <a:t>l</a:t>
                      </a:r>
                      <a:r>
                        <a:rPr lang="en-US" sz="1600" spc="5" dirty="0"/>
                        <a:t>t</a:t>
                      </a:r>
                      <a:r>
                        <a:rPr lang="en-US" sz="1600" dirty="0"/>
                        <a:t>y</a:t>
                      </a:r>
                      <a:r>
                        <a:rPr lang="en-US" sz="1600" spc="-15" dirty="0"/>
                        <a:t> </a:t>
                      </a:r>
                      <a:r>
                        <a:rPr lang="en-US" sz="1600" spc="-5" dirty="0" smtClean="0"/>
                        <a:t>r</a:t>
                      </a:r>
                      <a:r>
                        <a:rPr lang="en-US" sz="1600" spc="5" dirty="0" smtClean="0"/>
                        <a:t>o</a:t>
                      </a:r>
                      <a:r>
                        <a:rPr lang="en-US" sz="1600" spc="-5" dirty="0" smtClean="0"/>
                        <a:t>o</a:t>
                      </a:r>
                      <a:r>
                        <a:rPr lang="en-US" sz="1600" dirty="0" smtClean="0"/>
                        <a:t>m-I</a:t>
                      </a:r>
                      <a:endParaRPr lang="en-US" sz="1600" b="0" dirty="0">
                        <a:solidFill>
                          <a:srgbClr val="000000"/>
                        </a:solidFill>
                        <a:latin typeface="Arial" pitchFamily="34" charset="0"/>
                        <a:ea typeface="Calibri"/>
                        <a:cs typeface="Arial" pitchFamily="34" charset="0"/>
                      </a:endParaRPr>
                    </a:p>
                  </a:txBody>
                  <a:tcPr marL="68580" marR="68580" marT="0" marB="0" anchor="ctr"/>
                </a:tc>
                <a:tc rowSpan="3">
                  <a:txBody>
                    <a:bodyPr/>
                    <a:lstStyle/>
                    <a:p>
                      <a:pPr algn="ctr">
                        <a:lnSpc>
                          <a:spcPct val="115000"/>
                        </a:lnSpc>
                        <a:spcAft>
                          <a:spcPts val="0"/>
                        </a:spcAft>
                      </a:pPr>
                      <a:r>
                        <a:rPr lang="en-US" sz="1600" dirty="0"/>
                        <a:t>Lecture Preparation,</a:t>
                      </a:r>
                    </a:p>
                    <a:p>
                      <a:pPr algn="ctr">
                        <a:lnSpc>
                          <a:spcPct val="115000"/>
                        </a:lnSpc>
                        <a:spcAft>
                          <a:spcPts val="0"/>
                        </a:spcAft>
                      </a:pPr>
                      <a:r>
                        <a:rPr lang="en-US" sz="1600" dirty="0"/>
                        <a:t>Discussion.</a:t>
                      </a:r>
                      <a:endParaRPr lang="en-US" sz="1600" b="0" dirty="0">
                        <a:solidFill>
                          <a:srgbClr val="000000"/>
                        </a:solidFill>
                        <a:latin typeface="Arial" pitchFamily="34" charset="0"/>
                        <a:ea typeface="Calibri"/>
                        <a:cs typeface="Arial" pitchFamily="34" charset="0"/>
                      </a:endParaRPr>
                    </a:p>
                  </a:txBody>
                  <a:tcPr marL="68580" marR="68580" marT="0" marB="0" anchor="ctr"/>
                </a:tc>
                <a:tc rowSpan="2">
                  <a:txBody>
                    <a:bodyPr/>
                    <a:lstStyle/>
                    <a:p>
                      <a:pPr algn="ctr">
                        <a:lnSpc>
                          <a:spcPct val="115000"/>
                        </a:lnSpc>
                        <a:spcAft>
                          <a:spcPts val="0"/>
                        </a:spcAft>
                      </a:pPr>
                      <a:r>
                        <a:rPr lang="en-US" sz="1600" dirty="0" smtClean="0"/>
                        <a:t>18</a:t>
                      </a:r>
                      <a:endParaRPr lang="en-US" sz="1600" b="0" dirty="0">
                        <a:solidFill>
                          <a:srgbClr val="000000"/>
                        </a:solidFill>
                        <a:latin typeface="Arial" pitchFamily="34" charset="0"/>
                        <a:ea typeface="Calibri"/>
                        <a:cs typeface="Arial" pitchFamily="34" charset="0"/>
                      </a:endParaRPr>
                    </a:p>
                  </a:txBody>
                  <a:tcPr marL="68580" marR="68580" marT="0" marB="0" anchor="ctr"/>
                </a:tc>
                <a:tc rowSpan="2">
                  <a:txBody>
                    <a:bodyPr/>
                    <a:lstStyle/>
                    <a:p>
                      <a:pPr algn="ctr">
                        <a:lnSpc>
                          <a:spcPct val="115000"/>
                        </a:lnSpc>
                        <a:spcAft>
                          <a:spcPts val="0"/>
                        </a:spcAft>
                      </a:pPr>
                      <a:r>
                        <a:rPr lang="en-US" sz="1600" spc="-5" dirty="0" smtClean="0"/>
                        <a:t>P</a:t>
                      </a:r>
                      <a:r>
                        <a:rPr lang="en-US" sz="1600" spc="5" dirty="0" smtClean="0"/>
                        <a:t>C(06 Nos</a:t>
                      </a:r>
                      <a:r>
                        <a:rPr lang="en-US" sz="1600" spc="5" dirty="0"/>
                        <a:t>.)</a:t>
                      </a:r>
                      <a:r>
                        <a:rPr lang="en-US" sz="1600" dirty="0"/>
                        <a:t>,</a:t>
                      </a:r>
                      <a:r>
                        <a:rPr lang="en-US" sz="1600" spc="5" dirty="0"/>
                        <a:t> </a:t>
                      </a:r>
                      <a:r>
                        <a:rPr lang="en-US" sz="1600" spc="-25" dirty="0" smtClean="0"/>
                        <a:t>I</a:t>
                      </a:r>
                      <a:r>
                        <a:rPr lang="en-US" sz="1600" spc="5" dirty="0" smtClean="0"/>
                        <a:t>nt</a:t>
                      </a:r>
                      <a:r>
                        <a:rPr lang="en-US" sz="1600" spc="-10" dirty="0" smtClean="0"/>
                        <a:t>e</a:t>
                      </a:r>
                      <a:r>
                        <a:rPr lang="en-US" sz="1600" spc="-5" dirty="0" smtClean="0"/>
                        <a:t>r</a:t>
                      </a:r>
                      <a:r>
                        <a:rPr lang="en-US" sz="1600" spc="5" dirty="0" smtClean="0"/>
                        <a:t>n</a:t>
                      </a:r>
                      <a:r>
                        <a:rPr lang="en-US" sz="1600" spc="-10" dirty="0" smtClean="0"/>
                        <a:t>e</a:t>
                      </a:r>
                      <a:r>
                        <a:rPr lang="en-US" sz="1600" spc="5" dirty="0" smtClean="0"/>
                        <a:t>t</a:t>
                      </a:r>
                      <a:r>
                        <a:rPr lang="en-US" sz="1600" dirty="0" smtClean="0"/>
                        <a:t>,</a:t>
                      </a:r>
                    </a:p>
                    <a:p>
                      <a:pPr algn="ctr">
                        <a:lnSpc>
                          <a:spcPct val="115000"/>
                        </a:lnSpc>
                        <a:spcAft>
                          <a:spcPts val="0"/>
                        </a:spcAft>
                      </a:pPr>
                      <a:r>
                        <a:rPr lang="en-US" sz="1600" spc="-5" dirty="0" smtClean="0"/>
                        <a:t>White Board,</a:t>
                      </a:r>
                      <a:endParaRPr lang="en-US" sz="1600" dirty="0" smtClean="0"/>
                    </a:p>
                    <a:p>
                      <a:pPr algn="ctr">
                        <a:lnSpc>
                          <a:spcPct val="115000"/>
                        </a:lnSpc>
                        <a:spcAft>
                          <a:spcPts val="0"/>
                        </a:spcAft>
                      </a:pPr>
                      <a:r>
                        <a:rPr lang="en-US" sz="1600" spc="-5" dirty="0" smtClean="0"/>
                        <a:t>Notice Board, 16 Cubicles &amp; 2 Cabins.</a:t>
                      </a:r>
                      <a:endParaRPr lang="en-US" sz="1600" b="0" dirty="0">
                        <a:solidFill>
                          <a:srgbClr val="000000"/>
                        </a:solidFill>
                        <a:latin typeface="Arial" pitchFamily="34" charset="0"/>
                        <a:ea typeface="Calibri"/>
                        <a:cs typeface="Arial" pitchFamily="34" charset="0"/>
                      </a:endParaRPr>
                    </a:p>
                  </a:txBody>
                  <a:tcPr marL="68580" marR="68580" marT="0" marB="0" anchor="ctr"/>
                </a:tc>
              </a:tr>
              <a:tr h="448222">
                <a:tc rowSpan="2">
                  <a:txBody>
                    <a:bodyPr/>
                    <a:lstStyle/>
                    <a:p>
                      <a:pPr algn="ctr">
                        <a:lnSpc>
                          <a:spcPct val="115000"/>
                        </a:lnSpc>
                        <a:spcAft>
                          <a:spcPts val="0"/>
                        </a:spcAft>
                      </a:pPr>
                      <a:r>
                        <a:rPr lang="en-US" sz="1600" dirty="0" smtClean="0"/>
                        <a:t>Faculty Room-II</a:t>
                      </a:r>
                      <a:endParaRPr lang="en-US" sz="1600" b="0" dirty="0">
                        <a:solidFill>
                          <a:srgbClr val="000000"/>
                        </a:solidFill>
                        <a:latin typeface="Arial" pitchFamily="34" charset="0"/>
                        <a:ea typeface="Calibri"/>
                        <a:cs typeface="Arial" pitchFamily="34"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r>
              <a:tr h="1002287">
                <a:tc vMerge="1">
                  <a:txBody>
                    <a:bodyPr/>
                    <a:lstStyle/>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c vMerge="1">
                  <a:txBody>
                    <a:bodyPr/>
                    <a:lstStyle/>
                    <a:p>
                      <a:endParaRPr lang="en-US"/>
                    </a:p>
                  </a:txBody>
                  <a:tcPr/>
                </a:tc>
                <a:tc>
                  <a:txBody>
                    <a:bodyPr/>
                    <a:lstStyle/>
                    <a:p>
                      <a:pPr algn="ctr">
                        <a:lnSpc>
                          <a:spcPct val="115000"/>
                        </a:lnSpc>
                        <a:spcAft>
                          <a:spcPts val="0"/>
                        </a:spcAft>
                      </a:pPr>
                      <a:r>
                        <a:rPr lang="en-US" sz="1600" dirty="0" smtClean="0"/>
                        <a:t>09</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spc="-5" dirty="0" smtClean="0"/>
                        <a:t>P</a:t>
                      </a:r>
                      <a:r>
                        <a:rPr lang="en-US" sz="1600" spc="5" dirty="0" smtClean="0"/>
                        <a:t>C(04</a:t>
                      </a:r>
                      <a:r>
                        <a:rPr lang="en-US" sz="1600" spc="5" baseline="0" dirty="0" smtClean="0"/>
                        <a:t> </a:t>
                      </a:r>
                      <a:r>
                        <a:rPr lang="en-US" sz="1600" spc="5" dirty="0" smtClean="0"/>
                        <a:t>No.)</a:t>
                      </a:r>
                      <a:r>
                        <a:rPr lang="en-US" sz="1600" dirty="0" smtClean="0"/>
                        <a:t>,</a:t>
                      </a:r>
                      <a:r>
                        <a:rPr lang="en-US" sz="1600" spc="5" dirty="0" smtClean="0"/>
                        <a:t> </a:t>
                      </a:r>
                      <a:r>
                        <a:rPr lang="en-US" sz="1600" spc="-25" dirty="0" smtClean="0"/>
                        <a:t>I</a:t>
                      </a:r>
                      <a:r>
                        <a:rPr lang="en-US" sz="1600" spc="5" dirty="0" smtClean="0"/>
                        <a:t>nt</a:t>
                      </a:r>
                      <a:r>
                        <a:rPr lang="en-US" sz="1600" spc="-10" dirty="0" smtClean="0"/>
                        <a:t>e</a:t>
                      </a:r>
                      <a:r>
                        <a:rPr lang="en-US" sz="1600" spc="-5" dirty="0" smtClean="0"/>
                        <a:t>r</a:t>
                      </a:r>
                      <a:r>
                        <a:rPr lang="en-US" sz="1600" spc="5" dirty="0" smtClean="0"/>
                        <a:t>n</a:t>
                      </a:r>
                      <a:r>
                        <a:rPr lang="en-US" sz="1600" spc="-10" dirty="0" smtClean="0"/>
                        <a:t>e</a:t>
                      </a:r>
                      <a:r>
                        <a:rPr lang="en-US" sz="1600" spc="5" dirty="0" smtClean="0"/>
                        <a:t>t</a:t>
                      </a:r>
                      <a:r>
                        <a:rPr lang="en-US" sz="1600" dirty="0" smtClean="0"/>
                        <a:t>,</a:t>
                      </a:r>
                    </a:p>
                    <a:p>
                      <a:pPr algn="ctr">
                        <a:lnSpc>
                          <a:spcPct val="115000"/>
                        </a:lnSpc>
                        <a:spcAft>
                          <a:spcPts val="0"/>
                        </a:spcAft>
                      </a:pPr>
                      <a:r>
                        <a:rPr lang="en-US" sz="1600" spc="5" dirty="0" smtClean="0"/>
                        <a:t>B</a:t>
                      </a:r>
                      <a:r>
                        <a:rPr lang="en-US" sz="1600" spc="-5" dirty="0" smtClean="0"/>
                        <a:t>oo</a:t>
                      </a:r>
                      <a:r>
                        <a:rPr lang="en-US" sz="1600" dirty="0" smtClean="0"/>
                        <a:t>k</a:t>
                      </a:r>
                      <a:r>
                        <a:rPr lang="en-US" sz="1600" spc="10" dirty="0" smtClean="0"/>
                        <a:t> </a:t>
                      </a:r>
                      <a:r>
                        <a:rPr lang="en-US" sz="1600" spc="-15" dirty="0" smtClean="0"/>
                        <a:t>r</a:t>
                      </a:r>
                      <a:r>
                        <a:rPr lang="en-US" sz="1600" spc="5" dirty="0" smtClean="0"/>
                        <a:t>a</a:t>
                      </a:r>
                      <a:r>
                        <a:rPr lang="en-US" sz="1600" spc="-10" dirty="0" smtClean="0"/>
                        <a:t>c</a:t>
                      </a:r>
                      <a:r>
                        <a:rPr lang="en-US" sz="1600" spc="5" dirty="0" smtClean="0"/>
                        <a:t>k</a:t>
                      </a:r>
                      <a:r>
                        <a:rPr lang="en-US" sz="1600" dirty="0" smtClean="0"/>
                        <a:t>, </a:t>
                      </a:r>
                      <a:r>
                        <a:rPr lang="en-US" sz="1600" spc="-5" dirty="0" smtClean="0"/>
                        <a:t>White Board,</a:t>
                      </a:r>
                      <a:endParaRPr lang="en-US" sz="1600" dirty="0" smtClean="0"/>
                    </a:p>
                    <a:p>
                      <a:pPr algn="ctr">
                        <a:lnSpc>
                          <a:spcPct val="115000"/>
                        </a:lnSpc>
                        <a:spcAft>
                          <a:spcPts val="0"/>
                        </a:spcAft>
                      </a:pPr>
                      <a:r>
                        <a:rPr lang="en-US" sz="1600" spc="-5" dirty="0" smtClean="0"/>
                        <a:t>Notice Board, 9 Cubicles</a:t>
                      </a:r>
                      <a:endParaRPr lang="en-US" sz="1600" dirty="0" smtClean="0"/>
                    </a:p>
                    <a:p>
                      <a:pPr algn="ctr">
                        <a:lnSpc>
                          <a:spcPct val="115000"/>
                        </a:lnSpc>
                        <a:spcAft>
                          <a:spcPts val="0"/>
                        </a:spcAft>
                      </a:pPr>
                      <a:endParaRPr lang="en-US" sz="1600" b="0" dirty="0">
                        <a:solidFill>
                          <a:srgbClr val="000000"/>
                        </a:solidFill>
                        <a:latin typeface="Arial" pitchFamily="34" charset="0"/>
                        <a:ea typeface="Calibri"/>
                        <a:cs typeface="Arial" pitchFamily="34" charset="0"/>
                      </a:endParaRPr>
                    </a:p>
                  </a:txBody>
                  <a:tcPr marL="68580" marR="68580" marT="0" marB="0" anchor="ctr"/>
                </a:tc>
              </a:tr>
              <a:tr h="820147">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Counseling Room (Room No. 301, C Wing)</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Teacher Guardian</a:t>
                      </a:r>
                      <a:r>
                        <a:rPr lang="en-US" sz="1600" b="0" baseline="0" dirty="0" smtClean="0">
                          <a:solidFill>
                            <a:srgbClr val="000000"/>
                          </a:solidFill>
                          <a:latin typeface="Arial" pitchFamily="34" charset="0"/>
                          <a:ea typeface="Calibri"/>
                          <a:cs typeface="Arial" pitchFamily="34" charset="0"/>
                        </a:rPr>
                        <a:t> Counseling of Students</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20</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Cubicles, Chairs for students counseling</a:t>
                      </a:r>
                      <a:endParaRPr lang="en-US" sz="1600" b="0" dirty="0">
                        <a:solidFill>
                          <a:srgbClr val="000000"/>
                        </a:solidFill>
                        <a:latin typeface="Arial" pitchFamily="34" charset="0"/>
                        <a:ea typeface="Calibri"/>
                        <a:cs typeface="Arial" pitchFamily="34" charset="0"/>
                      </a:endParaRPr>
                    </a:p>
                  </a:txBody>
                  <a:tcPr marL="68580" marR="68580" marT="0" marB="0" anchor="ctr"/>
                </a:tc>
              </a:tr>
              <a:tr h="820147">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Department Library</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Lecture Preparation, Reading</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04</a:t>
                      </a:r>
                      <a:endParaRPr lang="en-US" sz="1600" b="0" dirty="0">
                        <a:solidFill>
                          <a:srgbClr val="000000"/>
                        </a:solidFill>
                        <a:latin typeface="Arial" pitchFamily="34" charset="0"/>
                        <a:ea typeface="Calibri"/>
                        <a:cs typeface="Arial" pitchFamily="34" charset="0"/>
                      </a:endParaRPr>
                    </a:p>
                  </a:txBody>
                  <a:tcPr marL="68580" marR="68580" marT="0" marB="0" anchor="ctr"/>
                </a:tc>
                <a:tc>
                  <a:txBody>
                    <a:bodyPr/>
                    <a:lstStyle/>
                    <a:p>
                      <a:pPr algn="ctr">
                        <a:lnSpc>
                          <a:spcPct val="115000"/>
                        </a:lnSpc>
                        <a:spcAft>
                          <a:spcPts val="0"/>
                        </a:spcAft>
                      </a:pPr>
                      <a:r>
                        <a:rPr lang="en-US" sz="1600" b="0" dirty="0" smtClean="0">
                          <a:solidFill>
                            <a:srgbClr val="000000"/>
                          </a:solidFill>
                          <a:latin typeface="Arial" pitchFamily="34" charset="0"/>
                          <a:ea typeface="Calibri"/>
                          <a:cs typeface="Arial" pitchFamily="34" charset="0"/>
                        </a:rPr>
                        <a:t>500+</a:t>
                      </a:r>
                      <a:r>
                        <a:rPr lang="en-US" sz="1600" b="0" baseline="0" dirty="0" smtClean="0">
                          <a:solidFill>
                            <a:srgbClr val="000000"/>
                          </a:solidFill>
                          <a:latin typeface="Arial" pitchFamily="34" charset="0"/>
                          <a:ea typeface="Calibri"/>
                          <a:cs typeface="Arial" pitchFamily="34" charset="0"/>
                        </a:rPr>
                        <a:t> Books, Reports, Chairs, Table</a:t>
                      </a:r>
                      <a:endParaRPr lang="en-US" sz="1600" b="0" dirty="0">
                        <a:solidFill>
                          <a:srgbClr val="000000"/>
                        </a:solidFill>
                        <a:latin typeface="Arial" pitchFamily="34" charset="0"/>
                        <a:ea typeface="Calibri"/>
                        <a:cs typeface="Arial" pitchFamily="34" charset="0"/>
                      </a:endParaRPr>
                    </a:p>
                  </a:txBody>
                  <a:tcPr marL="68580" marR="68580" marT="0" marB="0" anchor="ctr"/>
                </a:tc>
              </a:tr>
            </a:tbl>
          </a:graphicData>
        </a:graphic>
      </p:graphicFrame>
    </p:spTree>
    <p:extLst>
      <p:ext uri="{BB962C8B-B14F-4D97-AF65-F5344CB8AC3E}">
        <p14:creationId xmlns:p14="http://schemas.microsoft.com/office/powerpoint/2010/main" val="492057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a:t>
            </a:r>
            <a:r>
              <a:rPr lang="en-US" dirty="0" smtClean="0"/>
              <a:t>Library</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57436351"/>
              </p:ext>
            </p:extLst>
          </p:nvPr>
        </p:nvGraphicFramePr>
        <p:xfrm>
          <a:off x="377641" y="1251224"/>
          <a:ext cx="7855424" cy="2676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srcRect l="6228" r="11427" b="8993"/>
          <a:stretch/>
        </p:blipFill>
        <p:spPr>
          <a:xfrm>
            <a:off x="8580550" y="1567856"/>
            <a:ext cx="3248167" cy="4959553"/>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3279811396"/>
              </p:ext>
            </p:extLst>
          </p:nvPr>
        </p:nvGraphicFramePr>
        <p:xfrm>
          <a:off x="725126" y="3919400"/>
          <a:ext cx="7160454" cy="27432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947154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Goals</a:t>
            </a:r>
            <a:endParaRPr lang="en-US" dirty="0"/>
          </a:p>
        </p:txBody>
      </p:sp>
      <p:graphicFrame>
        <p:nvGraphicFramePr>
          <p:cNvPr id="4" name="Content Placeholder 3"/>
          <p:cNvGraphicFramePr>
            <a:graphicFrameLocks noGrp="1"/>
          </p:cNvGraphicFramePr>
          <p:nvPr>
            <p:ph idx="1"/>
            <p:extLst/>
          </p:nvPr>
        </p:nvGraphicFramePr>
        <p:xfrm>
          <a:off x="0" y="284159"/>
          <a:ext cx="10735102" cy="6573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7554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MVS</a:t>
            </a:r>
            <a:r>
              <a:rPr lang="en-US" dirty="0" smtClean="0"/>
              <a:t>, PEO &amp; </a:t>
            </a:r>
            <a:r>
              <a:rPr lang="en-US" dirty="0" smtClean="0"/>
              <a:t>PO</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3811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Vision Statement: </a:t>
            </a:r>
            <a:r>
              <a:rPr lang="en-US" b="1" dirty="0" smtClean="0"/>
              <a:t>Institute and Department </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85661432"/>
              </p:ext>
            </p:extLst>
          </p:nvPr>
        </p:nvGraphicFramePr>
        <p:xfrm>
          <a:off x="791570" y="1483939"/>
          <a:ext cx="10740788" cy="4998747"/>
        </p:xfrm>
        <a:graphic>
          <a:graphicData uri="http://schemas.openxmlformats.org/drawingml/2006/table">
            <a:tbl>
              <a:tblPr firstRow="1" bandRow="1">
                <a:tableStyleId>{5C22544A-7EE6-4342-B048-85BDC9FD1C3A}</a:tableStyleId>
              </a:tblPr>
              <a:tblGrid>
                <a:gridCol w="5370394"/>
                <a:gridCol w="5370394"/>
              </a:tblGrid>
              <a:tr h="25780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Institute</a:t>
                      </a:r>
                      <a:r>
                        <a:rPr lang="en-US" sz="2000" b="1" baseline="0" dirty="0" smtClean="0"/>
                        <a:t> </a:t>
                      </a:r>
                      <a:r>
                        <a:rPr lang="en-US" sz="2000" b="1" dirty="0" smtClean="0"/>
                        <a:t>Vision:  </a:t>
                      </a:r>
                      <a:r>
                        <a:rPr lang="en-US" sz="2000" b="0" i="1" dirty="0" smtClean="0"/>
                        <a:t>Thakur College of Engineering and Technology will excel in Technical Education to become an internationally renowned premier Institute of Engineering and Technology.</a:t>
                      </a:r>
                      <a:endParaRPr lang="en-US" sz="2000" b="0" dirty="0" smtClean="0"/>
                    </a:p>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Institute</a:t>
                      </a:r>
                      <a:r>
                        <a:rPr lang="en-US" sz="2000" b="1" baseline="0" dirty="0" smtClean="0"/>
                        <a:t>  </a:t>
                      </a:r>
                      <a:r>
                        <a:rPr lang="en-US" sz="2000" b="1" dirty="0" smtClean="0"/>
                        <a:t>Mission:</a:t>
                      </a:r>
                      <a:r>
                        <a:rPr lang="en-US" sz="2000" dirty="0" smtClean="0"/>
                        <a:t>  </a:t>
                      </a:r>
                      <a:r>
                        <a:rPr lang="en-US" sz="2000" b="0" i="1" dirty="0" smtClean="0"/>
                        <a:t>To provide state of the art   infrastructure and right academic  ambience for developing professional skills as well as an environment for growth of leadership and managerial skills to students which will make them competent engineers to deliver quality results in industry.</a:t>
                      </a:r>
                      <a:endParaRPr lang="en-US" sz="2000" b="0" dirty="0" smtClean="0"/>
                    </a:p>
                    <a:p>
                      <a:endParaRPr lang="en-US" sz="2000" dirty="0"/>
                    </a:p>
                  </a:txBody>
                  <a:tcPr/>
                </a:tc>
              </a:tr>
              <a:tr h="2420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t>Department Vision:  </a:t>
                      </a:r>
                      <a:r>
                        <a:rPr lang="en-US" sz="2000" i="1" dirty="0" smtClean="0"/>
                        <a:t>The Department of IT will strive to be at the top position among the renowned providers of IT education.</a:t>
                      </a:r>
                      <a:endParaRPr lang="en-US" sz="2000" dirty="0" smtClean="0"/>
                    </a:p>
                    <a:p>
                      <a:endParaRPr lang="en-US" sz="2000" dirty="0"/>
                    </a:p>
                  </a:txBody>
                  <a:tcPr/>
                </a:tc>
                <a:tc>
                  <a:txBody>
                    <a:bodyPr/>
                    <a:lstStyle/>
                    <a:p>
                      <a:pPr lvl="0"/>
                      <a:r>
                        <a:rPr lang="en-US" sz="2000" b="1" dirty="0" smtClean="0"/>
                        <a:t>Department Mission:</a:t>
                      </a:r>
                      <a:r>
                        <a:rPr lang="en-US" sz="2000" dirty="0" smtClean="0"/>
                        <a:t>  </a:t>
                      </a:r>
                      <a:r>
                        <a:rPr lang="en-US" sz="2000" i="1" dirty="0" smtClean="0"/>
                        <a:t>The IT Department is committed to enrich students by rigorously implementing </a:t>
                      </a:r>
                      <a:r>
                        <a:rPr lang="en-US" sz="2000" b="1" i="1" dirty="0" smtClean="0"/>
                        <a:t>quality education</a:t>
                      </a:r>
                      <a:r>
                        <a:rPr lang="en-US" sz="2000" i="1" dirty="0" smtClean="0"/>
                        <a:t> with a focus to make them </a:t>
                      </a:r>
                      <a:r>
                        <a:rPr lang="en-US" sz="2000" b="1" i="1" dirty="0" smtClean="0"/>
                        <a:t>industry ready</a:t>
                      </a:r>
                      <a:r>
                        <a:rPr lang="en-US" sz="2000" i="1" dirty="0" smtClean="0"/>
                        <a:t>, while imbibing in them </a:t>
                      </a:r>
                      <a:r>
                        <a:rPr lang="en-US" sz="2000" b="1" i="1" dirty="0" smtClean="0"/>
                        <a:t>professional ethics and social values to become responsible citizens.</a:t>
                      </a:r>
                      <a:endParaRPr lang="en-US" sz="2000" dirty="0"/>
                    </a:p>
                  </a:txBody>
                  <a:tcPr/>
                </a:tc>
              </a:tr>
            </a:tbl>
          </a:graphicData>
        </a:graphic>
      </p:graphicFrame>
    </p:spTree>
    <p:extLst>
      <p:ext uri="{BB962C8B-B14F-4D97-AF65-F5344CB8AC3E}">
        <p14:creationId xmlns:p14="http://schemas.microsoft.com/office/powerpoint/2010/main" val="411962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090794" y="114201"/>
            <a:ext cx="9878293" cy="706443"/>
          </a:xfrm>
          <a:noFill/>
          <a:ln>
            <a:noFill/>
          </a:ln>
        </p:spPr>
        <p:txBody>
          <a:bodyPr/>
          <a:lstStyle/>
          <a:p>
            <a:r>
              <a:rPr lang="en-US" altLang="en-US" dirty="0" smtClean="0"/>
              <a:t>The OBE Framework</a:t>
            </a:r>
            <a:endParaRPr lang="en-IN" altLang="en-US" dirty="0" smtClean="0"/>
          </a:p>
        </p:txBody>
      </p:sp>
      <p:grpSp>
        <p:nvGrpSpPr>
          <p:cNvPr id="30" name="Group 29"/>
          <p:cNvGrpSpPr/>
          <p:nvPr/>
        </p:nvGrpSpPr>
        <p:grpSpPr>
          <a:xfrm>
            <a:off x="1000060" y="890661"/>
            <a:ext cx="10664695" cy="5776041"/>
            <a:chOff x="536036" y="874296"/>
            <a:chExt cx="10664695" cy="5776041"/>
          </a:xfrm>
        </p:grpSpPr>
        <p:sp>
          <p:nvSpPr>
            <p:cNvPr id="4" name="Rounded Rectangle 3"/>
            <p:cNvSpPr/>
            <p:nvPr/>
          </p:nvSpPr>
          <p:spPr>
            <a:xfrm>
              <a:off x="1776518" y="890337"/>
              <a:ext cx="2406316" cy="5760000"/>
            </a:xfrm>
            <a:prstGeom prst="round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ounded Rectangle 4"/>
            <p:cNvSpPr/>
            <p:nvPr/>
          </p:nvSpPr>
          <p:spPr>
            <a:xfrm>
              <a:off x="8794415" y="874296"/>
              <a:ext cx="2406316" cy="5760000"/>
            </a:xfrm>
            <a:prstGeom prst="round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Rectangle 5"/>
            <p:cNvSpPr/>
            <p:nvPr/>
          </p:nvSpPr>
          <p:spPr>
            <a:xfrm>
              <a:off x="536036" y="1813034"/>
              <a:ext cx="693683" cy="3585411"/>
            </a:xfrm>
            <a:prstGeom prst="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bg1"/>
                  </a:solidFill>
                </a:rPr>
                <a:t>Industry and professional orgs</a:t>
              </a:r>
            </a:p>
            <a:p>
              <a:pPr algn="ctr"/>
              <a:r>
                <a:rPr lang="en-US" sz="2000" b="1" dirty="0" smtClean="0">
                  <a:solidFill>
                    <a:schemeClr val="bg1"/>
                  </a:solidFill>
                </a:rPr>
                <a:t>INPUTS &amp; FEEDBACK</a:t>
              </a:r>
              <a:endParaRPr lang="en-IN" sz="2000" b="1" dirty="0">
                <a:solidFill>
                  <a:schemeClr val="bg1"/>
                </a:solidFill>
              </a:endParaRPr>
            </a:p>
          </p:txBody>
        </p:sp>
        <p:sp>
          <p:nvSpPr>
            <p:cNvPr id="7" name="Rectangle 6"/>
            <p:cNvSpPr/>
            <p:nvPr/>
          </p:nvSpPr>
          <p:spPr>
            <a:xfrm>
              <a:off x="6019117" y="1155032"/>
              <a:ext cx="721894" cy="2935705"/>
            </a:xfrm>
            <a:prstGeom prst="rect">
              <a:avLst/>
            </a:prstGeom>
            <a:solidFill>
              <a:srgbClr val="B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chemeClr val="bg1"/>
                  </a:solidFill>
                </a:rPr>
                <a:t>IMPROVEMENTS</a:t>
              </a:r>
              <a:endParaRPr lang="en-IN" sz="2400" b="1" dirty="0">
                <a:solidFill>
                  <a:schemeClr val="bg1"/>
                </a:solidFill>
              </a:endParaRPr>
            </a:p>
          </p:txBody>
        </p:sp>
        <p:sp>
          <p:nvSpPr>
            <p:cNvPr id="8" name="Rectangle 7"/>
            <p:cNvSpPr/>
            <p:nvPr/>
          </p:nvSpPr>
          <p:spPr>
            <a:xfrm>
              <a:off x="4984401" y="4475747"/>
              <a:ext cx="3080084" cy="2165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Course Planning and Delivery</a:t>
              </a:r>
            </a:p>
            <a:p>
              <a:pPr marL="173038" indent="-173038">
                <a:buFont typeface="Arial" pitchFamily="34" charset="0"/>
                <a:buChar char="•"/>
              </a:pPr>
              <a:r>
                <a:rPr lang="en-US" sz="2400" dirty="0" smtClean="0">
                  <a:solidFill>
                    <a:schemeClr val="bg1"/>
                  </a:solidFill>
                </a:rPr>
                <a:t>Syllabus</a:t>
              </a:r>
            </a:p>
            <a:p>
              <a:pPr marL="173038" indent="-173038">
                <a:buFont typeface="Arial" pitchFamily="34" charset="0"/>
                <a:buChar char="•"/>
              </a:pPr>
              <a:r>
                <a:rPr lang="en-US" sz="2400" dirty="0" smtClean="0">
                  <a:solidFill>
                    <a:schemeClr val="bg1"/>
                  </a:solidFill>
                </a:rPr>
                <a:t>Teaching Methods</a:t>
              </a:r>
            </a:p>
            <a:p>
              <a:pPr marL="173038" indent="-173038">
                <a:buFont typeface="Arial" pitchFamily="34" charset="0"/>
                <a:buChar char="•"/>
              </a:pPr>
              <a:r>
                <a:rPr lang="en-US" sz="2400" dirty="0" smtClean="0">
                  <a:solidFill>
                    <a:schemeClr val="bg1"/>
                  </a:solidFill>
                </a:rPr>
                <a:t>Learning Activities</a:t>
              </a:r>
            </a:p>
            <a:p>
              <a:pPr marL="173038" indent="-173038">
                <a:buFont typeface="Arial" pitchFamily="34" charset="0"/>
                <a:buChar char="•"/>
              </a:pPr>
              <a:r>
                <a:rPr lang="en-US" sz="2400" dirty="0" smtClean="0">
                  <a:solidFill>
                    <a:schemeClr val="bg1"/>
                  </a:solidFill>
                </a:rPr>
                <a:t>Assessment Tools</a:t>
              </a:r>
              <a:endParaRPr lang="en-IN" sz="2400" dirty="0">
                <a:solidFill>
                  <a:schemeClr val="bg1"/>
                </a:solidFill>
              </a:endParaRPr>
            </a:p>
          </p:txBody>
        </p:sp>
        <p:sp>
          <p:nvSpPr>
            <p:cNvPr id="9" name="Rectangle 8"/>
            <p:cNvSpPr/>
            <p:nvPr/>
          </p:nvSpPr>
          <p:spPr>
            <a:xfrm>
              <a:off x="2333290" y="1657045"/>
              <a:ext cx="1781518" cy="67376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Mission/Vision</a:t>
              </a:r>
            </a:p>
            <a:p>
              <a:pPr algn="ctr"/>
              <a:r>
                <a:rPr lang="en-US" sz="2000" dirty="0" smtClean="0">
                  <a:solidFill>
                    <a:schemeClr val="bg1"/>
                  </a:solidFill>
                </a:rPr>
                <a:t>EGA</a:t>
              </a:r>
              <a:endParaRPr lang="en-IN" sz="2000" dirty="0">
                <a:solidFill>
                  <a:schemeClr val="bg1"/>
                </a:solidFill>
              </a:endParaRPr>
            </a:p>
          </p:txBody>
        </p:sp>
        <p:sp>
          <p:nvSpPr>
            <p:cNvPr id="10" name="Rectangle 9"/>
            <p:cNvSpPr/>
            <p:nvPr/>
          </p:nvSpPr>
          <p:spPr>
            <a:xfrm>
              <a:off x="9074876" y="1714020"/>
              <a:ext cx="1852863" cy="7769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Institutional Assessment</a:t>
              </a:r>
              <a:endParaRPr lang="en-IN" sz="2400" dirty="0">
                <a:solidFill>
                  <a:schemeClr val="bg1"/>
                </a:solidFill>
              </a:endParaRPr>
            </a:p>
          </p:txBody>
        </p:sp>
        <p:sp>
          <p:nvSpPr>
            <p:cNvPr id="11" name="Rectangle 10"/>
            <p:cNvSpPr/>
            <p:nvPr/>
          </p:nvSpPr>
          <p:spPr>
            <a:xfrm>
              <a:off x="9082345" y="3470631"/>
              <a:ext cx="1852863" cy="67376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Program</a:t>
              </a:r>
            </a:p>
            <a:p>
              <a:pPr algn="ctr"/>
              <a:r>
                <a:rPr lang="en-US" sz="2400" dirty="0" smtClean="0">
                  <a:solidFill>
                    <a:schemeClr val="bg1"/>
                  </a:solidFill>
                </a:rPr>
                <a:t>Assessment</a:t>
              </a:r>
              <a:endParaRPr lang="en-IN" sz="2400" dirty="0">
                <a:solidFill>
                  <a:schemeClr val="bg1"/>
                </a:solidFill>
              </a:endParaRPr>
            </a:p>
          </p:txBody>
        </p:sp>
        <p:sp>
          <p:nvSpPr>
            <p:cNvPr id="12" name="Rectangle 11"/>
            <p:cNvSpPr/>
            <p:nvPr/>
          </p:nvSpPr>
          <p:spPr>
            <a:xfrm>
              <a:off x="9081516" y="5296111"/>
              <a:ext cx="1852863" cy="67376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Course</a:t>
              </a:r>
            </a:p>
            <a:p>
              <a:pPr algn="ctr"/>
              <a:r>
                <a:rPr lang="en-US" sz="2400" dirty="0" smtClean="0">
                  <a:solidFill>
                    <a:schemeClr val="bg1"/>
                  </a:solidFill>
                </a:rPr>
                <a:t>Assessment</a:t>
              </a:r>
              <a:endParaRPr lang="en-IN" sz="2400" dirty="0">
                <a:solidFill>
                  <a:schemeClr val="bg1"/>
                </a:solidFill>
              </a:endParaRPr>
            </a:p>
          </p:txBody>
        </p:sp>
        <p:sp>
          <p:nvSpPr>
            <p:cNvPr id="13" name="Rectangle 12"/>
            <p:cNvSpPr/>
            <p:nvPr/>
          </p:nvSpPr>
          <p:spPr>
            <a:xfrm>
              <a:off x="2758967" y="2899756"/>
              <a:ext cx="851338" cy="41100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PEO</a:t>
              </a:r>
              <a:endParaRPr lang="en-IN" sz="2400" dirty="0">
                <a:solidFill>
                  <a:schemeClr val="bg1"/>
                </a:solidFill>
              </a:endParaRPr>
            </a:p>
          </p:txBody>
        </p:sp>
        <p:sp>
          <p:nvSpPr>
            <p:cNvPr id="14" name="Rectangle 13"/>
            <p:cNvSpPr/>
            <p:nvPr/>
          </p:nvSpPr>
          <p:spPr>
            <a:xfrm>
              <a:off x="2457480" y="3901283"/>
              <a:ext cx="1499672" cy="6864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Student Outcomes</a:t>
              </a:r>
              <a:endParaRPr lang="en-IN" sz="2400" dirty="0">
                <a:solidFill>
                  <a:schemeClr val="bg1"/>
                </a:solidFill>
              </a:endParaRPr>
            </a:p>
          </p:txBody>
        </p:sp>
        <p:sp>
          <p:nvSpPr>
            <p:cNvPr id="15" name="Rectangle 14"/>
            <p:cNvSpPr/>
            <p:nvPr/>
          </p:nvSpPr>
          <p:spPr>
            <a:xfrm>
              <a:off x="2479609" y="5165558"/>
              <a:ext cx="1430245" cy="1077587"/>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rPr>
                <a:t>Courses Learning Outcomes</a:t>
              </a:r>
              <a:endParaRPr lang="en-IN" sz="2000" dirty="0">
                <a:solidFill>
                  <a:schemeClr val="bg1"/>
                </a:solidFill>
              </a:endParaRPr>
            </a:p>
          </p:txBody>
        </p:sp>
        <p:sp>
          <p:nvSpPr>
            <p:cNvPr id="20" name="TextBox 19"/>
            <p:cNvSpPr txBox="1"/>
            <p:nvPr/>
          </p:nvSpPr>
          <p:spPr>
            <a:xfrm>
              <a:off x="2396362" y="1024759"/>
              <a:ext cx="1702672" cy="400110"/>
            </a:xfrm>
            <a:prstGeom prst="rect">
              <a:avLst/>
            </a:prstGeom>
            <a:noFill/>
          </p:spPr>
          <p:txBody>
            <a:bodyPr wrap="square" rtlCol="0">
              <a:spAutoFit/>
            </a:bodyPr>
            <a:lstStyle/>
            <a:p>
              <a:r>
                <a:rPr lang="en-US" sz="2000" b="1" dirty="0" smtClean="0">
                  <a:solidFill>
                    <a:schemeClr val="bg1"/>
                  </a:solidFill>
                  <a:latin typeface="+mj-lt"/>
                </a:rPr>
                <a:t>OUTCOMES</a:t>
              </a:r>
              <a:endParaRPr lang="en-IN" b="1" dirty="0">
                <a:solidFill>
                  <a:schemeClr val="bg1"/>
                </a:solidFill>
                <a:latin typeface="+mj-lt"/>
              </a:endParaRPr>
            </a:p>
          </p:txBody>
        </p:sp>
        <p:sp>
          <p:nvSpPr>
            <p:cNvPr id="23" name="TextBox 22"/>
            <p:cNvSpPr txBox="1"/>
            <p:nvPr/>
          </p:nvSpPr>
          <p:spPr>
            <a:xfrm>
              <a:off x="1844573" y="1087822"/>
              <a:ext cx="492443" cy="1844564"/>
            </a:xfrm>
            <a:prstGeom prst="rect">
              <a:avLst/>
            </a:prstGeom>
            <a:noFill/>
          </p:spPr>
          <p:txBody>
            <a:bodyPr vert="vert270" wrap="square" rtlCol="0">
              <a:spAutoFit/>
            </a:bodyPr>
            <a:lstStyle/>
            <a:p>
              <a:r>
                <a:rPr lang="en-US" sz="2000" b="1" dirty="0" smtClean="0">
                  <a:solidFill>
                    <a:schemeClr val="bg1"/>
                  </a:solidFill>
                  <a:latin typeface="+mj-lt"/>
                </a:rPr>
                <a:t>INSTITUTION</a:t>
              </a:r>
              <a:endParaRPr lang="en-IN" sz="2000" b="1" dirty="0">
                <a:solidFill>
                  <a:schemeClr val="bg1"/>
                </a:solidFill>
                <a:latin typeface="+mj-lt"/>
              </a:endParaRPr>
            </a:p>
          </p:txBody>
        </p:sp>
        <p:sp>
          <p:nvSpPr>
            <p:cNvPr id="24" name="TextBox 23"/>
            <p:cNvSpPr txBox="1"/>
            <p:nvPr/>
          </p:nvSpPr>
          <p:spPr>
            <a:xfrm>
              <a:off x="1861917" y="3168869"/>
              <a:ext cx="492443" cy="1513489"/>
            </a:xfrm>
            <a:prstGeom prst="rect">
              <a:avLst/>
            </a:prstGeom>
            <a:noFill/>
          </p:spPr>
          <p:txBody>
            <a:bodyPr vert="vert270" wrap="square" rtlCol="0">
              <a:spAutoFit/>
            </a:bodyPr>
            <a:lstStyle/>
            <a:p>
              <a:r>
                <a:rPr lang="en-US" sz="2000" b="1" dirty="0" smtClean="0">
                  <a:solidFill>
                    <a:schemeClr val="bg1"/>
                  </a:solidFill>
                  <a:latin typeface="+mj-lt"/>
                </a:rPr>
                <a:t>PROGRAM</a:t>
              </a:r>
              <a:endParaRPr lang="en-IN" sz="2000" b="1" dirty="0">
                <a:solidFill>
                  <a:schemeClr val="bg1"/>
                </a:solidFill>
                <a:latin typeface="+mj-lt"/>
              </a:endParaRPr>
            </a:p>
          </p:txBody>
        </p:sp>
        <p:sp>
          <p:nvSpPr>
            <p:cNvPr id="27" name="TextBox 26"/>
            <p:cNvSpPr txBox="1"/>
            <p:nvPr/>
          </p:nvSpPr>
          <p:spPr>
            <a:xfrm>
              <a:off x="1860338" y="4981901"/>
              <a:ext cx="492443" cy="1218299"/>
            </a:xfrm>
            <a:prstGeom prst="rect">
              <a:avLst/>
            </a:prstGeom>
            <a:noFill/>
          </p:spPr>
          <p:txBody>
            <a:bodyPr vert="vert270" wrap="square" rtlCol="0">
              <a:spAutoFit/>
            </a:bodyPr>
            <a:lstStyle/>
            <a:p>
              <a:r>
                <a:rPr lang="en-US" sz="2000" b="1" dirty="0" smtClean="0">
                  <a:solidFill>
                    <a:schemeClr val="bg1"/>
                  </a:solidFill>
                  <a:latin typeface="+mj-lt"/>
                </a:rPr>
                <a:t>COURSE</a:t>
              </a:r>
              <a:endParaRPr lang="en-IN" sz="2000" b="1" dirty="0">
                <a:solidFill>
                  <a:schemeClr val="bg1"/>
                </a:solidFill>
                <a:latin typeface="+mj-lt"/>
              </a:endParaRPr>
            </a:p>
          </p:txBody>
        </p:sp>
        <p:sp>
          <p:nvSpPr>
            <p:cNvPr id="34" name="TextBox 33"/>
            <p:cNvSpPr txBox="1"/>
            <p:nvPr/>
          </p:nvSpPr>
          <p:spPr>
            <a:xfrm>
              <a:off x="9065195" y="993228"/>
              <a:ext cx="1939157" cy="707886"/>
            </a:xfrm>
            <a:prstGeom prst="rect">
              <a:avLst/>
            </a:prstGeom>
            <a:noFill/>
          </p:spPr>
          <p:txBody>
            <a:bodyPr wrap="square" rtlCol="0">
              <a:spAutoFit/>
            </a:bodyPr>
            <a:lstStyle/>
            <a:p>
              <a:pPr algn="ctr"/>
              <a:r>
                <a:rPr lang="en-US" sz="2000" b="1" dirty="0" smtClean="0">
                  <a:solidFill>
                    <a:schemeClr val="bg1"/>
                  </a:solidFill>
                  <a:latin typeface="+mj-lt"/>
                </a:rPr>
                <a:t>ASSESSMENT</a:t>
              </a:r>
            </a:p>
            <a:p>
              <a:pPr algn="ctr"/>
              <a:r>
                <a:rPr lang="en-US" sz="2000" b="1" dirty="0" smtClean="0">
                  <a:solidFill>
                    <a:schemeClr val="bg1"/>
                  </a:solidFill>
                  <a:latin typeface="+mj-lt"/>
                </a:rPr>
                <a:t>EVALUATION</a:t>
              </a:r>
              <a:endParaRPr lang="en-IN" sz="2000" b="1" dirty="0">
                <a:solidFill>
                  <a:schemeClr val="bg1"/>
                </a:solidFill>
                <a:latin typeface="+mj-lt"/>
              </a:endParaRPr>
            </a:p>
          </p:txBody>
        </p:sp>
        <p:sp>
          <p:nvSpPr>
            <p:cNvPr id="40" name="Right Arrow 39"/>
            <p:cNvSpPr/>
            <p:nvPr/>
          </p:nvSpPr>
          <p:spPr>
            <a:xfrm>
              <a:off x="1229719" y="3452648"/>
              <a:ext cx="551793" cy="34684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1" name="Up-Down Arrow 40"/>
            <p:cNvSpPr/>
            <p:nvPr/>
          </p:nvSpPr>
          <p:spPr>
            <a:xfrm>
              <a:off x="3121580" y="2333296"/>
              <a:ext cx="173421" cy="5675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2" name="Up-Down Arrow 41"/>
            <p:cNvSpPr/>
            <p:nvPr/>
          </p:nvSpPr>
          <p:spPr>
            <a:xfrm>
              <a:off x="3084788" y="4582574"/>
              <a:ext cx="173421" cy="5675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3" name="Up-Down Arrow 42"/>
            <p:cNvSpPr/>
            <p:nvPr/>
          </p:nvSpPr>
          <p:spPr>
            <a:xfrm>
              <a:off x="3100554" y="3321294"/>
              <a:ext cx="173421" cy="567558"/>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4" name="Right Arrow 43"/>
            <p:cNvSpPr/>
            <p:nvPr/>
          </p:nvSpPr>
          <p:spPr>
            <a:xfrm>
              <a:off x="3904601" y="5481143"/>
              <a:ext cx="1080000" cy="3520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5" name="Right Arrow 44"/>
            <p:cNvSpPr/>
            <p:nvPr/>
          </p:nvSpPr>
          <p:spPr>
            <a:xfrm>
              <a:off x="8092974" y="5475888"/>
              <a:ext cx="972000" cy="35209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6" name="Left Arrow 45"/>
            <p:cNvSpPr/>
            <p:nvPr/>
          </p:nvSpPr>
          <p:spPr>
            <a:xfrm>
              <a:off x="6747650" y="2349061"/>
              <a:ext cx="2033751" cy="50449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7" name="Left Arrow 46"/>
            <p:cNvSpPr/>
            <p:nvPr/>
          </p:nvSpPr>
          <p:spPr>
            <a:xfrm>
              <a:off x="4177870" y="2343805"/>
              <a:ext cx="1835220" cy="504497"/>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48" name="Up-Down Arrow 47"/>
            <p:cNvSpPr/>
            <p:nvPr/>
          </p:nvSpPr>
          <p:spPr>
            <a:xfrm>
              <a:off x="9927030" y="2469930"/>
              <a:ext cx="173421" cy="1008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sp>
          <p:nvSpPr>
            <p:cNvPr id="52" name="Up-Down Arrow 51"/>
            <p:cNvSpPr/>
            <p:nvPr/>
          </p:nvSpPr>
          <p:spPr>
            <a:xfrm>
              <a:off x="9937541" y="4151585"/>
              <a:ext cx="173421" cy="1152000"/>
            </a:xfrm>
            <a:prstGeom prst="up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bg1"/>
                </a:solidFill>
              </a:endParaRPr>
            </a:p>
          </p:txBody>
        </p:sp>
      </p:grpSp>
    </p:spTree>
    <p:extLst>
      <p:ext uri="{BB962C8B-B14F-4D97-AF65-F5344CB8AC3E}">
        <p14:creationId xmlns:p14="http://schemas.microsoft.com/office/powerpoint/2010/main" val="4115505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195213"/>
            <a:ext cx="10261600" cy="914400"/>
          </a:xfrm>
        </p:spPr>
        <p:txBody>
          <a:bodyPr/>
          <a:lstStyle/>
          <a:p>
            <a:r>
              <a:rPr lang="en-US" dirty="0" smtClean="0"/>
              <a:t>PEO 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3082984"/>
              </p:ext>
            </p:extLst>
          </p:nvPr>
        </p:nvGraphicFramePr>
        <p:xfrm>
          <a:off x="1201002" y="317361"/>
          <a:ext cx="10575878" cy="6240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694409" y="3017206"/>
            <a:ext cx="769121" cy="1838708"/>
          </a:xfrm>
          <a:prstGeom prst="rect">
            <a:avLst/>
          </a:prstGeom>
          <a:noFill/>
        </p:spPr>
        <p:txBody>
          <a:bodyPr vert="wordArtVert" wrap="none" rtlCol="0">
            <a:spAutoFit/>
          </a:bodyPr>
          <a:lstStyle/>
          <a:p>
            <a:r>
              <a:rPr lang="en-US" sz="3200" b="1" dirty="0" smtClean="0">
                <a:solidFill>
                  <a:schemeClr val="bg1"/>
                </a:solidFill>
              </a:rPr>
              <a:t>PEO</a:t>
            </a:r>
            <a:endParaRPr lang="en-US" sz="3200" b="1" dirty="0">
              <a:solidFill>
                <a:schemeClr val="bg1"/>
              </a:solidFill>
            </a:endParaRPr>
          </a:p>
        </p:txBody>
      </p:sp>
    </p:spTree>
    <p:extLst>
      <p:ext uri="{BB962C8B-B14F-4D97-AF65-F5344CB8AC3E}">
        <p14:creationId xmlns:p14="http://schemas.microsoft.com/office/powerpoint/2010/main" val="28369894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PEOs</a:t>
            </a:r>
            <a:endParaRPr lang="en-US" dirty="0"/>
          </a:p>
        </p:txBody>
      </p:sp>
      <p:sp>
        <p:nvSpPr>
          <p:cNvPr id="3" name="Content Placeholder 2"/>
          <p:cNvSpPr>
            <a:spLocks noGrp="1"/>
          </p:cNvSpPr>
          <p:nvPr>
            <p:ph idx="1"/>
          </p:nvPr>
        </p:nvSpPr>
        <p:spPr>
          <a:xfrm>
            <a:off x="783609" y="1470783"/>
            <a:ext cx="10515600" cy="4351338"/>
          </a:xfrm>
        </p:spPr>
        <p:txBody>
          <a:bodyPr/>
          <a:lstStyle/>
          <a:p>
            <a:r>
              <a:rPr lang="en-US" sz="1800" b="1" dirty="0">
                <a:effectLst/>
              </a:rPr>
              <a:t>PEO 1:</a:t>
            </a:r>
            <a:r>
              <a:rPr lang="en-US" sz="1800" dirty="0">
                <a:effectLst/>
              </a:rPr>
              <a:t> To enable learners to gain a broad background across fundamental areas of information technology along with a depth of understanding in a particular area of interest within the domain of information systems.</a:t>
            </a:r>
          </a:p>
          <a:p>
            <a:r>
              <a:rPr lang="en-US" sz="1800" dirty="0">
                <a:effectLst/>
              </a:rPr>
              <a:t> </a:t>
            </a:r>
            <a:r>
              <a:rPr lang="en-US" sz="1800" b="1" dirty="0" smtClean="0">
                <a:effectLst/>
              </a:rPr>
              <a:t>PEO </a:t>
            </a:r>
            <a:r>
              <a:rPr lang="en-US" sz="1800" b="1" dirty="0">
                <a:effectLst/>
              </a:rPr>
              <a:t>2:</a:t>
            </a:r>
            <a:r>
              <a:rPr lang="en-US" sz="1800" dirty="0">
                <a:effectLst/>
              </a:rPr>
              <a:t> To prepare learners to use effectively modern programming tools to solve real life problems.</a:t>
            </a:r>
          </a:p>
          <a:p>
            <a:r>
              <a:rPr lang="en-US" sz="1800" dirty="0">
                <a:effectLst/>
              </a:rPr>
              <a:t> </a:t>
            </a:r>
            <a:r>
              <a:rPr lang="en-US" sz="1800" b="1" dirty="0" smtClean="0">
                <a:effectLst/>
              </a:rPr>
              <a:t>PEO </a:t>
            </a:r>
            <a:r>
              <a:rPr lang="en-US" sz="1800" b="1" dirty="0">
                <a:effectLst/>
              </a:rPr>
              <a:t>3:</a:t>
            </a:r>
            <a:r>
              <a:rPr lang="en-US" sz="1800" dirty="0">
                <a:effectLst/>
              </a:rPr>
              <a:t> To prepare learners for successful career in Indian and Multinational Organizations, Identify and evaluate current and emerging technologies. To assess their applicability to address the users’ needs and recognize the need for continued learning. To motivate students to pursue it throughout their career and higher studies.</a:t>
            </a:r>
          </a:p>
          <a:p>
            <a:r>
              <a:rPr lang="en-US" sz="1800" dirty="0">
                <a:effectLst/>
              </a:rPr>
              <a:t> </a:t>
            </a:r>
            <a:r>
              <a:rPr lang="en-US" sz="1800" b="1" dirty="0" smtClean="0">
                <a:effectLst/>
              </a:rPr>
              <a:t>PEO </a:t>
            </a:r>
            <a:r>
              <a:rPr lang="en-US" sz="1800" b="1" dirty="0">
                <a:effectLst/>
              </a:rPr>
              <a:t>4: </a:t>
            </a:r>
            <a:r>
              <a:rPr lang="en-US" sz="1800" dirty="0">
                <a:effectLst/>
              </a:rPr>
              <a:t>To encourage and motivate learners for Research &amp; Development and entrepreneurship. </a:t>
            </a:r>
          </a:p>
          <a:p>
            <a:r>
              <a:rPr lang="en-US" sz="1800" dirty="0">
                <a:effectLst/>
              </a:rPr>
              <a:t> </a:t>
            </a:r>
            <a:r>
              <a:rPr lang="en-US" sz="1800" b="1" dirty="0" smtClean="0">
                <a:effectLst/>
              </a:rPr>
              <a:t>PEO </a:t>
            </a:r>
            <a:r>
              <a:rPr lang="en-US" sz="1800" b="1" dirty="0">
                <a:effectLst/>
              </a:rPr>
              <a:t>5:</a:t>
            </a:r>
            <a:r>
              <a:rPr lang="en-US" sz="1800" dirty="0">
                <a:effectLst/>
              </a:rPr>
              <a:t> To inculcate independent, critical thinking, problem solving and leadership skills, with an ability to analyze the impact of technology on individuals, organizations and society including professional, ethical, legal and public policy issues.</a:t>
            </a:r>
          </a:p>
          <a:p>
            <a:r>
              <a:rPr lang="en-US" sz="1800" dirty="0">
                <a:effectLst/>
              </a:rPr>
              <a:t> </a:t>
            </a:r>
            <a:r>
              <a:rPr lang="en-US" sz="1800" b="1" dirty="0" smtClean="0">
                <a:effectLst/>
              </a:rPr>
              <a:t>PEO </a:t>
            </a:r>
            <a:r>
              <a:rPr lang="en-US" sz="1800" b="1" dirty="0">
                <a:effectLst/>
              </a:rPr>
              <a:t>6:</a:t>
            </a:r>
            <a:r>
              <a:rPr lang="en-US" sz="1800" dirty="0">
                <a:effectLst/>
              </a:rPr>
              <a:t> To encourage learners to use best practices and implement technologies to enhance information security and enable compliance, ensuring confidentiality, information integrity, and availability.</a:t>
            </a:r>
          </a:p>
          <a:p>
            <a:r>
              <a:rPr lang="en-US" sz="1800" b="1" dirty="0">
                <a:effectLst/>
              </a:rPr>
              <a:t>PEO 7:</a:t>
            </a:r>
            <a:r>
              <a:rPr lang="en-US" sz="1800" dirty="0">
                <a:effectLst/>
              </a:rPr>
              <a:t> To develop excellent written and oral communication skills to effectively interact with clients, users, co-workers and managers. To Collaborate and work in teams to accomplish a common goal by integrating personal initiative and group cooperation.</a:t>
            </a:r>
          </a:p>
          <a:p>
            <a:endParaRPr lang="en-US" sz="1800" dirty="0"/>
          </a:p>
        </p:txBody>
      </p:sp>
    </p:spTree>
    <p:extLst>
      <p:ext uri="{BB962C8B-B14F-4D97-AF65-F5344CB8AC3E}">
        <p14:creationId xmlns:p14="http://schemas.microsoft.com/office/powerpoint/2010/main" val="1703008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706" y="228601"/>
            <a:ext cx="11158586" cy="443198"/>
          </a:xfrm>
        </p:spPr>
        <p:txBody>
          <a:bodyPr/>
          <a:lstStyle/>
          <a:p>
            <a:r>
              <a:rPr lang="en-US" dirty="0" err="1" smtClean="0"/>
              <a:t>Programme</a:t>
            </a:r>
            <a:r>
              <a:rPr lang="en-US" dirty="0" smtClean="0"/>
              <a:t> Educational Objectives</a:t>
            </a:r>
            <a:endParaRPr lang="en-IN" dirty="0"/>
          </a:p>
        </p:txBody>
      </p:sp>
      <p:graphicFrame>
        <p:nvGraphicFramePr>
          <p:cNvPr id="5" name="Content Placeholder 4"/>
          <p:cNvGraphicFramePr>
            <a:graphicFrameLocks noGrp="1"/>
          </p:cNvGraphicFramePr>
          <p:nvPr>
            <p:ph sz="quarter" idx="1"/>
          </p:nvPr>
        </p:nvGraphicFramePr>
        <p:xfrm>
          <a:off x="1752600" y="1371600"/>
          <a:ext cx="86868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7" name="Group 36"/>
          <p:cNvGrpSpPr/>
          <p:nvPr/>
        </p:nvGrpSpPr>
        <p:grpSpPr>
          <a:xfrm>
            <a:off x="244699" y="1447800"/>
            <a:ext cx="10002295" cy="5201114"/>
            <a:chOff x="152400" y="1447800"/>
            <a:chExt cx="8718346" cy="5201114"/>
          </a:xfrm>
          <a:solidFill>
            <a:schemeClr val="accent6"/>
          </a:solidFill>
        </p:grpSpPr>
        <p:grpSp>
          <p:nvGrpSpPr>
            <p:cNvPr id="95" name="Group 94"/>
            <p:cNvGrpSpPr/>
            <p:nvPr/>
          </p:nvGrpSpPr>
          <p:grpSpPr>
            <a:xfrm>
              <a:off x="4138244" y="1523999"/>
              <a:ext cx="4732502" cy="5124915"/>
              <a:chOff x="5317252" y="1523999"/>
              <a:chExt cx="3545585" cy="5124915"/>
            </a:xfrm>
            <a:grpFill/>
          </p:grpSpPr>
          <p:sp>
            <p:nvSpPr>
              <p:cNvPr id="22" name="Rectangle 21"/>
              <p:cNvSpPr/>
              <p:nvPr/>
            </p:nvSpPr>
            <p:spPr>
              <a:xfrm>
                <a:off x="7982865" y="1523999"/>
                <a:ext cx="856335" cy="976599"/>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University curriculum  of first Year</a:t>
                </a:r>
                <a:endParaRPr lang="en-IN" sz="1600" dirty="0"/>
              </a:p>
            </p:txBody>
          </p:sp>
          <p:sp>
            <p:nvSpPr>
              <p:cNvPr id="23" name="Rectangle 22"/>
              <p:cNvSpPr/>
              <p:nvPr/>
            </p:nvSpPr>
            <p:spPr>
              <a:xfrm>
                <a:off x="7872046" y="3200400"/>
                <a:ext cx="967154" cy="1924844"/>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University curriculum  of Second to Final Year</a:t>
                </a:r>
                <a:endParaRPr lang="en-IN" sz="1600" dirty="0"/>
              </a:p>
              <a:p>
                <a:pPr algn="ctr"/>
                <a:endParaRPr lang="en-IN" dirty="0"/>
              </a:p>
            </p:txBody>
          </p:sp>
          <p:cxnSp>
            <p:nvCxnSpPr>
              <p:cNvPr id="82" name="Straight Arrow Connector 81"/>
              <p:cNvCxnSpPr/>
              <p:nvPr/>
            </p:nvCxnSpPr>
            <p:spPr>
              <a:xfrm>
                <a:off x="5334803" y="4149165"/>
                <a:ext cx="742155" cy="1588"/>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317252" y="6044663"/>
                <a:ext cx="742155" cy="1588"/>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895683" y="5455114"/>
                <a:ext cx="967154" cy="11938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t>R&amp;D , EDC Cell, HOC</a:t>
                </a:r>
                <a:endParaRPr lang="en-IN" sz="1400" dirty="0"/>
              </a:p>
              <a:p>
                <a:pPr algn="ctr"/>
                <a:endParaRPr lang="en-IN" dirty="0"/>
              </a:p>
            </p:txBody>
          </p:sp>
          <p:cxnSp>
            <p:nvCxnSpPr>
              <p:cNvPr id="44" name="Straight Arrow Connector 43"/>
              <p:cNvCxnSpPr/>
              <p:nvPr/>
            </p:nvCxnSpPr>
            <p:spPr>
              <a:xfrm>
                <a:off x="7111080" y="6062431"/>
                <a:ext cx="742155" cy="1588"/>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152400" y="1447800"/>
              <a:ext cx="7391397" cy="5061414"/>
              <a:chOff x="152400" y="1447800"/>
              <a:chExt cx="7391397" cy="5061414"/>
            </a:xfrm>
            <a:grpFill/>
          </p:grpSpPr>
          <p:sp>
            <p:nvSpPr>
              <p:cNvPr id="6" name="Rectangle 5"/>
              <p:cNvSpPr/>
              <p:nvPr/>
            </p:nvSpPr>
            <p:spPr>
              <a:xfrm>
                <a:off x="152400" y="3048000"/>
                <a:ext cx="838200" cy="7620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VISSION</a:t>
                </a:r>
                <a:endParaRPr lang="en-IN" sz="1400" dirty="0"/>
              </a:p>
            </p:txBody>
          </p:sp>
          <p:sp>
            <p:nvSpPr>
              <p:cNvPr id="7" name="Rectangle 6"/>
              <p:cNvSpPr/>
              <p:nvPr/>
            </p:nvSpPr>
            <p:spPr>
              <a:xfrm>
                <a:off x="1981200" y="3048000"/>
                <a:ext cx="990600"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MISSION</a:t>
                </a:r>
                <a:endParaRPr lang="en-IN" sz="1600" dirty="0"/>
              </a:p>
            </p:txBody>
          </p:sp>
          <p:cxnSp>
            <p:nvCxnSpPr>
              <p:cNvPr id="43" name="Straight Arrow Connector 42"/>
              <p:cNvCxnSpPr/>
              <p:nvPr/>
            </p:nvCxnSpPr>
            <p:spPr>
              <a:xfrm>
                <a:off x="990600" y="3505200"/>
                <a:ext cx="990600" cy="1588"/>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2819399" y="1447800"/>
                <a:ext cx="3732336" cy="5061414"/>
                <a:chOff x="2614350" y="1447800"/>
                <a:chExt cx="3528753" cy="5061414"/>
              </a:xfrm>
              <a:grpFill/>
            </p:grpSpPr>
            <p:grpSp>
              <p:nvGrpSpPr>
                <p:cNvPr id="33" name="Group 32"/>
                <p:cNvGrpSpPr/>
                <p:nvPr/>
              </p:nvGrpSpPr>
              <p:grpSpPr>
                <a:xfrm>
                  <a:off x="2614350" y="1447800"/>
                  <a:ext cx="3528753" cy="5061414"/>
                  <a:chOff x="2614350" y="1447800"/>
                  <a:chExt cx="3528753" cy="5061414"/>
                </a:xfrm>
                <a:grpFill/>
              </p:grpSpPr>
              <p:sp>
                <p:nvSpPr>
                  <p:cNvPr id="13" name="Rectangle 12"/>
                  <p:cNvSpPr/>
                  <p:nvPr/>
                </p:nvSpPr>
                <p:spPr>
                  <a:xfrm>
                    <a:off x="4847703" y="1524000"/>
                    <a:ext cx="1295400"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sz="1400" dirty="0"/>
                      <a:t>Foundation for basic engineering</a:t>
                    </a:r>
                  </a:p>
                </p:txBody>
              </p:sp>
              <p:grpSp>
                <p:nvGrpSpPr>
                  <p:cNvPr id="35" name="Group 34"/>
                  <p:cNvGrpSpPr/>
                  <p:nvPr/>
                </p:nvGrpSpPr>
                <p:grpSpPr>
                  <a:xfrm>
                    <a:off x="2614350" y="1447800"/>
                    <a:ext cx="1296786" cy="4923307"/>
                    <a:chOff x="2614350" y="1447800"/>
                    <a:chExt cx="1296786" cy="5538720"/>
                  </a:xfrm>
                  <a:grpFill/>
                </p:grpSpPr>
                <p:sp>
                  <p:nvSpPr>
                    <p:cNvPr id="8" name="Rectangle 7"/>
                    <p:cNvSpPr/>
                    <p:nvPr/>
                  </p:nvSpPr>
                  <p:spPr>
                    <a:xfrm>
                      <a:off x="3046612" y="1447800"/>
                      <a:ext cx="864524"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t>PEO1</a:t>
                      </a:r>
                      <a:endParaRPr lang="en-IN" sz="2400" dirty="0"/>
                    </a:p>
                  </p:txBody>
                </p:sp>
                <p:cxnSp>
                  <p:nvCxnSpPr>
                    <p:cNvPr id="28" name="Shape 27"/>
                    <p:cNvCxnSpPr>
                      <a:endCxn id="8" idx="1"/>
                    </p:cNvCxnSpPr>
                    <p:nvPr/>
                  </p:nvCxnSpPr>
                  <p:spPr>
                    <a:xfrm rot="5400000" flipH="1" flipV="1">
                      <a:off x="2058955" y="2460395"/>
                      <a:ext cx="1543052" cy="432262"/>
                    </a:xfrm>
                    <a:prstGeom prst="bentConnector2">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996736" y="6072120"/>
                      <a:ext cx="864524"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smtClean="0"/>
                        <a:t>PEO5</a:t>
                      </a:r>
                      <a:endParaRPr lang="en-IN" sz="2400" dirty="0"/>
                    </a:p>
                  </p:txBody>
                </p:sp>
              </p:grpSp>
              <p:sp>
                <p:nvSpPr>
                  <p:cNvPr id="40" name="Rectangle 39"/>
                  <p:cNvSpPr/>
                  <p:nvPr/>
                </p:nvSpPr>
                <p:spPr>
                  <a:xfrm>
                    <a:off x="4847702" y="5594814"/>
                    <a:ext cx="1295400"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IN" sz="1400" dirty="0" smtClean="0"/>
                      <a:t>R&amp;D and EDC</a:t>
                    </a:r>
                    <a:endParaRPr lang="en-IN" sz="1400" dirty="0"/>
                  </a:p>
                </p:txBody>
              </p:sp>
            </p:grpSp>
            <p:cxnSp>
              <p:nvCxnSpPr>
                <p:cNvPr id="75" name="Straight Arrow Connector 74"/>
                <p:cNvCxnSpPr>
                  <a:stCxn id="8" idx="3"/>
                </p:cNvCxnSpPr>
                <p:nvPr/>
              </p:nvCxnSpPr>
              <p:spPr>
                <a:xfrm>
                  <a:off x="3911136" y="1854200"/>
                  <a:ext cx="962540" cy="0"/>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2971800" y="2951957"/>
                <a:ext cx="4571997" cy="3036053"/>
                <a:chOff x="2758442" y="2951957"/>
                <a:chExt cx="4322616" cy="3036053"/>
              </a:xfrm>
              <a:grpFill/>
            </p:grpSpPr>
            <p:grpSp>
              <p:nvGrpSpPr>
                <p:cNvPr id="78" name="Group 77"/>
                <p:cNvGrpSpPr/>
                <p:nvPr/>
              </p:nvGrpSpPr>
              <p:grpSpPr>
                <a:xfrm>
                  <a:off x="2758442" y="2951957"/>
                  <a:ext cx="3818312" cy="3036053"/>
                  <a:chOff x="2834642" y="2951957"/>
                  <a:chExt cx="3818312" cy="3036053"/>
                </a:xfrm>
                <a:grpFill/>
              </p:grpSpPr>
              <p:sp>
                <p:nvSpPr>
                  <p:cNvPr id="12" name="Rectangle 11"/>
                  <p:cNvSpPr/>
                  <p:nvPr/>
                </p:nvSpPr>
                <p:spPr>
                  <a:xfrm>
                    <a:off x="4923907" y="2951957"/>
                    <a:ext cx="1729047" cy="20066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1400" dirty="0">
                        <a:solidFill>
                          <a:schemeClr val="bg1"/>
                        </a:solidFill>
                      </a:rPr>
                      <a:t>Programming Tools</a:t>
                    </a:r>
                  </a:p>
                  <a:p>
                    <a:endParaRPr lang="en-IN" sz="1400" b="1" dirty="0"/>
                  </a:p>
                  <a:p>
                    <a:pPr lvl="0"/>
                    <a:r>
                      <a:rPr lang="en-US" sz="1400" dirty="0">
                        <a:solidFill>
                          <a:schemeClr val="bg1"/>
                        </a:solidFill>
                      </a:rPr>
                      <a:t>Best Practices &amp; </a:t>
                    </a:r>
                    <a:r>
                      <a:rPr lang="en-US" sz="1400" dirty="0" smtClean="0">
                        <a:solidFill>
                          <a:schemeClr val="bg1"/>
                        </a:solidFill>
                      </a:rPr>
                      <a:t>Technologies</a:t>
                    </a:r>
                  </a:p>
                  <a:p>
                    <a:pPr lvl="0"/>
                    <a:endParaRPr lang="en-US" sz="1400" dirty="0" smtClean="0">
                      <a:solidFill>
                        <a:schemeClr val="bg1"/>
                      </a:solidFill>
                    </a:endParaRPr>
                  </a:p>
                  <a:p>
                    <a:r>
                      <a:rPr lang="en-US" sz="1400" dirty="0">
                        <a:solidFill>
                          <a:schemeClr val="bg1"/>
                        </a:solidFill>
                      </a:rPr>
                      <a:t>Independent &amp; Critical thinking and problem solving</a:t>
                    </a:r>
                  </a:p>
                  <a:p>
                    <a:pPr lvl="0"/>
                    <a:endParaRPr lang="en-US" sz="1400" dirty="0">
                      <a:solidFill>
                        <a:schemeClr val="bg1"/>
                      </a:solidFill>
                    </a:endParaRPr>
                  </a:p>
                </p:txBody>
              </p:sp>
              <p:grpSp>
                <p:nvGrpSpPr>
                  <p:cNvPr id="51" name="Group 50"/>
                  <p:cNvGrpSpPr/>
                  <p:nvPr/>
                </p:nvGrpSpPr>
                <p:grpSpPr>
                  <a:xfrm>
                    <a:off x="2834642" y="3124200"/>
                    <a:ext cx="1152700" cy="2863810"/>
                    <a:chOff x="2462054" y="2971800"/>
                    <a:chExt cx="1192451" cy="2863810"/>
                  </a:xfrm>
                  <a:grpFill/>
                </p:grpSpPr>
                <p:sp>
                  <p:nvSpPr>
                    <p:cNvPr id="9" name="Rectangle 8"/>
                    <p:cNvSpPr/>
                    <p:nvPr/>
                  </p:nvSpPr>
                  <p:spPr>
                    <a:xfrm>
                      <a:off x="2708570" y="2971800"/>
                      <a:ext cx="945935" cy="2053107"/>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400" dirty="0"/>
                        <a:t>PEO2</a:t>
                      </a:r>
                    </a:p>
                    <a:p>
                      <a:pPr algn="ctr"/>
                      <a:endParaRPr lang="en-US" sz="2400" dirty="0"/>
                    </a:p>
                    <a:p>
                      <a:pPr algn="ctr"/>
                      <a:r>
                        <a:rPr lang="en-US" sz="2400" dirty="0"/>
                        <a:t>PEO3</a:t>
                      </a:r>
                    </a:p>
                    <a:p>
                      <a:pPr algn="ctr"/>
                      <a:endParaRPr lang="en-US" sz="2400" dirty="0"/>
                    </a:p>
                    <a:p>
                      <a:pPr algn="ctr"/>
                      <a:r>
                        <a:rPr lang="en-US" sz="2400" dirty="0" smtClean="0"/>
                        <a:t>PEO4</a:t>
                      </a:r>
                      <a:endParaRPr lang="en-IN" sz="2400" dirty="0"/>
                    </a:p>
                  </p:txBody>
                </p:sp>
                <p:cxnSp>
                  <p:nvCxnSpPr>
                    <p:cNvPr id="48" name="Elbow Connector 47"/>
                    <p:cNvCxnSpPr>
                      <a:stCxn id="7" idx="3"/>
                      <a:endCxn id="9" idx="1"/>
                    </p:cNvCxnSpPr>
                    <p:nvPr/>
                  </p:nvCxnSpPr>
                  <p:spPr>
                    <a:xfrm>
                      <a:off x="2462054" y="3352800"/>
                      <a:ext cx="246516" cy="645554"/>
                    </a:xfrm>
                    <a:prstGeom prst="bentConnector3">
                      <a:avLst>
                        <a:gd name="adj1" fmla="val 50000"/>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16200000" flipH="1">
                      <a:off x="1559939" y="4712114"/>
                      <a:ext cx="2025611" cy="221382"/>
                    </a:xfrm>
                    <a:prstGeom prst="bentConnector3">
                      <a:avLst>
                        <a:gd name="adj1" fmla="val 50000"/>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83" name="Elbow Connector 82"/>
                <p:cNvCxnSpPr/>
                <p:nvPr/>
              </p:nvCxnSpPr>
              <p:spPr>
                <a:xfrm>
                  <a:off x="6360625" y="4572000"/>
                  <a:ext cx="720433" cy="1588"/>
                </a:xfrm>
                <a:prstGeom prst="bentConnector3">
                  <a:avLst>
                    <a:gd name="adj1" fmla="val 50000"/>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58" name="TextBox 57"/>
          <p:cNvSpPr txBox="1"/>
          <p:nvPr/>
        </p:nvSpPr>
        <p:spPr>
          <a:xfrm>
            <a:off x="1180801" y="3105834"/>
            <a:ext cx="1353140" cy="646331"/>
          </a:xfrm>
          <a:prstGeom prst="rect">
            <a:avLst/>
          </a:prstGeom>
          <a:noFill/>
        </p:spPr>
        <p:txBody>
          <a:bodyPr wrap="square" rtlCol="0">
            <a:spAutoFit/>
          </a:bodyPr>
          <a:lstStyle/>
          <a:p>
            <a:r>
              <a:rPr lang="en-US" sz="1200" b="1" dirty="0"/>
              <a:t>Implemented </a:t>
            </a:r>
          </a:p>
          <a:p>
            <a:endParaRPr lang="en-US" sz="1200" b="1" dirty="0"/>
          </a:p>
          <a:p>
            <a:r>
              <a:rPr lang="en-US" sz="1200" b="1" dirty="0"/>
              <a:t>through</a:t>
            </a:r>
            <a:endParaRPr lang="en-IN" sz="1200" b="1" dirty="0"/>
          </a:p>
        </p:txBody>
      </p:sp>
      <p:sp>
        <p:nvSpPr>
          <p:cNvPr id="65" name="TextBox 64"/>
          <p:cNvSpPr txBox="1"/>
          <p:nvPr/>
        </p:nvSpPr>
        <p:spPr>
          <a:xfrm>
            <a:off x="2262735" y="1422705"/>
            <a:ext cx="1441420" cy="369332"/>
          </a:xfrm>
          <a:prstGeom prst="rect">
            <a:avLst/>
          </a:prstGeom>
          <a:noFill/>
        </p:spPr>
        <p:txBody>
          <a:bodyPr wrap="square" rtlCol="0">
            <a:spAutoFit/>
          </a:bodyPr>
          <a:lstStyle/>
          <a:p>
            <a:r>
              <a:rPr lang="en-US" dirty="0"/>
              <a:t>Achieved by</a:t>
            </a:r>
            <a:endParaRPr lang="en-IN" dirty="0"/>
          </a:p>
        </p:txBody>
      </p:sp>
      <p:sp>
        <p:nvSpPr>
          <p:cNvPr id="66" name="TextBox 65"/>
          <p:cNvSpPr txBox="1"/>
          <p:nvPr/>
        </p:nvSpPr>
        <p:spPr>
          <a:xfrm>
            <a:off x="5055471" y="1316445"/>
            <a:ext cx="814074" cy="923330"/>
          </a:xfrm>
          <a:prstGeom prst="rect">
            <a:avLst/>
          </a:prstGeom>
          <a:noFill/>
        </p:spPr>
        <p:txBody>
          <a:bodyPr wrap="square" rtlCol="0">
            <a:spAutoFit/>
          </a:bodyPr>
          <a:lstStyle/>
          <a:p>
            <a:r>
              <a:rPr lang="en-US" dirty="0"/>
              <a:t>Deals</a:t>
            </a:r>
          </a:p>
          <a:p>
            <a:endParaRPr lang="en-US" dirty="0"/>
          </a:p>
          <a:p>
            <a:r>
              <a:rPr lang="en-US" dirty="0"/>
              <a:t> with</a:t>
            </a:r>
            <a:endParaRPr lang="en-IN" dirty="0"/>
          </a:p>
        </p:txBody>
      </p:sp>
      <p:sp>
        <p:nvSpPr>
          <p:cNvPr id="93" name="TextBox 92"/>
          <p:cNvSpPr txBox="1"/>
          <p:nvPr/>
        </p:nvSpPr>
        <p:spPr>
          <a:xfrm>
            <a:off x="7731465" y="1476970"/>
            <a:ext cx="1371600" cy="923330"/>
          </a:xfrm>
          <a:prstGeom prst="rect">
            <a:avLst/>
          </a:prstGeom>
          <a:noFill/>
        </p:spPr>
        <p:txBody>
          <a:bodyPr wrap="square" rtlCol="0">
            <a:spAutoFit/>
          </a:bodyPr>
          <a:lstStyle/>
          <a:p>
            <a:r>
              <a:rPr lang="en-US" dirty="0"/>
              <a:t>Attained</a:t>
            </a:r>
          </a:p>
          <a:p>
            <a:r>
              <a:rPr lang="en-US" dirty="0"/>
              <a:t> </a:t>
            </a:r>
          </a:p>
          <a:p>
            <a:r>
              <a:rPr lang="en-US" dirty="0"/>
              <a:t>by</a:t>
            </a:r>
            <a:endParaRPr lang="en-IN" dirty="0"/>
          </a:p>
        </p:txBody>
      </p:sp>
      <p:cxnSp>
        <p:nvCxnSpPr>
          <p:cNvPr id="38" name="Straight Arrow Connector 37"/>
          <p:cNvCxnSpPr/>
          <p:nvPr/>
        </p:nvCxnSpPr>
        <p:spPr>
          <a:xfrm flipV="1">
            <a:off x="7572446" y="1908221"/>
            <a:ext cx="1327021" cy="236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421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Department </a:t>
            </a:r>
            <a:r>
              <a:rPr lang="en-US" dirty="0" smtClean="0"/>
              <a:t>Profile</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970991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706" y="228601"/>
            <a:ext cx="11158586" cy="443198"/>
          </a:xfrm>
        </p:spPr>
        <p:txBody>
          <a:bodyPr/>
          <a:lstStyle/>
          <a:p>
            <a:r>
              <a:rPr lang="en-US" dirty="0" smtClean="0"/>
              <a:t>Programme Educational Objectives</a:t>
            </a:r>
            <a:endParaRPr lang="en-IN" dirty="0"/>
          </a:p>
        </p:txBody>
      </p:sp>
      <p:grpSp>
        <p:nvGrpSpPr>
          <p:cNvPr id="46" name="Group 88"/>
          <p:cNvGrpSpPr/>
          <p:nvPr/>
        </p:nvGrpSpPr>
        <p:grpSpPr>
          <a:xfrm>
            <a:off x="193184" y="1462527"/>
            <a:ext cx="10869768" cy="3665113"/>
            <a:chOff x="166815" y="1447800"/>
            <a:chExt cx="8078576" cy="2514600"/>
          </a:xfrm>
          <a:solidFill>
            <a:schemeClr val="accent6"/>
          </a:solidFill>
        </p:grpSpPr>
        <p:sp>
          <p:nvSpPr>
            <p:cNvPr id="47" name="Rectangle 46"/>
            <p:cNvSpPr/>
            <p:nvPr/>
          </p:nvSpPr>
          <p:spPr>
            <a:xfrm>
              <a:off x="166815" y="3048000"/>
              <a:ext cx="856735"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VISSION</a:t>
              </a:r>
              <a:endParaRPr lang="en-IN" sz="1600" dirty="0"/>
            </a:p>
          </p:txBody>
        </p:sp>
        <p:sp>
          <p:nvSpPr>
            <p:cNvPr id="48" name="Rectangle 47"/>
            <p:cNvSpPr/>
            <p:nvPr/>
          </p:nvSpPr>
          <p:spPr>
            <a:xfrm>
              <a:off x="2023739" y="3048000"/>
              <a:ext cx="837408"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a:t>MISSION</a:t>
              </a:r>
              <a:endParaRPr lang="en-IN" sz="1600" dirty="0"/>
            </a:p>
          </p:txBody>
        </p:sp>
        <p:cxnSp>
          <p:nvCxnSpPr>
            <p:cNvPr id="49" name="Straight Arrow Connector 48"/>
            <p:cNvCxnSpPr>
              <a:stCxn id="47" idx="3"/>
              <a:endCxn id="48" idx="1"/>
            </p:cNvCxnSpPr>
            <p:nvPr/>
          </p:nvCxnSpPr>
          <p:spPr>
            <a:xfrm>
              <a:off x="1023550" y="3505200"/>
              <a:ext cx="1000188" cy="0"/>
            </a:xfrm>
            <a:prstGeom prst="straightConnector1">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7102391" y="2273588"/>
              <a:ext cx="1143000"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a:t>Campus connect, Bridge courses &amp;  Co-curricular</a:t>
              </a:r>
            </a:p>
            <a:p>
              <a:pPr algn="ctr"/>
              <a:r>
                <a:rPr lang="en-US" sz="1400" dirty="0"/>
                <a:t> activities</a:t>
              </a:r>
              <a:endParaRPr lang="en-IN" sz="1400" dirty="0"/>
            </a:p>
          </p:txBody>
        </p:sp>
        <p:grpSp>
          <p:nvGrpSpPr>
            <p:cNvPr id="79" name="Group 32"/>
            <p:cNvGrpSpPr/>
            <p:nvPr/>
          </p:nvGrpSpPr>
          <p:grpSpPr>
            <a:xfrm>
              <a:off x="2514600" y="1447800"/>
              <a:ext cx="3945241" cy="1727200"/>
              <a:chOff x="2514600" y="1447800"/>
              <a:chExt cx="3945241" cy="1727200"/>
            </a:xfrm>
            <a:grpFill/>
          </p:grpSpPr>
          <p:sp>
            <p:nvSpPr>
              <p:cNvPr id="81" name="Rectangle 12"/>
              <p:cNvSpPr/>
              <p:nvPr/>
            </p:nvSpPr>
            <p:spPr>
              <a:xfrm>
                <a:off x="5164438" y="1524000"/>
                <a:ext cx="1295403"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r>
                  <a:rPr lang="en-US" sz="1400" dirty="0" smtClean="0">
                    <a:solidFill>
                      <a:schemeClr val="bg1"/>
                    </a:solidFill>
                  </a:rPr>
                  <a:t> Best Practices, Information Security, Integrity, Professional Compliance</a:t>
                </a:r>
                <a:endParaRPr lang="en-US" sz="1400" dirty="0">
                  <a:solidFill>
                    <a:schemeClr val="bg1"/>
                  </a:solidFill>
                </a:endParaRPr>
              </a:p>
            </p:txBody>
          </p:sp>
          <p:grpSp>
            <p:nvGrpSpPr>
              <p:cNvPr id="82" name="Group 34"/>
              <p:cNvGrpSpPr/>
              <p:nvPr/>
            </p:nvGrpSpPr>
            <p:grpSpPr>
              <a:xfrm>
                <a:off x="2514600" y="1447800"/>
                <a:ext cx="2007286" cy="1727200"/>
                <a:chOff x="2514600" y="1447800"/>
                <a:chExt cx="2007286" cy="1943100"/>
              </a:xfrm>
              <a:grpFill/>
            </p:grpSpPr>
            <p:sp>
              <p:nvSpPr>
                <p:cNvPr id="83" name="Rectangle 7"/>
                <p:cNvSpPr/>
                <p:nvPr/>
              </p:nvSpPr>
              <p:spPr>
                <a:xfrm>
                  <a:off x="3736546" y="1447800"/>
                  <a:ext cx="785340"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t>PEO6</a:t>
                  </a:r>
                  <a:endParaRPr lang="en-IN" sz="1600" dirty="0"/>
                </a:p>
              </p:txBody>
            </p:sp>
            <p:cxnSp>
              <p:nvCxnSpPr>
                <p:cNvPr id="84" name="Shape 27"/>
                <p:cNvCxnSpPr/>
                <p:nvPr/>
              </p:nvCxnSpPr>
              <p:spPr>
                <a:xfrm flipV="1">
                  <a:off x="2514600" y="1790700"/>
                  <a:ext cx="1219200" cy="1600200"/>
                </a:xfrm>
                <a:prstGeom prst="bentConnector3">
                  <a:avLst>
                    <a:gd name="adj1" fmla="val 50000"/>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4" name="Group 77"/>
            <p:cNvGrpSpPr/>
            <p:nvPr/>
          </p:nvGrpSpPr>
          <p:grpSpPr>
            <a:xfrm>
              <a:off x="2861147" y="2590800"/>
              <a:ext cx="3598691" cy="1246203"/>
              <a:chOff x="2937347" y="2590800"/>
              <a:chExt cx="3598691" cy="1246203"/>
            </a:xfrm>
            <a:grpFill/>
          </p:grpSpPr>
          <p:sp>
            <p:nvSpPr>
              <p:cNvPr id="67" name="Rectangle 11"/>
              <p:cNvSpPr/>
              <p:nvPr/>
            </p:nvSpPr>
            <p:spPr>
              <a:xfrm>
                <a:off x="5240638" y="2590800"/>
                <a:ext cx="1295400" cy="1246203"/>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lvl="0" algn="ctr"/>
                <a:r>
                  <a:rPr lang="en-US" sz="1400" dirty="0">
                    <a:solidFill>
                      <a:schemeClr val="bg1"/>
                    </a:solidFill>
                  </a:rPr>
                  <a:t>Communication skills for professional growth</a:t>
                </a:r>
              </a:p>
              <a:p>
                <a:pPr algn="ctr"/>
                <a:r>
                  <a:rPr lang="en-US" sz="1400" dirty="0" smtClean="0"/>
                  <a:t>, Teamwork, Professional Growth, Successful Career</a:t>
                </a:r>
                <a:endParaRPr lang="en-IN" sz="1400" dirty="0"/>
              </a:p>
            </p:txBody>
          </p:sp>
          <p:grpSp>
            <p:nvGrpSpPr>
              <p:cNvPr id="68" name="Group 50"/>
              <p:cNvGrpSpPr/>
              <p:nvPr/>
            </p:nvGrpSpPr>
            <p:grpSpPr>
              <a:xfrm>
                <a:off x="2937347" y="2590800"/>
                <a:ext cx="1660741" cy="914401"/>
                <a:chOff x="2568295" y="2438400"/>
                <a:chExt cx="1718007" cy="914401"/>
              </a:xfrm>
              <a:grpFill/>
            </p:grpSpPr>
            <p:sp>
              <p:nvSpPr>
                <p:cNvPr id="69" name="Rectangle 68"/>
                <p:cNvSpPr/>
                <p:nvPr/>
              </p:nvSpPr>
              <p:spPr>
                <a:xfrm>
                  <a:off x="3473881" y="2438400"/>
                  <a:ext cx="812421" cy="914400"/>
                </a:xfrm>
                <a:prstGeom prst="rect">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600" dirty="0" smtClean="0"/>
                    <a:t>PEO7</a:t>
                  </a:r>
                  <a:endParaRPr lang="en-IN" sz="1600" dirty="0"/>
                </a:p>
              </p:txBody>
            </p:sp>
            <p:cxnSp>
              <p:nvCxnSpPr>
                <p:cNvPr id="70" name="Elbow Connector 69"/>
                <p:cNvCxnSpPr>
                  <a:stCxn id="48" idx="3"/>
                  <a:endCxn id="69" idx="1"/>
                </p:cNvCxnSpPr>
                <p:nvPr/>
              </p:nvCxnSpPr>
              <p:spPr>
                <a:xfrm flipV="1">
                  <a:off x="2568295" y="2895600"/>
                  <a:ext cx="905586" cy="457201"/>
                </a:xfrm>
                <a:prstGeom prst="bentConnector3">
                  <a:avLst>
                    <a:gd name="adj1" fmla="val 50000"/>
                  </a:avLst>
                </a:prstGeom>
                <a:grpFill/>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86" name="TextBox 85"/>
          <p:cNvSpPr txBox="1"/>
          <p:nvPr/>
        </p:nvSpPr>
        <p:spPr>
          <a:xfrm>
            <a:off x="1376842" y="4107312"/>
            <a:ext cx="1312519" cy="738664"/>
          </a:xfrm>
          <a:prstGeom prst="rect">
            <a:avLst/>
          </a:prstGeom>
          <a:noFill/>
        </p:spPr>
        <p:txBody>
          <a:bodyPr wrap="square" rtlCol="0">
            <a:spAutoFit/>
          </a:bodyPr>
          <a:lstStyle/>
          <a:p>
            <a:r>
              <a:rPr lang="en-US" sz="1400" b="1" dirty="0"/>
              <a:t>Implemented</a:t>
            </a:r>
            <a:endParaRPr lang="en-US" sz="1200" b="1" dirty="0"/>
          </a:p>
          <a:p>
            <a:endParaRPr lang="en-US" sz="1400" b="1" dirty="0"/>
          </a:p>
          <a:p>
            <a:r>
              <a:rPr lang="en-US" sz="1400" b="1" dirty="0"/>
              <a:t>through</a:t>
            </a:r>
            <a:endParaRPr lang="en-IN" sz="1400" b="1" dirty="0"/>
          </a:p>
        </p:txBody>
      </p:sp>
      <p:sp>
        <p:nvSpPr>
          <p:cNvPr id="87" name="TextBox 86"/>
          <p:cNvSpPr txBox="1"/>
          <p:nvPr/>
        </p:nvSpPr>
        <p:spPr>
          <a:xfrm>
            <a:off x="3511580" y="1447800"/>
            <a:ext cx="1441420" cy="369332"/>
          </a:xfrm>
          <a:prstGeom prst="rect">
            <a:avLst/>
          </a:prstGeom>
          <a:noFill/>
        </p:spPr>
        <p:txBody>
          <a:bodyPr wrap="square" rtlCol="0">
            <a:spAutoFit/>
          </a:bodyPr>
          <a:lstStyle/>
          <a:p>
            <a:r>
              <a:rPr lang="en-US" dirty="0"/>
              <a:t>Achieved by</a:t>
            </a:r>
            <a:endParaRPr lang="en-IN" dirty="0"/>
          </a:p>
        </p:txBody>
      </p:sp>
      <p:sp>
        <p:nvSpPr>
          <p:cNvPr id="88" name="TextBox 87"/>
          <p:cNvSpPr txBox="1"/>
          <p:nvPr/>
        </p:nvSpPr>
        <p:spPr>
          <a:xfrm>
            <a:off x="6029601" y="1635551"/>
            <a:ext cx="1249060" cy="738664"/>
          </a:xfrm>
          <a:prstGeom prst="rect">
            <a:avLst/>
          </a:prstGeom>
          <a:noFill/>
        </p:spPr>
        <p:txBody>
          <a:bodyPr wrap="square" rtlCol="0">
            <a:spAutoFit/>
          </a:bodyPr>
          <a:lstStyle/>
          <a:p>
            <a:r>
              <a:rPr lang="en-US" sz="1400" dirty="0"/>
              <a:t>Deals</a:t>
            </a:r>
          </a:p>
          <a:p>
            <a:endParaRPr lang="en-US" sz="1400" dirty="0"/>
          </a:p>
          <a:p>
            <a:r>
              <a:rPr lang="en-US" sz="1400" dirty="0"/>
              <a:t> with</a:t>
            </a:r>
            <a:endParaRPr lang="en-IN" sz="1400" dirty="0"/>
          </a:p>
        </p:txBody>
      </p:sp>
      <p:sp>
        <p:nvSpPr>
          <p:cNvPr id="89" name="TextBox 88"/>
          <p:cNvSpPr txBox="1"/>
          <p:nvPr/>
        </p:nvSpPr>
        <p:spPr>
          <a:xfrm>
            <a:off x="8584842" y="2710309"/>
            <a:ext cx="1371600" cy="584775"/>
          </a:xfrm>
          <a:prstGeom prst="rect">
            <a:avLst/>
          </a:prstGeom>
          <a:noFill/>
        </p:spPr>
        <p:txBody>
          <a:bodyPr wrap="square" rtlCol="0">
            <a:spAutoFit/>
          </a:bodyPr>
          <a:lstStyle/>
          <a:p>
            <a:r>
              <a:rPr lang="en-US" sz="1600" dirty="0"/>
              <a:t>Attained through</a:t>
            </a:r>
            <a:endParaRPr lang="en-US" sz="1400" dirty="0"/>
          </a:p>
        </p:txBody>
      </p:sp>
      <p:sp>
        <p:nvSpPr>
          <p:cNvPr id="123" name="Right Brace 122"/>
          <p:cNvSpPr/>
          <p:nvPr/>
        </p:nvSpPr>
        <p:spPr>
          <a:xfrm>
            <a:off x="8677533" y="2413576"/>
            <a:ext cx="804461" cy="1269782"/>
          </a:xfrm>
          <a:prstGeom prst="rightBrace">
            <a:avLst>
              <a:gd name="adj1" fmla="val 8333"/>
              <a:gd name="adj2" fmla="val 498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44" name="Elbow Connector 43"/>
          <p:cNvCxnSpPr>
            <a:endCxn id="81" idx="1"/>
          </p:cNvCxnSpPr>
          <p:nvPr/>
        </p:nvCxnSpPr>
        <p:spPr>
          <a:xfrm>
            <a:off x="6052956" y="2010952"/>
            <a:ext cx="864557" cy="22902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6029601" y="3785420"/>
            <a:ext cx="8132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95999" y="3408484"/>
            <a:ext cx="1386626" cy="738664"/>
          </a:xfrm>
          <a:prstGeom prst="rect">
            <a:avLst/>
          </a:prstGeom>
          <a:noFill/>
        </p:spPr>
        <p:txBody>
          <a:bodyPr wrap="square" rtlCol="0">
            <a:spAutoFit/>
          </a:bodyPr>
          <a:lstStyle/>
          <a:p>
            <a:r>
              <a:rPr lang="en-US" sz="1400" dirty="0"/>
              <a:t>Deals</a:t>
            </a:r>
          </a:p>
          <a:p>
            <a:endParaRPr lang="en-US" sz="1400" dirty="0"/>
          </a:p>
          <a:p>
            <a:r>
              <a:rPr lang="en-US" sz="1400" dirty="0"/>
              <a:t> with</a:t>
            </a:r>
            <a:endParaRPr lang="en-IN" sz="1400" dirty="0"/>
          </a:p>
        </p:txBody>
      </p:sp>
    </p:spTree>
    <p:extLst>
      <p:ext uri="{BB962C8B-B14F-4D97-AF65-F5344CB8AC3E}">
        <p14:creationId xmlns:p14="http://schemas.microsoft.com/office/powerpoint/2010/main" val="2737392684"/>
      </p:ext>
    </p:extLst>
  </p:cSld>
  <p:clrMapOvr>
    <a:masterClrMapping/>
  </p:clrMapOvr>
  <p:transition advTm="1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8134" y="136478"/>
            <a:ext cx="10134600" cy="1134494"/>
          </a:xfrm>
        </p:spPr>
        <p:txBody>
          <a:bodyPr/>
          <a:lstStyle/>
          <a:p>
            <a:r>
              <a:rPr lang="en-US" dirty="0" smtClean="0"/>
              <a:t>Program </a:t>
            </a:r>
            <a:r>
              <a:rPr lang="en-US" dirty="0" smtClean="0"/>
              <a:t>Outcome Outline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0983142"/>
              </p:ext>
            </p:extLst>
          </p:nvPr>
        </p:nvGraphicFramePr>
        <p:xfrm>
          <a:off x="1848133" y="1388896"/>
          <a:ext cx="9685106" cy="5351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1728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Outcomes</a:t>
            </a:r>
            <a:endParaRPr lang="en-US" dirty="0"/>
          </a:p>
        </p:txBody>
      </p:sp>
      <p:sp>
        <p:nvSpPr>
          <p:cNvPr id="3" name="Content Placeholder 2"/>
          <p:cNvSpPr>
            <a:spLocks noGrp="1"/>
          </p:cNvSpPr>
          <p:nvPr>
            <p:ph idx="1"/>
          </p:nvPr>
        </p:nvSpPr>
        <p:spPr/>
        <p:txBody>
          <a:bodyPr/>
          <a:lstStyle/>
          <a:p>
            <a:pPr marL="0" indent="0">
              <a:buNone/>
            </a:pPr>
            <a:r>
              <a:rPr lang="en-US" sz="1400" dirty="0">
                <a:effectLst/>
              </a:rPr>
              <a:t>1. An ability to apply knowledge of computing, mathematics, science and engineering fundamentals appropriate to the discipline.</a:t>
            </a:r>
          </a:p>
          <a:p>
            <a:pPr marL="0" indent="0">
              <a:buNone/>
            </a:pPr>
            <a:r>
              <a:rPr lang="en-US" sz="1400" dirty="0">
                <a:effectLst/>
              </a:rPr>
              <a:t>2. An ability to analyze a problem, and identify and formulate the computing requirements appropriate to its solution.</a:t>
            </a:r>
          </a:p>
          <a:p>
            <a:pPr marL="0" indent="0">
              <a:buNone/>
            </a:pPr>
            <a:r>
              <a:rPr lang="en-US" sz="1400" dirty="0">
                <a:effectLst/>
              </a:rPr>
              <a:t>3. An ability to identify and analyze user needs and take them into account in the selection, creation, evaluation, administration and effective integration of IT-based solutions into the user environment.</a:t>
            </a:r>
          </a:p>
          <a:p>
            <a:pPr marL="0" indent="0">
              <a:buNone/>
            </a:pPr>
            <a:r>
              <a:rPr lang="en-US" sz="1400" dirty="0">
                <a:effectLst/>
              </a:rPr>
              <a:t>4.  An ability to design and conduct experiments, research and development activity in computing and IT.</a:t>
            </a:r>
          </a:p>
          <a:p>
            <a:pPr marL="0" indent="0">
              <a:buNone/>
            </a:pPr>
            <a:r>
              <a:rPr lang="en-US" sz="1400" dirty="0">
                <a:effectLst/>
              </a:rPr>
              <a:t>5. An ability to use and apply current techniques, concepts, skills, and modern tools necessary for computing practice.</a:t>
            </a:r>
          </a:p>
          <a:p>
            <a:pPr marL="0" indent="0">
              <a:buNone/>
            </a:pPr>
            <a:r>
              <a:rPr lang="en-US" sz="1400" dirty="0">
                <a:effectLst/>
              </a:rPr>
              <a:t>6.  An ability to analyze the local and global impact of computing on individuals, organizations, and society.</a:t>
            </a:r>
          </a:p>
          <a:p>
            <a:pPr marL="0" indent="0">
              <a:buNone/>
            </a:pPr>
            <a:r>
              <a:rPr lang="en-US" sz="1400" dirty="0">
                <a:effectLst/>
              </a:rPr>
              <a:t>7. An understanding of the impact of sustainable development and engineering solutions in a global, economic, environmental, and societal context.</a:t>
            </a:r>
          </a:p>
          <a:p>
            <a:pPr marL="0" indent="0">
              <a:buNone/>
            </a:pPr>
            <a:r>
              <a:rPr lang="en-US" sz="1400" dirty="0">
                <a:effectLst/>
              </a:rPr>
              <a:t>8. An understanding of professional, ethical, legal, social, cultural, security issues and responsibilities.</a:t>
            </a:r>
          </a:p>
          <a:p>
            <a:pPr marL="0" indent="0">
              <a:buNone/>
            </a:pPr>
            <a:r>
              <a:rPr lang="en-US" sz="1400" dirty="0">
                <a:effectLst/>
              </a:rPr>
              <a:t>9. An ability to function effectively individually and on teams, including diverse and multidisciplinary, to accomplish a common goal.</a:t>
            </a:r>
          </a:p>
          <a:p>
            <a:pPr marL="0" indent="0">
              <a:buNone/>
            </a:pPr>
            <a:r>
              <a:rPr lang="en-US" sz="1400" dirty="0">
                <a:effectLst/>
              </a:rPr>
              <a:t>10. An ability to communicate effectively with a range of audiences. </a:t>
            </a:r>
          </a:p>
          <a:p>
            <a:pPr marL="0" indent="0">
              <a:buNone/>
            </a:pPr>
            <a:r>
              <a:rPr lang="en-US" sz="1400" dirty="0">
                <a:effectLst/>
              </a:rPr>
              <a:t>11. Recognition of the need for and an ability to engage in continuing professional development and pursuing Higher Studies.</a:t>
            </a:r>
          </a:p>
          <a:p>
            <a:pPr marL="0" indent="0">
              <a:buNone/>
            </a:pPr>
            <a:r>
              <a:rPr lang="en-US" sz="1400" dirty="0">
                <a:effectLst/>
              </a:rPr>
              <a:t>12. An understanding of engineering and management principles and apply these to one’s own work, as a member and leader in a team, to manage projects with an understanding of best practices and standards and their application</a:t>
            </a:r>
            <a:r>
              <a:rPr lang="en-US" sz="1400" dirty="0" smtClean="0">
                <a:effectLst/>
              </a:rPr>
              <a:t>.</a:t>
            </a:r>
            <a:endParaRPr lang="en-US" sz="1400" dirty="0"/>
          </a:p>
        </p:txBody>
      </p:sp>
    </p:spTree>
    <p:extLst>
      <p:ext uri="{BB962C8B-B14F-4D97-AF65-F5344CB8AC3E}">
        <p14:creationId xmlns:p14="http://schemas.microsoft.com/office/powerpoint/2010/main" val="1180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half" idx="1"/>
          </p:nvPr>
        </p:nvSpPr>
        <p:spPr>
          <a:xfrm>
            <a:off x="1915716" y="1219201"/>
            <a:ext cx="8077200" cy="5738813"/>
          </a:xfrm>
        </p:spPr>
        <p:txBody>
          <a:bodyPr/>
          <a:lstStyle/>
          <a:p>
            <a:pPr eaLnBrk="1" hangingPunct="1">
              <a:buFont typeface="Arial" pitchFamily="34" charset="0"/>
              <a:buNone/>
            </a:pPr>
            <a:r>
              <a:rPr lang="en-US" altLang="en-US" sz="1800" b="1" dirty="0">
                <a:solidFill>
                  <a:srgbClr val="002060"/>
                </a:solidFill>
                <a:effectLst/>
              </a:rPr>
              <a:t>Engineering Knowledge, Fundamentals and Foundation:</a:t>
            </a:r>
            <a:endParaRPr lang="en-IN" altLang="en-US" sz="1800" b="1" dirty="0">
              <a:solidFill>
                <a:srgbClr val="002060"/>
              </a:solidFill>
              <a:effectLst/>
            </a:endParaRPr>
          </a:p>
          <a:p>
            <a:pPr eaLnBrk="1" hangingPunct="1">
              <a:buFont typeface="Arial" pitchFamily="34" charset="0"/>
              <a:buNone/>
            </a:pPr>
            <a:r>
              <a:rPr lang="en-IN" altLang="en-US" sz="1800" dirty="0">
                <a:solidFill>
                  <a:srgbClr val="002060"/>
                </a:solidFill>
                <a:effectLst/>
              </a:rPr>
              <a:t>EGA01: Engineering knowledge:</a:t>
            </a:r>
            <a:endParaRPr lang="en-US" altLang="en-US" sz="1800" dirty="0">
              <a:solidFill>
                <a:srgbClr val="002060"/>
              </a:solidFill>
              <a:effectLst/>
            </a:endParaRPr>
          </a:p>
          <a:p>
            <a:pPr eaLnBrk="1" hangingPunct="1">
              <a:buFont typeface="Arial" pitchFamily="34" charset="0"/>
              <a:buNone/>
            </a:pPr>
            <a:r>
              <a:rPr lang="en-IN" altLang="en-US" sz="1800" dirty="0">
                <a:solidFill>
                  <a:srgbClr val="002060"/>
                </a:solidFill>
                <a:effectLst/>
              </a:rPr>
              <a:t>EGA02: Problem analysis:</a:t>
            </a:r>
            <a:endParaRPr lang="en-US" altLang="en-US" sz="1800" dirty="0">
              <a:solidFill>
                <a:srgbClr val="002060"/>
              </a:solidFill>
              <a:effectLst/>
            </a:endParaRPr>
          </a:p>
          <a:p>
            <a:pPr eaLnBrk="1" hangingPunct="1">
              <a:buFont typeface="Arial" pitchFamily="34" charset="0"/>
              <a:buNone/>
            </a:pPr>
            <a:r>
              <a:rPr lang="en-IN" altLang="en-US" sz="1800" dirty="0">
                <a:solidFill>
                  <a:srgbClr val="002060"/>
                </a:solidFill>
                <a:effectLst/>
              </a:rPr>
              <a:t>EGA03: Design development of solution:</a:t>
            </a:r>
            <a:endParaRPr lang="en-US" altLang="en-US" sz="1800" dirty="0">
              <a:solidFill>
                <a:srgbClr val="002060"/>
              </a:solidFill>
              <a:effectLst/>
            </a:endParaRPr>
          </a:p>
          <a:p>
            <a:pPr eaLnBrk="1" hangingPunct="1">
              <a:buFont typeface="Arial" pitchFamily="34" charset="0"/>
              <a:buNone/>
            </a:pPr>
            <a:r>
              <a:rPr lang="en-IN" altLang="en-US" sz="1800" dirty="0">
                <a:solidFill>
                  <a:srgbClr val="002060"/>
                </a:solidFill>
                <a:effectLst/>
              </a:rPr>
              <a:t>EGA04: Conduct investigation of complex problems:</a:t>
            </a:r>
            <a:endParaRPr lang="en-US" altLang="en-US" sz="1800" dirty="0">
              <a:solidFill>
                <a:srgbClr val="002060"/>
              </a:solidFill>
              <a:effectLst/>
            </a:endParaRPr>
          </a:p>
          <a:p>
            <a:pPr eaLnBrk="1" hangingPunct="1">
              <a:buFont typeface="Arial" pitchFamily="34" charset="0"/>
              <a:buNone/>
            </a:pPr>
            <a:r>
              <a:rPr lang="en-IN" altLang="en-US" sz="1800" dirty="0">
                <a:solidFill>
                  <a:srgbClr val="002060"/>
                </a:solidFill>
                <a:effectLst/>
              </a:rPr>
              <a:t>EGA05: Modern tool usage:</a:t>
            </a:r>
          </a:p>
          <a:p>
            <a:pPr eaLnBrk="1" hangingPunct="1">
              <a:buFont typeface="Arial" pitchFamily="34" charset="0"/>
              <a:buNone/>
            </a:pPr>
            <a:r>
              <a:rPr lang="en-US" altLang="en-US" sz="1800" b="1" dirty="0">
                <a:solidFill>
                  <a:srgbClr val="C00000"/>
                </a:solidFill>
                <a:effectLst/>
              </a:rPr>
              <a:t>Ethical Attitude and Social Sensitivity:</a:t>
            </a:r>
          </a:p>
          <a:p>
            <a:pPr eaLnBrk="1" hangingPunct="1">
              <a:buFont typeface="Arial" pitchFamily="34" charset="0"/>
              <a:buNone/>
            </a:pPr>
            <a:r>
              <a:rPr lang="en-IN" altLang="en-US" sz="1800" dirty="0">
                <a:solidFill>
                  <a:srgbClr val="C00000"/>
                </a:solidFill>
                <a:effectLst/>
              </a:rPr>
              <a:t>EGA06: The Engineer and Society:</a:t>
            </a:r>
            <a:endParaRPr lang="en-US" altLang="en-US" sz="1800" dirty="0">
              <a:solidFill>
                <a:srgbClr val="C00000"/>
              </a:solidFill>
              <a:effectLst/>
            </a:endParaRPr>
          </a:p>
          <a:p>
            <a:pPr eaLnBrk="1" hangingPunct="1">
              <a:buFont typeface="Arial" pitchFamily="34" charset="0"/>
              <a:buNone/>
            </a:pPr>
            <a:r>
              <a:rPr lang="en-IN" altLang="en-US" sz="1800" dirty="0">
                <a:solidFill>
                  <a:srgbClr val="C00000"/>
                </a:solidFill>
                <a:effectLst/>
              </a:rPr>
              <a:t>EGA07: Environment and sustainability:</a:t>
            </a:r>
            <a:endParaRPr lang="en-US" altLang="en-US" sz="1800" dirty="0">
              <a:solidFill>
                <a:srgbClr val="C00000"/>
              </a:solidFill>
              <a:effectLst/>
            </a:endParaRPr>
          </a:p>
          <a:p>
            <a:pPr eaLnBrk="1" hangingPunct="1">
              <a:buFont typeface="Arial" pitchFamily="34" charset="0"/>
              <a:buNone/>
            </a:pPr>
            <a:r>
              <a:rPr lang="en-IN" altLang="en-US" sz="1800" dirty="0">
                <a:solidFill>
                  <a:srgbClr val="C00000"/>
                </a:solidFill>
                <a:effectLst/>
              </a:rPr>
              <a:t>EGA08: Ethics:</a:t>
            </a:r>
          </a:p>
          <a:p>
            <a:pPr eaLnBrk="1" hangingPunct="1">
              <a:buFont typeface="Arial" pitchFamily="34" charset="0"/>
              <a:buNone/>
            </a:pPr>
            <a:r>
              <a:rPr lang="en-US" altLang="en-US" sz="1800" b="1" dirty="0">
                <a:solidFill>
                  <a:srgbClr val="216008"/>
                </a:solidFill>
                <a:effectLst/>
              </a:rPr>
              <a:t>Knowledge, Skills and Competency:</a:t>
            </a:r>
          </a:p>
          <a:p>
            <a:pPr eaLnBrk="1" hangingPunct="1">
              <a:buFont typeface="Arial" pitchFamily="34" charset="0"/>
              <a:buNone/>
            </a:pPr>
            <a:r>
              <a:rPr lang="en-IN" altLang="en-US" sz="1800" dirty="0">
                <a:solidFill>
                  <a:srgbClr val="216008"/>
                </a:solidFill>
                <a:effectLst/>
              </a:rPr>
              <a:t>EGA09: Individual and teamwork:</a:t>
            </a:r>
            <a:endParaRPr lang="en-US" altLang="en-US" sz="1800" dirty="0">
              <a:solidFill>
                <a:srgbClr val="216008"/>
              </a:solidFill>
              <a:effectLst/>
            </a:endParaRPr>
          </a:p>
          <a:p>
            <a:pPr eaLnBrk="1" hangingPunct="1">
              <a:buFont typeface="Arial" pitchFamily="34" charset="0"/>
              <a:buNone/>
            </a:pPr>
            <a:r>
              <a:rPr lang="en-IN" altLang="en-US" sz="1800" dirty="0">
                <a:solidFill>
                  <a:srgbClr val="216008"/>
                </a:solidFill>
                <a:effectLst/>
              </a:rPr>
              <a:t>EGA10: Communication:</a:t>
            </a:r>
            <a:endParaRPr lang="en-US" altLang="en-US" sz="1800" dirty="0">
              <a:solidFill>
                <a:srgbClr val="216008"/>
              </a:solidFill>
              <a:effectLst/>
            </a:endParaRPr>
          </a:p>
          <a:p>
            <a:pPr eaLnBrk="1" hangingPunct="1">
              <a:buFont typeface="Arial" pitchFamily="34" charset="0"/>
              <a:buNone/>
            </a:pPr>
            <a:r>
              <a:rPr lang="en-IN" altLang="en-US" sz="1800" dirty="0">
                <a:solidFill>
                  <a:srgbClr val="216008"/>
                </a:solidFill>
                <a:effectLst/>
              </a:rPr>
              <a:t>EGA11: Lifelong learning:</a:t>
            </a:r>
            <a:endParaRPr lang="en-US" altLang="en-US" sz="1800" dirty="0">
              <a:solidFill>
                <a:srgbClr val="216008"/>
              </a:solidFill>
              <a:effectLst/>
            </a:endParaRPr>
          </a:p>
          <a:p>
            <a:pPr eaLnBrk="1" hangingPunct="1">
              <a:buFont typeface="Arial" pitchFamily="34" charset="0"/>
              <a:buNone/>
            </a:pPr>
            <a:r>
              <a:rPr lang="en-IN" altLang="en-US" sz="1800" dirty="0">
                <a:solidFill>
                  <a:srgbClr val="216008"/>
                </a:solidFill>
                <a:effectLst/>
              </a:rPr>
              <a:t>EGA12: Project management and finance</a:t>
            </a:r>
            <a:r>
              <a:rPr lang="en-IN" altLang="en-US" sz="1800" dirty="0" smtClean="0">
                <a:solidFill>
                  <a:srgbClr val="216008"/>
                </a:solidFill>
                <a:effectLst/>
              </a:rPr>
              <a:t>:</a:t>
            </a:r>
            <a:endParaRPr lang="en-US" altLang="en-US" sz="1800" dirty="0">
              <a:solidFill>
                <a:srgbClr val="216008"/>
              </a:solidFill>
              <a:effectLst/>
            </a:endParaRPr>
          </a:p>
        </p:txBody>
      </p:sp>
      <p:sp>
        <p:nvSpPr>
          <p:cNvPr id="5" name="Oval Callout 4"/>
          <p:cNvSpPr/>
          <p:nvPr/>
        </p:nvSpPr>
        <p:spPr>
          <a:xfrm>
            <a:off x="5410201" y="747625"/>
            <a:ext cx="4714875" cy="1657350"/>
          </a:xfrm>
          <a:prstGeom prst="wedgeEllipseCallout">
            <a:avLst>
              <a:gd name="adj1" fmla="val -65696"/>
              <a:gd name="adj2" fmla="val 1977"/>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latin typeface="Calibri" pitchFamily="34" charset="0"/>
                <a:ea typeface="Times New Roman" pitchFamily="18" charset="0"/>
                <a:cs typeface="Arial" pitchFamily="34" charset="0"/>
              </a:rPr>
              <a:t>Apply knowledge of mathematics, science and engineering fundamentals and an engineering specialization to the solution of complex engineering problems.</a:t>
            </a:r>
            <a:endParaRPr lang="en-US" dirty="0">
              <a:solidFill>
                <a:srgbClr val="FFFFFF"/>
              </a:solidFill>
            </a:endParaRPr>
          </a:p>
        </p:txBody>
      </p:sp>
      <p:sp>
        <p:nvSpPr>
          <p:cNvPr id="6" name="Oval Callout 5"/>
          <p:cNvSpPr/>
          <p:nvPr/>
        </p:nvSpPr>
        <p:spPr>
          <a:xfrm>
            <a:off x="5520930" y="414338"/>
            <a:ext cx="4196953" cy="2754312"/>
          </a:xfrm>
          <a:prstGeom prst="wedgeEllipseCallout">
            <a:avLst>
              <a:gd name="adj1" fmla="val -83376"/>
              <a:gd name="adj2" fmla="val 3796"/>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Identify and formulate, research literature and analyze complex engineering problems reaching substantial conclusions using first principles of mathematics, natural sciences and engineering sciences.</a:t>
            </a:r>
            <a:endParaRPr lang="en-US" dirty="0">
              <a:solidFill>
                <a:srgbClr val="FFFFFF"/>
              </a:solidFill>
            </a:endParaRPr>
          </a:p>
        </p:txBody>
      </p:sp>
      <p:sp>
        <p:nvSpPr>
          <p:cNvPr id="7" name="Oval Callout 6"/>
          <p:cNvSpPr/>
          <p:nvPr/>
        </p:nvSpPr>
        <p:spPr>
          <a:xfrm>
            <a:off x="5993606" y="1208088"/>
            <a:ext cx="4529138" cy="2228850"/>
          </a:xfrm>
          <a:prstGeom prst="wedgeEllipseCallout">
            <a:avLst>
              <a:gd name="adj1" fmla="val -63996"/>
              <a:gd name="adj2" fmla="val -2488"/>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Design solutions of complex engineering problems and design system components or processes that meet specified needs with appropriate consideration for public health and safety, cultural, societal and environmental considerations.</a:t>
            </a:r>
            <a:endParaRPr lang="en-US" dirty="0">
              <a:solidFill>
                <a:srgbClr val="FFFFFF"/>
              </a:solidFill>
            </a:endParaRPr>
          </a:p>
        </p:txBody>
      </p:sp>
      <p:sp>
        <p:nvSpPr>
          <p:cNvPr id="8" name="Oval Callout 7"/>
          <p:cNvSpPr/>
          <p:nvPr/>
        </p:nvSpPr>
        <p:spPr>
          <a:xfrm>
            <a:off x="6631783" y="1706563"/>
            <a:ext cx="4036219" cy="2228850"/>
          </a:xfrm>
          <a:prstGeom prst="wedgeEllipseCallout">
            <a:avLst>
              <a:gd name="adj1" fmla="val -67180"/>
              <a:gd name="adj2" fmla="val -6554"/>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Research based knowledge and research methods including design of experiments, analysis and interpretation of data synthesis of information to provide valid conclusions.</a:t>
            </a:r>
            <a:endParaRPr lang="en-US" dirty="0">
              <a:solidFill>
                <a:srgbClr val="FFFFFF"/>
              </a:solidFill>
            </a:endParaRPr>
          </a:p>
        </p:txBody>
      </p:sp>
      <p:sp>
        <p:nvSpPr>
          <p:cNvPr id="9" name="Oval Callout 8"/>
          <p:cNvSpPr/>
          <p:nvPr/>
        </p:nvSpPr>
        <p:spPr>
          <a:xfrm>
            <a:off x="5419726" y="2097088"/>
            <a:ext cx="5103019" cy="2228850"/>
          </a:xfrm>
          <a:prstGeom prst="wedgeEllipseCallout">
            <a:avLst>
              <a:gd name="adj1" fmla="val -71398"/>
              <a:gd name="adj2" fmla="val -5552"/>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Create select and apply appropriate techniques, resources and modern engineering and IT tools including prediction and modelling to complex engineering activities with an understanding of the limitations.</a:t>
            </a:r>
            <a:endParaRPr lang="en-US" dirty="0">
              <a:solidFill>
                <a:srgbClr val="FFFFFF"/>
              </a:solidFill>
            </a:endParaRPr>
          </a:p>
        </p:txBody>
      </p:sp>
      <p:sp>
        <p:nvSpPr>
          <p:cNvPr id="10" name="Oval Callout 9"/>
          <p:cNvSpPr/>
          <p:nvPr/>
        </p:nvSpPr>
        <p:spPr>
          <a:xfrm>
            <a:off x="5650707" y="2654300"/>
            <a:ext cx="4881563" cy="2228850"/>
          </a:xfrm>
          <a:prstGeom prst="wedgeEllipseCallout">
            <a:avLst>
              <a:gd name="adj1" fmla="val -65573"/>
              <a:gd name="adj2" fmla="val 5205"/>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Apply reasoning informed by contextual knowledge to assess societal, health, safety, legal and cultural issues and the consequent responsibilities relevant to professional engineering practice.</a:t>
            </a:r>
            <a:endParaRPr lang="en-US" dirty="0"/>
          </a:p>
        </p:txBody>
      </p:sp>
      <p:sp>
        <p:nvSpPr>
          <p:cNvPr id="11" name="Oval Callout 10"/>
          <p:cNvSpPr/>
          <p:nvPr/>
        </p:nvSpPr>
        <p:spPr>
          <a:xfrm>
            <a:off x="5991226" y="3078163"/>
            <a:ext cx="4672013" cy="2228850"/>
          </a:xfrm>
          <a:prstGeom prst="wedgeEllipseCallout">
            <a:avLst>
              <a:gd name="adj1" fmla="val -65416"/>
              <a:gd name="adj2" fmla="val 4291"/>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Understand the impact of professional engineering solutions in societal and Environmental context and demonstrate knowledge of and need for sustainable development.</a:t>
            </a:r>
            <a:endParaRPr lang="en-US" dirty="0"/>
          </a:p>
          <a:p>
            <a:pPr algn="ctr">
              <a:defRPr/>
            </a:pPr>
            <a:endParaRPr lang="en-US" dirty="0">
              <a:solidFill>
                <a:srgbClr val="FFFFFF"/>
              </a:solidFill>
            </a:endParaRPr>
          </a:p>
        </p:txBody>
      </p:sp>
      <p:sp>
        <p:nvSpPr>
          <p:cNvPr id="12" name="Oval Callout 11"/>
          <p:cNvSpPr/>
          <p:nvPr/>
        </p:nvSpPr>
        <p:spPr>
          <a:xfrm>
            <a:off x="5024438" y="3924300"/>
            <a:ext cx="4672013" cy="1524000"/>
          </a:xfrm>
          <a:prstGeom prst="wedgeEllipseCallout">
            <a:avLst>
              <a:gd name="adj1" fmla="val -86032"/>
              <a:gd name="adj2" fmla="val -161"/>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Apply ethical principles and commit to professional ethics and responsibilities and norms of engineering practice.</a:t>
            </a:r>
            <a:endParaRPr lang="en-US" dirty="0">
              <a:solidFill>
                <a:srgbClr val="FFFFFF"/>
              </a:solidFill>
            </a:endParaRPr>
          </a:p>
        </p:txBody>
      </p:sp>
      <p:sp>
        <p:nvSpPr>
          <p:cNvPr id="13" name="Oval Callout 12"/>
          <p:cNvSpPr/>
          <p:nvPr/>
        </p:nvSpPr>
        <p:spPr>
          <a:xfrm>
            <a:off x="5591176" y="4591050"/>
            <a:ext cx="4427935" cy="1524000"/>
          </a:xfrm>
          <a:prstGeom prst="wedgeEllipseCallout">
            <a:avLst>
              <a:gd name="adj1" fmla="val -68933"/>
              <a:gd name="adj2" fmla="val 8373"/>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Function effectively as an individual and as a member or leader in diverse teams and in multidisciplinary settings.</a:t>
            </a:r>
            <a:endParaRPr lang="en-US" dirty="0">
              <a:solidFill>
                <a:srgbClr val="FFFFFF"/>
              </a:solidFill>
            </a:endParaRPr>
          </a:p>
        </p:txBody>
      </p:sp>
      <p:sp>
        <p:nvSpPr>
          <p:cNvPr id="14" name="Oval Callout 13"/>
          <p:cNvSpPr/>
          <p:nvPr/>
        </p:nvSpPr>
        <p:spPr>
          <a:xfrm>
            <a:off x="5047061" y="4606925"/>
            <a:ext cx="5114925" cy="2228850"/>
          </a:xfrm>
          <a:prstGeom prst="wedgeEllipseCallout">
            <a:avLst>
              <a:gd name="adj1" fmla="val -69518"/>
              <a:gd name="adj2" fmla="val 7339"/>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Communicate effectively on complex engineering activities with the engineering community and with society at large, such as being able to comprehend and write effective reports and design documentation, make effective presentations and give and received clear instructions.</a:t>
            </a:r>
            <a:endParaRPr lang="en-US" dirty="0">
              <a:solidFill>
                <a:srgbClr val="FFFFFF"/>
              </a:solidFill>
            </a:endParaRPr>
          </a:p>
        </p:txBody>
      </p:sp>
      <p:sp>
        <p:nvSpPr>
          <p:cNvPr id="15" name="Oval Callout 14"/>
          <p:cNvSpPr/>
          <p:nvPr/>
        </p:nvSpPr>
        <p:spPr>
          <a:xfrm>
            <a:off x="4947048" y="4840290"/>
            <a:ext cx="4581525" cy="1876425"/>
          </a:xfrm>
          <a:prstGeom prst="wedgeEllipseCallout">
            <a:avLst>
              <a:gd name="adj1" fmla="val -69002"/>
              <a:gd name="adj2" fmla="val 28347"/>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Recognize the need for and have the preparation and ability to engage in independent and lifelong learning in the broadest context of technological change.</a:t>
            </a:r>
            <a:endParaRPr lang="en-US" dirty="0">
              <a:solidFill>
                <a:srgbClr val="FFFFFF"/>
              </a:solidFill>
            </a:endParaRPr>
          </a:p>
        </p:txBody>
      </p:sp>
      <p:sp>
        <p:nvSpPr>
          <p:cNvPr id="16" name="Oval Callout 15"/>
          <p:cNvSpPr/>
          <p:nvPr/>
        </p:nvSpPr>
        <p:spPr>
          <a:xfrm>
            <a:off x="6467476" y="3957638"/>
            <a:ext cx="4200525" cy="2900362"/>
          </a:xfrm>
          <a:prstGeom prst="wedgeEllipseCallout">
            <a:avLst>
              <a:gd name="adj1" fmla="val -75005"/>
              <a:gd name="adj2" fmla="val 43884"/>
            </a:avLst>
          </a:prstGeom>
          <a:solidFill>
            <a:schemeClr val="accent6">
              <a:lumMod val="5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t>Project management and finance: Demonstrate knowledge and understanding of engineering and management principles and apply these to one’s own work, as a member and leader in a team, to manage projects and in multidisciplinary environments.</a:t>
            </a:r>
            <a:endParaRPr lang="en-US" dirty="0">
              <a:solidFill>
                <a:srgbClr val="FFFFFF"/>
              </a:solidFill>
            </a:endParaRPr>
          </a:p>
        </p:txBody>
      </p:sp>
      <p:sp>
        <p:nvSpPr>
          <p:cNvPr id="17" name="Title 16"/>
          <p:cNvSpPr>
            <a:spLocks noGrp="1"/>
          </p:cNvSpPr>
          <p:nvPr>
            <p:ph type="title"/>
          </p:nvPr>
        </p:nvSpPr>
        <p:spPr/>
        <p:txBody>
          <a:bodyPr/>
          <a:lstStyle/>
          <a:p>
            <a:r>
              <a:rPr lang="en-US" sz="4000" dirty="0"/>
              <a:t>Responsible Engineering Graduates  through…</a:t>
            </a:r>
          </a:p>
        </p:txBody>
      </p:sp>
    </p:spTree>
    <p:extLst>
      <p:ext uri="{BB962C8B-B14F-4D97-AF65-F5344CB8AC3E}">
        <p14:creationId xmlns:p14="http://schemas.microsoft.com/office/powerpoint/2010/main" val="34271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0"/>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1"/>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5291" y="0"/>
            <a:ext cx="9591534" cy="1103586"/>
          </a:xfrm>
        </p:spPr>
        <p:txBody>
          <a:bodyPr>
            <a:noAutofit/>
          </a:bodyPr>
          <a:lstStyle/>
          <a:p>
            <a:r>
              <a:rPr lang="en-US" sz="4000" b="1" dirty="0" smtClean="0">
                <a:latin typeface="+mj-lt"/>
                <a:ea typeface="Times New Roman"/>
                <a:cs typeface="Arial"/>
              </a:rPr>
              <a:t>List of Activities for Attaining Graduate Attributes</a:t>
            </a:r>
            <a:endParaRPr lang="en-US" sz="4000" dirty="0">
              <a:latin typeface="+mj-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7843662"/>
              </p:ext>
            </p:extLst>
          </p:nvPr>
        </p:nvGraphicFramePr>
        <p:xfrm>
          <a:off x="1206532" y="1487606"/>
          <a:ext cx="10353123" cy="5278368"/>
        </p:xfrm>
        <a:graphic>
          <a:graphicData uri="http://schemas.openxmlformats.org/drawingml/2006/table">
            <a:tbl>
              <a:tblPr firstRow="1" bandRow="1">
                <a:tableStyleId>{5C22544A-7EE6-4342-B048-85BDC9FD1C3A}</a:tableStyleId>
              </a:tblPr>
              <a:tblGrid>
                <a:gridCol w="971953"/>
                <a:gridCol w="3712521"/>
                <a:gridCol w="5668649"/>
              </a:tblGrid>
              <a:tr h="246135">
                <a:tc>
                  <a:txBody>
                    <a:bodyPr/>
                    <a:lstStyle/>
                    <a:p>
                      <a:pPr marL="0" marR="0" algn="ctr">
                        <a:lnSpc>
                          <a:spcPct val="115000"/>
                        </a:lnSpc>
                        <a:spcBef>
                          <a:spcPts val="0"/>
                        </a:spcBef>
                        <a:spcAft>
                          <a:spcPts val="1000"/>
                        </a:spcAft>
                      </a:pPr>
                      <a:r>
                        <a:rPr lang="en-US" sz="1600" b="1" dirty="0">
                          <a:latin typeface="Calibri"/>
                          <a:ea typeface="Times New Roman"/>
                          <a:cs typeface="Arial"/>
                        </a:rPr>
                        <a:t>Sr.</a:t>
                      </a:r>
                      <a:endParaRPr lang="en-US" sz="1600" dirty="0">
                        <a:latin typeface="Calibri"/>
                        <a:ea typeface="Times New Roman"/>
                        <a:cs typeface="Arial"/>
                      </a:endParaRPr>
                    </a:p>
                  </a:txBody>
                  <a:tcPr marL="9525" marR="9525" marT="9525" marB="0" anchor="b"/>
                </a:tc>
                <a:tc>
                  <a:txBody>
                    <a:bodyPr/>
                    <a:lstStyle/>
                    <a:p>
                      <a:pPr marL="0" marR="0" algn="ctr">
                        <a:lnSpc>
                          <a:spcPct val="115000"/>
                        </a:lnSpc>
                        <a:spcBef>
                          <a:spcPts val="0"/>
                        </a:spcBef>
                        <a:spcAft>
                          <a:spcPts val="1000"/>
                        </a:spcAft>
                      </a:pPr>
                      <a:r>
                        <a:rPr lang="en-US" sz="1600" b="1" dirty="0">
                          <a:latin typeface="Calibri"/>
                          <a:ea typeface="Times New Roman"/>
                          <a:cs typeface="Arial"/>
                        </a:rPr>
                        <a:t>Graduate Attribute</a:t>
                      </a:r>
                      <a:endParaRPr lang="en-US" sz="1600" dirty="0">
                        <a:latin typeface="Calibri"/>
                        <a:ea typeface="Times New Roman"/>
                        <a:cs typeface="Arial"/>
                      </a:endParaRPr>
                    </a:p>
                  </a:txBody>
                  <a:tcPr marL="9525" marR="9525" marT="9525" marB="0" anchor="b"/>
                </a:tc>
                <a:tc>
                  <a:txBody>
                    <a:bodyPr/>
                    <a:lstStyle/>
                    <a:p>
                      <a:pPr marL="0" marR="0" algn="ctr">
                        <a:lnSpc>
                          <a:spcPct val="115000"/>
                        </a:lnSpc>
                        <a:spcBef>
                          <a:spcPts val="0"/>
                        </a:spcBef>
                        <a:spcAft>
                          <a:spcPts val="1000"/>
                        </a:spcAft>
                      </a:pPr>
                      <a:r>
                        <a:rPr lang="en-US" sz="1600" b="1" dirty="0" smtClean="0">
                          <a:latin typeface="Calibri"/>
                          <a:ea typeface="Times New Roman"/>
                          <a:cs typeface="Arial"/>
                        </a:rPr>
                        <a:t>Activity beyond Teaching Learning Process</a:t>
                      </a:r>
                      <a:endParaRPr lang="en-US" sz="1600" dirty="0">
                        <a:latin typeface="Calibri"/>
                        <a:ea typeface="Times New Roman"/>
                        <a:cs typeface="Arial"/>
                      </a:endParaRP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1</a:t>
                      </a:r>
                    </a:p>
                  </a:txBody>
                  <a:tcPr marL="9525" marR="9525" marT="9525" marB="0" anchor="b"/>
                </a:tc>
                <a:tc>
                  <a:txBody>
                    <a:bodyPr/>
                    <a:lstStyle/>
                    <a:p>
                      <a:pPr marL="0" marR="0">
                        <a:lnSpc>
                          <a:spcPct val="115000"/>
                        </a:lnSpc>
                        <a:spcBef>
                          <a:spcPts val="0"/>
                        </a:spcBef>
                        <a:spcAft>
                          <a:spcPts val="1000"/>
                        </a:spcAft>
                      </a:pPr>
                      <a:r>
                        <a:rPr lang="en-US" sz="1600" dirty="0">
                          <a:latin typeface="Calibri"/>
                          <a:ea typeface="Times New Roman"/>
                          <a:cs typeface="Arial"/>
                        </a:rPr>
                        <a:t>Engineering Knowledge</a:t>
                      </a:r>
                    </a:p>
                  </a:txBody>
                  <a:tcPr marL="9525" marR="9525" marT="9525" marB="0" anchor="b"/>
                </a:tc>
                <a:tc>
                  <a:txBody>
                    <a:bodyPr/>
                    <a:lstStyle/>
                    <a:p>
                      <a:pPr marL="0" marR="0">
                        <a:lnSpc>
                          <a:spcPct val="115000"/>
                        </a:lnSpc>
                        <a:spcBef>
                          <a:spcPts val="0"/>
                        </a:spcBef>
                        <a:spcAft>
                          <a:spcPts val="1000"/>
                        </a:spcAft>
                      </a:pPr>
                      <a:r>
                        <a:rPr lang="en-US" sz="1600" dirty="0">
                          <a:latin typeface="Calibri"/>
                          <a:ea typeface="Times New Roman"/>
                          <a:cs typeface="Arial"/>
                        </a:rPr>
                        <a:t>Technical Seminar, Workshops, Conferences , e-Magazine</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2</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Problem Analysis</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Project Competition, Workshops</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3</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Design &amp; Development of Solutions</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Project Competition, Technical Seminars</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4</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Investigation of Complex Problem</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Project Competition, Conference</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5</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Modern Tools Usage</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Workshops, Technical Seminar</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6</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Engineer and Society</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Bridge Course (EEVE)</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7</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Environment &amp; Sustainability</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Bridge Course (EEVE), IV, Conference</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8</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Ethics</a:t>
                      </a:r>
                    </a:p>
                  </a:txBody>
                  <a:tcPr marL="9525" marR="9525" marT="9525" marB="0" anchor="b"/>
                </a:tc>
                <a:tc>
                  <a:txBody>
                    <a:bodyPr/>
                    <a:lstStyle/>
                    <a:p>
                      <a:pPr marL="0" marR="0">
                        <a:lnSpc>
                          <a:spcPct val="115000"/>
                        </a:lnSpc>
                        <a:spcBef>
                          <a:spcPts val="0"/>
                        </a:spcBef>
                        <a:spcAft>
                          <a:spcPts val="1000"/>
                        </a:spcAft>
                      </a:pPr>
                      <a:r>
                        <a:rPr lang="en-US" sz="1600" dirty="0">
                          <a:latin typeface="Calibri"/>
                          <a:ea typeface="Times New Roman"/>
                          <a:cs typeface="Arial"/>
                        </a:rPr>
                        <a:t>Bridge Course (EEVE), IV</a:t>
                      </a:r>
                    </a:p>
                  </a:txBody>
                  <a:tcPr marL="9525" marR="9525" marT="9525" marB="0" anchor="b"/>
                </a:tc>
              </a:tr>
              <a:tr h="395308">
                <a:tc>
                  <a:txBody>
                    <a:bodyPr/>
                    <a:lstStyle/>
                    <a:p>
                      <a:pPr marL="0" marR="0">
                        <a:lnSpc>
                          <a:spcPct val="115000"/>
                        </a:lnSpc>
                        <a:spcBef>
                          <a:spcPts val="0"/>
                        </a:spcBef>
                        <a:spcAft>
                          <a:spcPts val="1000"/>
                        </a:spcAft>
                      </a:pPr>
                      <a:r>
                        <a:rPr lang="en-US" sz="1600">
                          <a:latin typeface="Calibri"/>
                          <a:ea typeface="Times New Roman"/>
                          <a:cs typeface="Arial"/>
                        </a:rPr>
                        <a:t>9</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Individual &amp; Team work</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Technical Seminar, Pre-placement Training, SDP, Technical Festival</a:t>
                      </a:r>
                    </a:p>
                  </a:txBody>
                  <a:tcPr marL="9525" marR="9525" marT="9525" marB="0" anchor="b"/>
                </a:tc>
              </a:tr>
              <a:tr h="421165">
                <a:tc>
                  <a:txBody>
                    <a:bodyPr/>
                    <a:lstStyle/>
                    <a:p>
                      <a:pPr marL="0" marR="0">
                        <a:lnSpc>
                          <a:spcPct val="115000"/>
                        </a:lnSpc>
                        <a:spcBef>
                          <a:spcPts val="0"/>
                        </a:spcBef>
                        <a:spcAft>
                          <a:spcPts val="1000"/>
                        </a:spcAft>
                      </a:pPr>
                      <a:r>
                        <a:rPr lang="en-US" sz="1600">
                          <a:latin typeface="Calibri"/>
                          <a:ea typeface="Times New Roman"/>
                          <a:cs typeface="Arial"/>
                        </a:rPr>
                        <a:t>10</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Communication</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Technical Seminar, Pre-placement Training, SDP , e-Magazine, BCE Subject in Curriculum</a:t>
                      </a:r>
                    </a:p>
                  </a:txBody>
                  <a:tcPr marL="9525" marR="9525" marT="9525" marB="0" anchor="b"/>
                </a:tc>
              </a:tr>
              <a:tr h="421165">
                <a:tc>
                  <a:txBody>
                    <a:bodyPr/>
                    <a:lstStyle/>
                    <a:p>
                      <a:pPr marL="0" marR="0">
                        <a:lnSpc>
                          <a:spcPct val="115000"/>
                        </a:lnSpc>
                        <a:spcBef>
                          <a:spcPts val="0"/>
                        </a:spcBef>
                        <a:spcAft>
                          <a:spcPts val="1000"/>
                        </a:spcAft>
                      </a:pPr>
                      <a:r>
                        <a:rPr lang="en-US" sz="1600">
                          <a:latin typeface="Calibri"/>
                          <a:ea typeface="Times New Roman"/>
                          <a:cs typeface="Arial"/>
                        </a:rPr>
                        <a:t>11</a:t>
                      </a:r>
                    </a:p>
                  </a:txBody>
                  <a:tcPr marL="9525" marR="9525" marT="9525" marB="0" anchor="b"/>
                </a:tc>
                <a:tc>
                  <a:txBody>
                    <a:bodyPr/>
                    <a:lstStyle/>
                    <a:p>
                      <a:pPr marL="0" marR="0">
                        <a:lnSpc>
                          <a:spcPct val="115000"/>
                        </a:lnSpc>
                        <a:spcBef>
                          <a:spcPts val="0"/>
                        </a:spcBef>
                        <a:spcAft>
                          <a:spcPts val="1000"/>
                        </a:spcAft>
                      </a:pPr>
                      <a:r>
                        <a:rPr lang="en-US" sz="1600">
                          <a:latin typeface="Calibri"/>
                          <a:ea typeface="Times New Roman"/>
                          <a:cs typeface="Arial"/>
                        </a:rPr>
                        <a:t>Lifelong Learning</a:t>
                      </a:r>
                    </a:p>
                  </a:txBody>
                  <a:tcPr marL="9525" marR="9525" marT="9525" marB="0" anchor="b"/>
                </a:tc>
                <a:tc>
                  <a:txBody>
                    <a:bodyPr/>
                    <a:lstStyle/>
                    <a:p>
                      <a:pPr marL="0" marR="0">
                        <a:lnSpc>
                          <a:spcPct val="115000"/>
                        </a:lnSpc>
                        <a:spcBef>
                          <a:spcPts val="0"/>
                        </a:spcBef>
                        <a:spcAft>
                          <a:spcPts val="1000"/>
                        </a:spcAft>
                      </a:pPr>
                      <a:r>
                        <a:rPr lang="en-US" sz="1600" dirty="0">
                          <a:latin typeface="Calibri"/>
                          <a:ea typeface="Times New Roman"/>
                          <a:cs typeface="Arial"/>
                        </a:rPr>
                        <a:t>R &amp;D Activities, Project Competition, Mini Project, Technical Festivals, EDC Cell Activities, HOC Cell Activities</a:t>
                      </a:r>
                    </a:p>
                  </a:txBody>
                  <a:tcPr marL="9525" marR="9525" marT="9525" marB="0" anchor="b"/>
                </a:tc>
              </a:tr>
              <a:tr h="206153">
                <a:tc>
                  <a:txBody>
                    <a:bodyPr/>
                    <a:lstStyle/>
                    <a:p>
                      <a:pPr marL="0" marR="0">
                        <a:lnSpc>
                          <a:spcPct val="115000"/>
                        </a:lnSpc>
                        <a:spcBef>
                          <a:spcPts val="0"/>
                        </a:spcBef>
                        <a:spcAft>
                          <a:spcPts val="1000"/>
                        </a:spcAft>
                      </a:pPr>
                      <a:r>
                        <a:rPr lang="en-US" sz="1600" dirty="0">
                          <a:latin typeface="Calibri"/>
                          <a:ea typeface="Times New Roman"/>
                          <a:cs typeface="Arial"/>
                        </a:rPr>
                        <a:t>12</a:t>
                      </a:r>
                    </a:p>
                  </a:txBody>
                  <a:tcPr marL="9525" marR="9525" marT="9525" marB="0" anchor="b"/>
                </a:tc>
                <a:tc>
                  <a:txBody>
                    <a:bodyPr/>
                    <a:lstStyle/>
                    <a:p>
                      <a:pPr marL="0" marR="0">
                        <a:lnSpc>
                          <a:spcPct val="115000"/>
                        </a:lnSpc>
                        <a:spcBef>
                          <a:spcPts val="0"/>
                        </a:spcBef>
                        <a:spcAft>
                          <a:spcPts val="1000"/>
                        </a:spcAft>
                      </a:pPr>
                      <a:r>
                        <a:rPr lang="en-US" sz="1600" dirty="0">
                          <a:latin typeface="Calibri"/>
                          <a:ea typeface="Times New Roman"/>
                          <a:cs typeface="Arial"/>
                        </a:rPr>
                        <a:t>Project management &amp; Finance</a:t>
                      </a:r>
                    </a:p>
                  </a:txBody>
                  <a:tcPr marL="9525" marR="9525" marT="9525" marB="0" anchor="b"/>
                </a:tc>
                <a:tc>
                  <a:txBody>
                    <a:bodyPr/>
                    <a:lstStyle/>
                    <a:p>
                      <a:pPr marL="0" marR="0">
                        <a:lnSpc>
                          <a:spcPct val="115000"/>
                        </a:lnSpc>
                        <a:spcBef>
                          <a:spcPts val="0"/>
                        </a:spcBef>
                        <a:spcAft>
                          <a:spcPts val="1000"/>
                        </a:spcAft>
                      </a:pPr>
                      <a:r>
                        <a:rPr lang="en-US" sz="1600" dirty="0">
                          <a:latin typeface="Calibri"/>
                          <a:ea typeface="Times New Roman"/>
                          <a:cs typeface="Arial"/>
                        </a:rPr>
                        <a:t>Technical Seminar, Pre-placement Training, SDP</a:t>
                      </a:r>
                    </a:p>
                  </a:txBody>
                  <a:tcPr marL="9525" marR="9525" marT="9525" marB="0" anchor="b"/>
                </a:tc>
              </a:tr>
            </a:tbl>
          </a:graphicData>
        </a:graphic>
      </p:graphicFrame>
    </p:spTree>
    <p:extLst>
      <p:ext uri="{BB962C8B-B14F-4D97-AF65-F5344CB8AC3E}">
        <p14:creationId xmlns:p14="http://schemas.microsoft.com/office/powerpoint/2010/main" val="1356953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Admission Details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5718256"/>
              </p:ext>
            </p:extLst>
          </p:nvPr>
        </p:nvGraphicFramePr>
        <p:xfrm>
          <a:off x="689813" y="1716748"/>
          <a:ext cx="10997484" cy="4565020"/>
        </p:xfrm>
        <a:graphic>
          <a:graphicData uri="http://schemas.openxmlformats.org/drawingml/2006/table">
            <a:tbl>
              <a:tblPr firstRow="1" firstCol="1" bandRow="1">
                <a:tableStyleId>{5C22544A-7EE6-4342-B048-85BDC9FD1C3A}</a:tableStyleId>
              </a:tblPr>
              <a:tblGrid>
                <a:gridCol w="3362128"/>
                <a:gridCol w="828656"/>
                <a:gridCol w="828656"/>
                <a:gridCol w="952677"/>
                <a:gridCol w="866984"/>
                <a:gridCol w="884470"/>
                <a:gridCol w="832681"/>
                <a:gridCol w="866623"/>
                <a:gridCol w="706789"/>
                <a:gridCol w="867820"/>
              </a:tblGrid>
              <a:tr h="359847">
                <a:tc>
                  <a:txBody>
                    <a:bodyPr/>
                    <a:lstStyle/>
                    <a:p>
                      <a:pPr marL="0" marR="0" algn="ctr">
                        <a:lnSpc>
                          <a:spcPct val="115000"/>
                        </a:lnSpc>
                        <a:spcBef>
                          <a:spcPts val="0"/>
                        </a:spcBef>
                        <a:spcAft>
                          <a:spcPts val="0"/>
                        </a:spcAft>
                      </a:pPr>
                      <a:r>
                        <a:rPr lang="en-US" sz="1600" dirty="0">
                          <a:effectLst/>
                        </a:rPr>
                        <a:t> </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2015-2016</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2014-2015</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2013-14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2012-13</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2011-12</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2010-11</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2009-10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2008-09</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2007-08</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r>
              <a:tr h="487358">
                <a:tc>
                  <a:txBody>
                    <a:bodyPr/>
                    <a:lstStyle/>
                    <a:p>
                      <a:pPr marL="0" marR="0">
                        <a:lnSpc>
                          <a:spcPct val="115000"/>
                        </a:lnSpc>
                        <a:spcBef>
                          <a:spcPts val="0"/>
                        </a:spcBef>
                        <a:spcAft>
                          <a:spcPts val="0"/>
                        </a:spcAft>
                      </a:pPr>
                      <a:r>
                        <a:rPr lang="en-US" sz="1600">
                          <a:effectLst/>
                        </a:rPr>
                        <a:t>Sanctioned intake strength of the programme (N)</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120 + 24 </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120 +24</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smtClean="0">
                          <a:effectLst/>
                        </a:rPr>
                        <a:t>120+24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r>
              <a:tr h="935478">
                <a:tc>
                  <a:txBody>
                    <a:bodyPr/>
                    <a:lstStyle/>
                    <a:p>
                      <a:pPr marL="0" marR="0">
                        <a:lnSpc>
                          <a:spcPct val="115000"/>
                        </a:lnSpc>
                        <a:spcBef>
                          <a:spcPts val="0"/>
                        </a:spcBef>
                        <a:spcAft>
                          <a:spcPts val="0"/>
                        </a:spcAft>
                      </a:pPr>
                      <a:r>
                        <a:rPr lang="en-US" sz="1600" dirty="0">
                          <a:effectLst/>
                        </a:rPr>
                        <a:t>Total number of students admitted in first year</a:t>
                      </a:r>
                      <a:endParaRPr lang="en-US" sz="1100" dirty="0">
                        <a:effectLst/>
                      </a:endParaRPr>
                    </a:p>
                    <a:p>
                      <a:pPr marL="0" marR="0">
                        <a:lnSpc>
                          <a:spcPct val="115000"/>
                        </a:lnSpc>
                        <a:spcBef>
                          <a:spcPts val="0"/>
                        </a:spcBef>
                        <a:spcAft>
                          <a:spcPts val="0"/>
                        </a:spcAft>
                      </a:pPr>
                      <a:r>
                        <a:rPr lang="en-US" sz="1600" dirty="0">
                          <a:effectLst/>
                        </a:rPr>
                        <a:t>minus number of students  migrated to other </a:t>
                      </a:r>
                      <a:r>
                        <a:rPr lang="en-US" sz="1600" dirty="0" smtClean="0">
                          <a:effectLst/>
                        </a:rPr>
                        <a:t>programme </a:t>
                      </a:r>
                      <a:r>
                        <a:rPr lang="en-US" sz="1600" dirty="0">
                          <a:effectLst/>
                        </a:rPr>
                        <a:t>at the end of 1st year (N1)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rPr>
                        <a:t>127</a:t>
                      </a:r>
                      <a:endParaRPr lang="en-US" sz="1050" dirty="0" smtClean="0">
                        <a:effectLst/>
                      </a:endParaRPr>
                    </a:p>
                    <a:p>
                      <a:pPr marL="0" marR="0" algn="ctr">
                        <a:spcBef>
                          <a:spcPts val="0"/>
                        </a:spcBef>
                        <a:spcAft>
                          <a:spcPts val="0"/>
                        </a:spcAft>
                      </a:pPr>
                      <a:r>
                        <a:rPr lang="en-US" sz="1400" dirty="0" smtClean="0">
                          <a:effectLst/>
                        </a:rPr>
                        <a:t>(120+1</a:t>
                      </a:r>
                      <a:endParaRPr lang="en-US" sz="1050" dirty="0" smtClean="0">
                        <a:effectLst/>
                      </a:endParaRPr>
                    </a:p>
                    <a:p>
                      <a:pPr marL="0" marR="0" algn="ctr">
                        <a:spcBef>
                          <a:spcPts val="0"/>
                        </a:spcBef>
                        <a:spcAft>
                          <a:spcPts val="0"/>
                        </a:spcAft>
                      </a:pPr>
                      <a:r>
                        <a:rPr lang="en-US" sz="1400" dirty="0" smtClean="0">
                          <a:effectLst/>
                        </a:rPr>
                        <a:t>+6)</a:t>
                      </a:r>
                      <a:endParaRPr lang="en-US" sz="105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rPr>
                        <a:t>127</a:t>
                      </a:r>
                      <a:endParaRPr lang="en-US" sz="1050" dirty="0" smtClean="0">
                        <a:effectLst/>
                      </a:endParaRPr>
                    </a:p>
                    <a:p>
                      <a:pPr marL="0" marR="0" algn="ctr">
                        <a:spcBef>
                          <a:spcPts val="0"/>
                        </a:spcBef>
                        <a:spcAft>
                          <a:spcPts val="0"/>
                        </a:spcAft>
                      </a:pPr>
                      <a:r>
                        <a:rPr lang="en-US" sz="1400" dirty="0" smtClean="0">
                          <a:effectLst/>
                        </a:rPr>
                        <a:t>(120+1</a:t>
                      </a:r>
                      <a:endParaRPr lang="en-US" sz="1050" dirty="0" smtClean="0">
                        <a:effectLst/>
                      </a:endParaRPr>
                    </a:p>
                    <a:p>
                      <a:pPr marL="0" marR="0" algn="ctr">
                        <a:spcBef>
                          <a:spcPts val="0"/>
                        </a:spcBef>
                        <a:spcAft>
                          <a:spcPts val="0"/>
                        </a:spcAft>
                      </a:pPr>
                      <a:r>
                        <a:rPr lang="en-US" sz="1400" dirty="0" smtClean="0">
                          <a:effectLst/>
                        </a:rPr>
                        <a:t>+6)</a:t>
                      </a:r>
                      <a:endParaRPr lang="en-US" sz="1050" dirty="0" smtClean="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127</a:t>
                      </a:r>
                      <a:endParaRPr lang="en-US" sz="1100" dirty="0">
                        <a:effectLst/>
                      </a:endParaRPr>
                    </a:p>
                    <a:p>
                      <a:pPr marL="0" marR="0" algn="ctr">
                        <a:spcBef>
                          <a:spcPts val="0"/>
                        </a:spcBef>
                        <a:spcAft>
                          <a:spcPts val="0"/>
                        </a:spcAft>
                      </a:pPr>
                      <a:r>
                        <a:rPr lang="en-US" sz="1600" dirty="0">
                          <a:effectLst/>
                        </a:rPr>
                        <a:t>(120+1</a:t>
                      </a:r>
                      <a:endParaRPr lang="en-US" sz="1100" dirty="0">
                        <a:effectLst/>
                      </a:endParaRPr>
                    </a:p>
                    <a:p>
                      <a:pPr marL="0" marR="0" algn="ctr">
                        <a:spcBef>
                          <a:spcPts val="0"/>
                        </a:spcBef>
                        <a:spcAft>
                          <a:spcPts val="0"/>
                        </a:spcAft>
                      </a:pPr>
                      <a:r>
                        <a:rPr lang="en-US" sz="1600" dirty="0">
                          <a:effectLst/>
                        </a:rPr>
                        <a:t>+6)</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127</a:t>
                      </a:r>
                      <a:endParaRPr lang="en-US" sz="1100">
                        <a:effectLst/>
                      </a:endParaRPr>
                    </a:p>
                    <a:p>
                      <a:pPr marL="0" marR="0" algn="ctr">
                        <a:spcBef>
                          <a:spcPts val="0"/>
                        </a:spcBef>
                        <a:spcAft>
                          <a:spcPts val="0"/>
                        </a:spcAft>
                      </a:pPr>
                      <a:r>
                        <a:rPr lang="en-US" sz="1600">
                          <a:effectLst/>
                        </a:rPr>
                        <a:t>(120+1</a:t>
                      </a:r>
                      <a:endParaRPr lang="en-US" sz="1100">
                        <a:effectLst/>
                      </a:endParaRPr>
                    </a:p>
                    <a:p>
                      <a:pPr marL="0" marR="0" algn="ctr">
                        <a:spcBef>
                          <a:spcPts val="0"/>
                        </a:spcBef>
                        <a:spcAft>
                          <a:spcPts val="0"/>
                        </a:spcAft>
                      </a:pPr>
                      <a:r>
                        <a:rPr lang="en-US" sz="1600">
                          <a:effectLst/>
                        </a:rPr>
                        <a:t>+6)</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122</a:t>
                      </a:r>
                      <a:endParaRPr lang="en-US" sz="1100">
                        <a:effectLst/>
                      </a:endParaRPr>
                    </a:p>
                    <a:p>
                      <a:pPr marL="0" marR="0" algn="ctr">
                        <a:spcBef>
                          <a:spcPts val="0"/>
                        </a:spcBef>
                        <a:spcAft>
                          <a:spcPts val="0"/>
                        </a:spcAft>
                      </a:pPr>
                      <a:r>
                        <a:rPr lang="en-US" sz="1600">
                          <a:effectLst/>
                        </a:rPr>
                        <a:t>(120+0</a:t>
                      </a:r>
                      <a:endParaRPr lang="en-US" sz="1100">
                        <a:effectLst/>
                      </a:endParaRPr>
                    </a:p>
                    <a:p>
                      <a:pPr marL="0" marR="0" algn="ctr">
                        <a:spcBef>
                          <a:spcPts val="0"/>
                        </a:spcBef>
                        <a:spcAft>
                          <a:spcPts val="0"/>
                        </a:spcAft>
                      </a:pPr>
                      <a:r>
                        <a:rPr lang="en-US" sz="1600">
                          <a:effectLst/>
                        </a:rPr>
                        <a:t>+2)</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120</a:t>
                      </a:r>
                      <a:endParaRPr lang="en-US" sz="1100" dirty="0">
                        <a:effectLst/>
                      </a:endParaRPr>
                    </a:p>
                    <a:p>
                      <a:pPr marL="0" marR="0" algn="ctr">
                        <a:spcBef>
                          <a:spcPts val="0"/>
                        </a:spcBef>
                        <a:spcAft>
                          <a:spcPts val="0"/>
                        </a:spcAft>
                      </a:pPr>
                      <a:r>
                        <a:rPr lang="en-US" sz="1600" dirty="0">
                          <a:effectLst/>
                        </a:rPr>
                        <a:t>(119+1)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120+1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120+1</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120+1</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r>
              <a:tr h="487358">
                <a:tc>
                  <a:txBody>
                    <a:bodyPr/>
                    <a:lstStyle/>
                    <a:p>
                      <a:pPr marL="0" marR="0">
                        <a:lnSpc>
                          <a:spcPct val="115000"/>
                        </a:lnSpc>
                        <a:spcBef>
                          <a:spcPts val="0"/>
                        </a:spcBef>
                        <a:spcAft>
                          <a:spcPts val="0"/>
                        </a:spcAft>
                      </a:pPr>
                      <a:r>
                        <a:rPr lang="en-US" sz="1600">
                          <a:effectLst/>
                        </a:rPr>
                        <a:t>Number of students admitted in 2nd year in the same batch via lateral entry (N2)</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NA</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28</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34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31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24</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37</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26</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20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20</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r>
              <a:tr h="1052708">
                <a:tc>
                  <a:txBody>
                    <a:bodyPr/>
                    <a:lstStyle/>
                    <a:p>
                      <a:pPr marL="0" marR="0">
                        <a:lnSpc>
                          <a:spcPct val="115000"/>
                        </a:lnSpc>
                        <a:spcBef>
                          <a:spcPts val="0"/>
                        </a:spcBef>
                        <a:spcAft>
                          <a:spcPts val="0"/>
                        </a:spcAft>
                      </a:pPr>
                      <a:r>
                        <a:rPr lang="en-US" sz="1600" dirty="0">
                          <a:effectLst/>
                        </a:rPr>
                        <a:t>Total number of students  admitted  in the programme</a:t>
                      </a:r>
                      <a:endParaRPr lang="en-US" sz="1100" dirty="0">
                        <a:effectLst/>
                      </a:endParaRPr>
                    </a:p>
                    <a:p>
                      <a:pPr marL="0" marR="0">
                        <a:lnSpc>
                          <a:spcPct val="115000"/>
                        </a:lnSpc>
                        <a:spcBef>
                          <a:spcPts val="0"/>
                        </a:spcBef>
                        <a:spcAft>
                          <a:spcPts val="0"/>
                        </a:spcAft>
                      </a:pPr>
                      <a:r>
                        <a:rPr lang="en-US" sz="1600" dirty="0">
                          <a:effectLst/>
                        </a:rPr>
                        <a:t>(N1 + N2)</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127*</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400" dirty="0" smtClean="0">
                          <a:effectLst/>
                          <a:latin typeface="Times New Roman" panose="02020603050405020304" pitchFamily="18" charset="0"/>
                          <a:ea typeface="Times New Roman" panose="02020603050405020304" pitchFamily="18" charset="0"/>
                        </a:rPr>
                        <a:t>155</a:t>
                      </a:r>
                      <a:endParaRPr lang="en-US" sz="14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smtClean="0">
                          <a:effectLst/>
                        </a:rPr>
                        <a:t>161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dirty="0">
                          <a:effectLst/>
                        </a:rPr>
                        <a:t>158</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146</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spcBef>
                          <a:spcPts val="0"/>
                        </a:spcBef>
                        <a:spcAft>
                          <a:spcPts val="0"/>
                        </a:spcAft>
                      </a:pPr>
                      <a:r>
                        <a:rPr lang="en-US" sz="1600">
                          <a:effectLst/>
                        </a:rPr>
                        <a:t>157</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147</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a:effectLst/>
                        </a:rPr>
                        <a:t>150</a:t>
                      </a:r>
                      <a:endParaRPr lang="en-US" sz="1100">
                        <a:effectLst/>
                        <a:latin typeface="Times New Roman" panose="02020603050405020304" pitchFamily="18" charset="0"/>
                        <a:ea typeface="Times New Roman" panose="02020603050405020304" pitchFamily="18" charset="0"/>
                      </a:endParaRPr>
                    </a:p>
                  </a:txBody>
                  <a:tcPr marL="36830" marR="36830" marT="18415" marB="18415" anchor="ctr"/>
                </a:tc>
                <a:tc>
                  <a:txBody>
                    <a:bodyPr/>
                    <a:lstStyle/>
                    <a:p>
                      <a:pPr marL="0" marR="0" algn="ctr">
                        <a:lnSpc>
                          <a:spcPct val="115000"/>
                        </a:lnSpc>
                        <a:spcBef>
                          <a:spcPts val="0"/>
                        </a:spcBef>
                        <a:spcAft>
                          <a:spcPts val="0"/>
                        </a:spcAft>
                      </a:pPr>
                      <a:r>
                        <a:rPr lang="en-US" sz="1600" dirty="0">
                          <a:effectLst/>
                        </a:rPr>
                        <a:t>141</a:t>
                      </a:r>
                      <a:endParaRPr lang="en-US" sz="1100" dirty="0">
                        <a:effectLst/>
                        <a:latin typeface="Times New Roman" panose="02020603050405020304" pitchFamily="18" charset="0"/>
                        <a:ea typeface="Times New Roman" panose="02020603050405020304" pitchFamily="18" charset="0"/>
                      </a:endParaRPr>
                    </a:p>
                  </a:txBody>
                  <a:tcPr marL="36830" marR="36830" marT="18415" marB="18415" anchor="ctr"/>
                </a:tc>
              </a:tr>
            </a:tbl>
          </a:graphicData>
        </a:graphic>
      </p:graphicFrame>
      <p:sp>
        <p:nvSpPr>
          <p:cNvPr id="3" name="TextBox 2"/>
          <p:cNvSpPr txBox="1"/>
          <p:nvPr/>
        </p:nvSpPr>
        <p:spPr>
          <a:xfrm>
            <a:off x="1165123" y="6430297"/>
            <a:ext cx="8185354" cy="369332"/>
          </a:xfrm>
          <a:prstGeom prst="rect">
            <a:avLst/>
          </a:prstGeom>
          <a:noFill/>
        </p:spPr>
        <p:txBody>
          <a:bodyPr wrap="square" rtlCol="0">
            <a:spAutoFit/>
          </a:bodyPr>
          <a:lstStyle/>
          <a:p>
            <a:r>
              <a:rPr lang="en-US" dirty="0" smtClean="0"/>
              <a:t>First Year Admission Data, SE Admission will be done in AY 2016-2017</a:t>
            </a:r>
            <a:endParaRPr lang="en-US" dirty="0"/>
          </a:p>
        </p:txBody>
      </p:sp>
    </p:spTree>
    <p:extLst>
      <p:ext uri="{BB962C8B-B14F-4D97-AF65-F5344CB8AC3E}">
        <p14:creationId xmlns:p14="http://schemas.microsoft.com/office/powerpoint/2010/main" val="2572655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90713" y="275917"/>
            <a:ext cx="10515600" cy="666750"/>
          </a:xfrm>
        </p:spPr>
        <p:txBody>
          <a:bodyPr/>
          <a:lstStyle/>
          <a:p>
            <a:pPr eaLnBrk="1" hangingPunct="1"/>
            <a:r>
              <a:rPr lang="en-GB" altLang="en-US" sz="3600" b="1" dirty="0" smtClean="0"/>
              <a:t>Admission Quality</a:t>
            </a:r>
            <a:endParaRPr lang="en-US" altLang="en-US" sz="3600" b="1" dirty="0" smtClean="0"/>
          </a:p>
        </p:txBody>
      </p:sp>
      <p:graphicFrame>
        <p:nvGraphicFramePr>
          <p:cNvPr id="3" name="Table 2"/>
          <p:cNvGraphicFramePr>
            <a:graphicFrameLocks noGrp="1"/>
          </p:cNvGraphicFramePr>
          <p:nvPr>
            <p:extLst>
              <p:ext uri="{D42A27DB-BD31-4B8C-83A1-F6EECF244321}">
                <p14:modId xmlns:p14="http://schemas.microsoft.com/office/powerpoint/2010/main" val="3094358160"/>
              </p:ext>
            </p:extLst>
          </p:nvPr>
        </p:nvGraphicFramePr>
        <p:xfrm>
          <a:off x="1494928" y="1595770"/>
          <a:ext cx="9539287" cy="4616453"/>
        </p:xfrm>
        <a:graphic>
          <a:graphicData uri="http://schemas.openxmlformats.org/drawingml/2006/table">
            <a:tbl>
              <a:tblPr firstRow="1" bandRow="1">
                <a:tableStyleId>{5C22544A-7EE6-4342-B048-85BDC9FD1C3A}</a:tableStyleId>
              </a:tblPr>
              <a:tblGrid>
                <a:gridCol w="2172614"/>
                <a:gridCol w="1396947"/>
                <a:gridCol w="1293223"/>
                <a:gridCol w="1724297"/>
                <a:gridCol w="1371600"/>
                <a:gridCol w="1580606"/>
              </a:tblGrid>
              <a:tr h="557793">
                <a:tc>
                  <a:txBody>
                    <a:bodyPr/>
                    <a:lstStyle/>
                    <a:p>
                      <a:pPr algn="ctr"/>
                      <a:r>
                        <a:rPr lang="en-US" sz="1800" b="1" kern="1200" baseline="0" dirty="0" smtClean="0">
                          <a:solidFill>
                            <a:schemeClr val="lt1"/>
                          </a:solidFill>
                          <a:latin typeface="+mn-lt"/>
                          <a:ea typeface="+mn-ea"/>
                          <a:cs typeface="+mn-cs"/>
                        </a:rPr>
                        <a:t>Rank Range</a:t>
                      </a:r>
                      <a:endParaRPr lang="en-US" sz="1800" dirty="0"/>
                    </a:p>
                  </a:txBody>
                  <a:tcPr marT="45716" marB="4571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2014-2015</a:t>
                      </a:r>
                      <a:endParaRPr lang="en-US" sz="1800" dirty="0" smtClean="0"/>
                    </a:p>
                  </a:txBody>
                  <a:tcPr marT="45716" marB="45716"/>
                </a:tc>
                <a:tc>
                  <a:txBody>
                    <a:bodyPr/>
                    <a:lstStyle/>
                    <a:p>
                      <a:pPr algn="ctr"/>
                      <a:r>
                        <a:rPr lang="en-US" sz="1800" b="1" kern="1200" baseline="0" dirty="0" smtClean="0">
                          <a:solidFill>
                            <a:schemeClr val="lt1"/>
                          </a:solidFill>
                          <a:latin typeface="+mn-lt"/>
                          <a:ea typeface="+mn-ea"/>
                          <a:cs typeface="+mn-cs"/>
                        </a:rPr>
                        <a:t>2013-2014 </a:t>
                      </a:r>
                      <a:endParaRPr lang="en-US" sz="1800" dirty="0"/>
                    </a:p>
                  </a:txBody>
                  <a:tcPr marT="45716" marB="45716"/>
                </a:tc>
                <a:tc>
                  <a:txBody>
                    <a:bodyPr/>
                    <a:lstStyle/>
                    <a:p>
                      <a:pPr algn="ctr"/>
                      <a:r>
                        <a:rPr lang="en-US" sz="1800" b="1" kern="1200" baseline="0" dirty="0" smtClean="0">
                          <a:solidFill>
                            <a:schemeClr val="lt1"/>
                          </a:solidFill>
                          <a:latin typeface="+mn-lt"/>
                          <a:ea typeface="+mn-ea"/>
                          <a:cs typeface="+mn-cs"/>
                        </a:rPr>
                        <a:t>2012-2013 </a:t>
                      </a:r>
                      <a:endParaRPr lang="en-US" sz="1800" dirty="0"/>
                    </a:p>
                  </a:txBody>
                  <a:tcPr marT="45716" marB="45716"/>
                </a:tc>
                <a:tc>
                  <a:txBody>
                    <a:bodyPr/>
                    <a:lstStyle/>
                    <a:p>
                      <a:pPr algn="ctr"/>
                      <a:r>
                        <a:rPr lang="en-US" sz="1800" b="1" kern="1200" baseline="0" dirty="0" smtClean="0">
                          <a:solidFill>
                            <a:schemeClr val="lt1"/>
                          </a:solidFill>
                          <a:latin typeface="+mn-lt"/>
                          <a:ea typeface="+mn-ea"/>
                          <a:cs typeface="+mn-cs"/>
                        </a:rPr>
                        <a:t>2011-2012 </a:t>
                      </a:r>
                      <a:endParaRPr lang="en-US" sz="1800" dirty="0"/>
                    </a:p>
                  </a:txBody>
                  <a:tcPr marT="45716" marB="45716"/>
                </a:tc>
                <a:tc>
                  <a:txBody>
                    <a:bodyPr/>
                    <a:lstStyle/>
                    <a:p>
                      <a:pPr algn="ctr"/>
                      <a:r>
                        <a:rPr lang="en-US" sz="1800" b="1" kern="1200" baseline="0" dirty="0" smtClean="0">
                          <a:solidFill>
                            <a:schemeClr val="lt1"/>
                          </a:solidFill>
                          <a:latin typeface="+mn-lt"/>
                          <a:ea typeface="+mn-ea"/>
                          <a:cs typeface="+mn-cs"/>
                        </a:rPr>
                        <a:t>2010-2011</a:t>
                      </a:r>
                      <a:endParaRPr lang="en-US" sz="1800" dirty="0"/>
                    </a:p>
                  </a:txBody>
                  <a:tcPr marT="45716" marB="45716"/>
                </a:tc>
              </a:tr>
              <a:tr h="9143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latin typeface="+mn-lt"/>
                          <a:ea typeface="Calibri"/>
                          <a:cs typeface="Times New Roman"/>
                        </a:rPr>
                        <a:t>More than 98 percentile</a:t>
                      </a:r>
                      <a:endParaRPr lang="en-US" sz="2800" dirty="0" smtClean="0">
                        <a:latin typeface="+mn-lt"/>
                        <a:ea typeface="Calibri"/>
                        <a:cs typeface="Times New Roman"/>
                      </a:endParaRPr>
                    </a:p>
                    <a:p>
                      <a:pPr algn="ctr"/>
                      <a:endParaRPr lang="en-US" sz="1800" dirty="0"/>
                    </a:p>
                  </a:txBody>
                  <a:tcPr marT="45716" marB="45716"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95 – 98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90 – 95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lnSpc>
                          <a:spcPct val="115000"/>
                        </a:lnSpc>
                        <a:spcBef>
                          <a:spcPts val="0"/>
                        </a:spcBef>
                        <a:spcAft>
                          <a:spcPts val="0"/>
                        </a:spcAft>
                      </a:pPr>
                      <a:r>
                        <a:rPr lang="en-GB" sz="1800" kern="1200" dirty="0">
                          <a:solidFill>
                            <a:schemeClr val="dk1"/>
                          </a:solidFill>
                          <a:latin typeface="+mn-lt"/>
                          <a:ea typeface="+mn-ea"/>
                          <a:cs typeface="+mn-cs"/>
                        </a:rPr>
                        <a:t>80 – 90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70-80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60-70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50-60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370804">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Below 50%</a:t>
                      </a:r>
                      <a:r>
                        <a:rPr lang="en-IN" sz="1800" kern="1200" dirty="0">
                          <a:solidFill>
                            <a:schemeClr val="dk1"/>
                          </a:solidFill>
                          <a:latin typeface="+mn-lt"/>
                          <a:ea typeface="+mn-ea"/>
                          <a:cs typeface="+mn-cs"/>
                        </a:rPr>
                        <a:t> percentile</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r h="548640">
                <a:tc>
                  <a:txBody>
                    <a:bodyPr/>
                    <a:lstStyle/>
                    <a:p>
                      <a:pPr marL="0" marR="0" algn="ctr" defTabSz="914400" rtl="0" eaLnBrk="1" latinLnBrk="0" hangingPunct="1">
                        <a:spcBef>
                          <a:spcPts val="0"/>
                        </a:spcBef>
                        <a:spcAft>
                          <a:spcPts val="0"/>
                        </a:spcAft>
                      </a:pPr>
                      <a:r>
                        <a:rPr lang="en-GB" sz="1800" kern="1200" dirty="0">
                          <a:solidFill>
                            <a:schemeClr val="dk1"/>
                          </a:solidFill>
                          <a:latin typeface="+mn-lt"/>
                          <a:ea typeface="+mn-ea"/>
                          <a:cs typeface="+mn-cs"/>
                        </a:rPr>
                        <a:t>Admitted Without Rank</a:t>
                      </a:r>
                      <a:endParaRPr lang="en-US" sz="1800" kern="1200" dirty="0">
                        <a:solidFill>
                          <a:schemeClr val="dk1"/>
                        </a:solidFill>
                        <a:latin typeface="+mn-lt"/>
                        <a:ea typeface="+mn-ea"/>
                        <a:cs typeface="+mn-cs"/>
                      </a:endParaRPr>
                    </a:p>
                  </a:txBody>
                  <a:tcPr marL="68580" marR="68580" marT="0" marB="0" anchor="ctr"/>
                </a:tc>
                <a:tc>
                  <a:txBody>
                    <a:bodyPr/>
                    <a:lstStyle/>
                    <a:p>
                      <a:pPr marL="0" marR="0" algn="ctr">
                        <a:spcBef>
                          <a:spcPts val="0"/>
                        </a:spcBef>
                        <a:spcAft>
                          <a:spcPts val="0"/>
                        </a:spcAft>
                      </a:pPr>
                      <a:r>
                        <a:rPr lang="en-US" sz="16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c>
                  <a:txBody>
                    <a:bodyPr/>
                    <a:lstStyle/>
                    <a:p>
                      <a:pPr marL="0" marR="0" algn="ctr">
                        <a:spcBef>
                          <a:spcPts val="0"/>
                        </a:spcBef>
                        <a:spcAft>
                          <a:spcPts val="0"/>
                        </a:spcAft>
                      </a:pP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90" marR="68590" marT="0" marB="0" anchor="ctr"/>
                </a:tc>
              </a:tr>
            </a:tbl>
          </a:graphicData>
        </a:graphic>
      </p:graphicFrame>
      <p:sp>
        <p:nvSpPr>
          <p:cNvPr id="2" name="Rectangle 1"/>
          <p:cNvSpPr/>
          <p:nvPr/>
        </p:nvSpPr>
        <p:spPr>
          <a:xfrm>
            <a:off x="3698543" y="2163906"/>
            <a:ext cx="1351129" cy="3480179"/>
          </a:xfrm>
          <a:prstGeom prst="rect">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986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015" y="152400"/>
            <a:ext cx="9311185" cy="914400"/>
          </a:xfrm>
        </p:spPr>
        <p:txBody>
          <a:bodyPr>
            <a:normAutofit fontScale="90000"/>
          </a:bodyPr>
          <a:lstStyle/>
          <a:p>
            <a:r>
              <a:rPr lang="en-US" dirty="0" smtClean="0"/>
              <a:t>Planning for Domain Wise Activity AY: 15-16</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54901326"/>
              </p:ext>
            </p:extLst>
          </p:nvPr>
        </p:nvGraphicFramePr>
        <p:xfrm>
          <a:off x="1607574" y="1066800"/>
          <a:ext cx="9365226" cy="5466736"/>
        </p:xfrm>
        <a:graphic>
          <a:graphicData uri="http://schemas.openxmlformats.org/drawingml/2006/table">
            <a:tbl>
              <a:tblPr>
                <a:tableStyleId>{5C22544A-7EE6-4342-B048-85BDC9FD1C3A}</a:tableStyleId>
              </a:tblPr>
              <a:tblGrid>
                <a:gridCol w="3270966"/>
                <a:gridCol w="6094260"/>
              </a:tblGrid>
              <a:tr h="733785">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bg1"/>
                          </a:solidFill>
                          <a:effectLst/>
                        </a:rPr>
                        <a:t>Domain</a:t>
                      </a:r>
                      <a:endParaRPr lang="en-US" sz="2000" b="1" i="0" u="none" strike="noStrike" dirty="0" smtClean="0">
                        <a:solidFill>
                          <a:schemeClr val="bg1"/>
                        </a:solidFill>
                        <a:effectLst/>
                        <a:latin typeface="Calibri" panose="020F0502020204030204" pitchFamily="34" charset="0"/>
                      </a:endParaRPr>
                    </a:p>
                    <a:p>
                      <a:pPr algn="ctr" fontAlgn="b"/>
                      <a:endParaRPr lang="en-US" sz="2000" b="1" i="0" u="none" strike="noStrike" dirty="0">
                        <a:solidFill>
                          <a:schemeClr val="bg1"/>
                        </a:solidFill>
                        <a:effectLst/>
                        <a:latin typeface="Calibri" panose="020F0502020204030204" pitchFamily="34" charset="0"/>
                      </a:endParaRPr>
                    </a:p>
                  </a:txBody>
                  <a:tcPr marL="7144" marR="7144" marT="9525" marB="0" anchor="ctr">
                    <a:solidFill>
                      <a:schemeClr val="accent5"/>
                    </a:solidFill>
                  </a:tcPr>
                </a:tc>
                <a:tc>
                  <a:txBody>
                    <a:bodyPr/>
                    <a:lstStyle/>
                    <a:p>
                      <a:pPr algn="ctr" fontAlgn="b"/>
                      <a:r>
                        <a:rPr lang="en-US" sz="2000" b="1" i="0" u="none" strike="noStrike" dirty="0" smtClean="0">
                          <a:solidFill>
                            <a:schemeClr val="bg1"/>
                          </a:solidFill>
                          <a:effectLst/>
                          <a:latin typeface="Calibri" panose="020F0502020204030204" pitchFamily="34" charset="0"/>
                        </a:rPr>
                        <a:t>Activity -2015-16</a:t>
                      </a:r>
                      <a:endParaRPr lang="en-US" sz="2000" b="1" i="0" u="none" strike="noStrike" dirty="0">
                        <a:solidFill>
                          <a:schemeClr val="bg1"/>
                        </a:solidFill>
                        <a:effectLst/>
                        <a:latin typeface="Calibri" panose="020F0502020204030204" pitchFamily="34" charset="0"/>
                      </a:endParaRPr>
                    </a:p>
                  </a:txBody>
                  <a:tcPr marL="7144" marR="7144" marT="9525" marB="0" anchor="ctr">
                    <a:solidFill>
                      <a:schemeClr val="accent5"/>
                    </a:solidFill>
                  </a:tcPr>
                </a:tc>
              </a:tr>
              <a:tr h="126614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rPr>
                        <a:t>Ubiquitous Computing</a:t>
                      </a:r>
                    </a:p>
                  </a:txBody>
                  <a:tcPr marL="7144" marR="7144" marT="9525" marB="0" anchor="ctr">
                    <a:solidFill>
                      <a:schemeClr val="accent5"/>
                    </a:solidFill>
                  </a:tcPr>
                </a:tc>
                <a:tc>
                  <a:txBody>
                    <a:bodyPr/>
                    <a:lstStyle/>
                    <a:p>
                      <a:pPr algn="l" fontAlgn="b"/>
                      <a:r>
                        <a:rPr lang="en-US" sz="1800" b="0" i="0" u="none" strike="noStrike" dirty="0" smtClean="0">
                          <a:solidFill>
                            <a:srgbClr val="000000"/>
                          </a:solidFill>
                          <a:effectLst/>
                          <a:latin typeface="Calibri" panose="020F0502020204030204" pitchFamily="34" charset="0"/>
                        </a:rPr>
                        <a:t>1.Setup of Hybrid Cloud in Virtual Cloud Computing LAB</a:t>
                      </a:r>
                    </a:p>
                    <a:p>
                      <a:pPr algn="l" fontAlgn="b"/>
                      <a:r>
                        <a:rPr lang="en-US" sz="1800" b="0" i="0" u="none" strike="noStrike" dirty="0" smtClean="0">
                          <a:solidFill>
                            <a:srgbClr val="000000"/>
                          </a:solidFill>
                          <a:effectLst/>
                          <a:latin typeface="Calibri" panose="020F0502020204030204" pitchFamily="34" charset="0"/>
                        </a:rPr>
                        <a:t>2. Technical Seminar: Open Source Technologies on 29/07/15 by Mr. </a:t>
                      </a:r>
                      <a:r>
                        <a:rPr lang="en-US" sz="1800" b="0" i="0" u="none" strike="noStrike" dirty="0" err="1" smtClean="0">
                          <a:solidFill>
                            <a:srgbClr val="000000"/>
                          </a:solidFill>
                          <a:effectLst/>
                          <a:latin typeface="Calibri" panose="020F0502020204030204" pitchFamily="34" charset="0"/>
                        </a:rPr>
                        <a:t>Amod</a:t>
                      </a:r>
                      <a:r>
                        <a:rPr lang="en-US" sz="1800" b="0" i="0" u="none" strike="noStrike" dirty="0" smtClean="0">
                          <a:solidFill>
                            <a:srgbClr val="000000"/>
                          </a:solidFill>
                          <a:effectLst/>
                          <a:latin typeface="Calibri" panose="020F0502020204030204" pitchFamily="34" charset="0"/>
                        </a:rPr>
                        <a:t> </a:t>
                      </a:r>
                      <a:r>
                        <a:rPr lang="en-US" sz="1800" b="0" i="0" u="none" strike="noStrike" dirty="0" err="1" smtClean="0">
                          <a:solidFill>
                            <a:srgbClr val="000000"/>
                          </a:solidFill>
                          <a:effectLst/>
                          <a:latin typeface="Calibri" panose="020F0502020204030204" pitchFamily="34" charset="0"/>
                        </a:rPr>
                        <a:t>Naverkar</a:t>
                      </a:r>
                      <a:r>
                        <a:rPr lang="en-US" sz="1800" b="0" i="0" u="none" strike="noStrike" dirty="0" smtClean="0">
                          <a:solidFill>
                            <a:srgbClr val="000000"/>
                          </a:solidFill>
                          <a:effectLst/>
                          <a:latin typeface="Calibri" panose="020F0502020204030204" pitchFamily="34" charset="0"/>
                        </a:rPr>
                        <a:t>(Software Developer- Mozilla OS) for Third Year Students</a:t>
                      </a:r>
                      <a:endParaRPr lang="en-US" sz="1800" b="0" i="0" u="none" strike="noStrike" dirty="0">
                        <a:solidFill>
                          <a:srgbClr val="000000"/>
                        </a:solidFill>
                        <a:effectLst/>
                        <a:latin typeface="Calibri" panose="020F0502020204030204" pitchFamily="34" charset="0"/>
                      </a:endParaRPr>
                    </a:p>
                  </a:txBody>
                  <a:tcPr marL="7144" marR="7144" marT="9525" marB="0" anchor="ctr"/>
                </a:tc>
              </a:tr>
              <a:tr h="923631">
                <a:tc>
                  <a:txBody>
                    <a:bodyPr/>
                    <a:lstStyle/>
                    <a:p>
                      <a:pPr algn="ctr" fontAlgn="b"/>
                      <a:r>
                        <a:rPr lang="en-US" sz="1800" u="none" strike="noStrike" dirty="0" smtClean="0">
                          <a:solidFill>
                            <a:schemeClr val="bg1"/>
                          </a:solidFill>
                          <a:effectLst/>
                        </a:rPr>
                        <a:t>Digital Signal Image Processing, Soft Computing &amp; AI</a:t>
                      </a:r>
                      <a:endParaRPr lang="en-US" sz="1800" b="1" i="0" u="none" strike="noStrike" dirty="0">
                        <a:solidFill>
                          <a:schemeClr val="bg1"/>
                        </a:solidFill>
                        <a:effectLst/>
                        <a:latin typeface="Calibri" panose="020F0502020204030204" pitchFamily="34" charset="0"/>
                      </a:endParaRPr>
                    </a:p>
                  </a:txBody>
                  <a:tcPr marL="7144" marR="7144" marT="9525" marB="0" anchor="ctr">
                    <a:solidFill>
                      <a:schemeClr val="accent5"/>
                    </a:solidFill>
                  </a:tcPr>
                </a:tc>
                <a:tc>
                  <a:txBody>
                    <a:bodyPr/>
                    <a:lstStyle/>
                    <a:p>
                      <a:pPr algn="l" fontAlgn="b"/>
                      <a:r>
                        <a:rPr lang="en-US" sz="1800" b="0" i="0" u="none" strike="noStrike" dirty="0" smtClean="0">
                          <a:solidFill>
                            <a:srgbClr val="000000"/>
                          </a:solidFill>
                          <a:effectLst/>
                          <a:latin typeface="Calibri" panose="020F0502020204030204" pitchFamily="34" charset="0"/>
                        </a:rPr>
                        <a:t>STTP on IT</a:t>
                      </a:r>
                      <a:r>
                        <a:rPr lang="en-US" sz="1800" b="0" i="0" u="none" strike="noStrike" baseline="0" dirty="0" smtClean="0">
                          <a:solidFill>
                            <a:srgbClr val="000000"/>
                          </a:solidFill>
                          <a:effectLst/>
                          <a:latin typeface="Calibri" panose="020F0502020204030204" pitchFamily="34" charset="0"/>
                        </a:rPr>
                        <a:t> Tools, STTP on WSN, NS2</a:t>
                      </a:r>
                      <a:endParaRPr lang="en-US" sz="1800" b="0" i="0" u="none" strike="noStrike" dirty="0">
                        <a:solidFill>
                          <a:srgbClr val="000000"/>
                        </a:solidFill>
                        <a:effectLst/>
                        <a:latin typeface="Calibri" panose="020F0502020204030204" pitchFamily="34" charset="0"/>
                      </a:endParaRPr>
                    </a:p>
                  </a:txBody>
                  <a:tcPr marL="7144" marR="7144" marT="9525" marB="0" anchor="ctr"/>
                </a:tc>
              </a:tr>
              <a:tr h="952330">
                <a:tc>
                  <a:txBody>
                    <a:bodyPr/>
                    <a:lstStyle/>
                    <a:p>
                      <a:pPr algn="ctr" fontAlgn="b"/>
                      <a:r>
                        <a:rPr lang="en-US" sz="1800" u="none" strike="noStrike" dirty="0" smtClean="0">
                          <a:solidFill>
                            <a:schemeClr val="bg1"/>
                          </a:solidFill>
                          <a:effectLst/>
                        </a:rPr>
                        <a:t>Database Technologies</a:t>
                      </a:r>
                      <a:endParaRPr lang="en-US" sz="1800" b="1" i="0" u="none" strike="noStrike" dirty="0">
                        <a:solidFill>
                          <a:schemeClr val="bg1"/>
                        </a:solidFill>
                        <a:effectLst/>
                        <a:latin typeface="Calibri" panose="020F0502020204030204" pitchFamily="34" charset="0"/>
                      </a:endParaRPr>
                    </a:p>
                  </a:txBody>
                  <a:tcPr marL="7144" marR="7144" marT="9525" marB="0" anchor="ctr">
                    <a:solidFill>
                      <a:schemeClr val="accent5"/>
                    </a:solidFill>
                  </a:tcPr>
                </a:tc>
                <a:tc>
                  <a:txBody>
                    <a:bodyPr/>
                    <a:lstStyle/>
                    <a:p>
                      <a:pPr algn="l" fontAlgn="b"/>
                      <a:r>
                        <a:rPr lang="en-US" sz="1800" b="0" i="0" u="none" strike="noStrike" dirty="0" smtClean="0">
                          <a:solidFill>
                            <a:srgbClr val="000000"/>
                          </a:solidFill>
                          <a:effectLst/>
                          <a:latin typeface="Calibri" panose="020F0502020204030204" pitchFamily="34" charset="0"/>
                        </a:rPr>
                        <a:t>1.  Technical Seminar: Open Source Database Technologies on 29/07/15 by Mr. </a:t>
                      </a:r>
                      <a:r>
                        <a:rPr lang="en-US" sz="1800" b="0" i="0" u="none" strike="noStrike" dirty="0" err="1" smtClean="0">
                          <a:solidFill>
                            <a:srgbClr val="000000"/>
                          </a:solidFill>
                          <a:effectLst/>
                          <a:latin typeface="Calibri" panose="020F0502020204030204" pitchFamily="34" charset="0"/>
                        </a:rPr>
                        <a:t>Amod</a:t>
                      </a:r>
                      <a:r>
                        <a:rPr lang="en-US" sz="1800" b="0" i="0" u="none" strike="noStrike" dirty="0" smtClean="0">
                          <a:solidFill>
                            <a:srgbClr val="000000"/>
                          </a:solidFill>
                          <a:effectLst/>
                          <a:latin typeface="Calibri" panose="020F0502020204030204" pitchFamily="34" charset="0"/>
                        </a:rPr>
                        <a:t> </a:t>
                      </a:r>
                      <a:r>
                        <a:rPr lang="en-US" sz="1800" b="0" i="0" u="none" strike="noStrike" dirty="0" err="1" smtClean="0">
                          <a:solidFill>
                            <a:srgbClr val="000000"/>
                          </a:solidFill>
                          <a:effectLst/>
                          <a:latin typeface="Calibri" panose="020F0502020204030204" pitchFamily="34" charset="0"/>
                        </a:rPr>
                        <a:t>Naverkar</a:t>
                      </a:r>
                      <a:r>
                        <a:rPr lang="en-US" sz="1800" b="0" i="0" u="none" strike="noStrike" dirty="0" smtClean="0">
                          <a:solidFill>
                            <a:srgbClr val="000000"/>
                          </a:solidFill>
                          <a:effectLst/>
                          <a:latin typeface="Calibri" panose="020F0502020204030204" pitchFamily="34" charset="0"/>
                        </a:rPr>
                        <a:t>(Software Developer- Mozilla OS) for Second Year Student</a:t>
                      </a:r>
                      <a:endParaRPr lang="en-US" sz="1800" b="0" i="0" u="none" strike="noStrike" dirty="0">
                        <a:solidFill>
                          <a:srgbClr val="000000"/>
                        </a:solidFill>
                        <a:effectLst/>
                        <a:latin typeface="Calibri" panose="020F0502020204030204" pitchFamily="34" charset="0"/>
                      </a:endParaRPr>
                    </a:p>
                  </a:txBody>
                  <a:tcPr marL="7144" marR="7144" marT="9525" marB="0" anchor="ctr"/>
                </a:tc>
              </a:tr>
              <a:tr h="638519">
                <a:tc>
                  <a:txBody>
                    <a:bodyPr/>
                    <a:lstStyle/>
                    <a:p>
                      <a:pPr algn="ctr" fontAlgn="b"/>
                      <a:r>
                        <a:rPr lang="en-US" sz="1800" u="none" strike="noStrike" dirty="0" smtClean="0">
                          <a:solidFill>
                            <a:schemeClr val="bg1"/>
                          </a:solidFill>
                          <a:effectLst/>
                        </a:rPr>
                        <a:t>Web Technology and E-commerce</a:t>
                      </a:r>
                      <a:endParaRPr lang="en-US" sz="1800" b="1" i="0" u="none" strike="noStrike" dirty="0">
                        <a:solidFill>
                          <a:schemeClr val="bg1"/>
                        </a:solidFill>
                        <a:effectLst/>
                        <a:latin typeface="Calibri" panose="020F0502020204030204" pitchFamily="34" charset="0"/>
                      </a:endParaRPr>
                    </a:p>
                  </a:txBody>
                  <a:tcPr marL="7144" marR="7144" marT="9525" marB="0" anchor="ctr">
                    <a:solidFill>
                      <a:schemeClr val="accent5"/>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144" marR="7144" marT="9525" marB="0" anchor="ctr"/>
                </a:tc>
              </a:tr>
              <a:tr h="952330">
                <a:tc>
                  <a:txBody>
                    <a:bodyPr/>
                    <a:lstStyle/>
                    <a:p>
                      <a:pPr algn="ctr" fontAlgn="b"/>
                      <a:r>
                        <a:rPr lang="en-US" sz="1800" u="none" strike="noStrike" dirty="0" smtClean="0">
                          <a:solidFill>
                            <a:schemeClr val="bg1"/>
                          </a:solidFill>
                          <a:effectLst/>
                        </a:rPr>
                        <a:t>Information and Communication Technology</a:t>
                      </a:r>
                      <a:endParaRPr lang="en-US" sz="1800" b="1" i="0" u="none" strike="noStrike" dirty="0">
                        <a:solidFill>
                          <a:schemeClr val="bg1"/>
                        </a:solidFill>
                        <a:effectLst/>
                        <a:latin typeface="Calibri" panose="020F0502020204030204" pitchFamily="34" charset="0"/>
                      </a:endParaRPr>
                    </a:p>
                  </a:txBody>
                  <a:tcPr marL="7144" marR="7144" marT="9525" marB="0" anchor="ctr">
                    <a:solidFill>
                      <a:schemeClr val="accent5"/>
                    </a:solidFill>
                  </a:tcPr>
                </a:tc>
                <a:tc>
                  <a:txBody>
                    <a:bodyPr/>
                    <a:lstStyle/>
                    <a:p>
                      <a:pPr algn="l" fontAlgn="b"/>
                      <a:r>
                        <a:rPr lang="en-US" sz="1800" b="0" i="0" u="none" strike="noStrike" dirty="0" smtClean="0">
                          <a:solidFill>
                            <a:srgbClr val="000000"/>
                          </a:solidFill>
                          <a:effectLst/>
                          <a:latin typeface="Calibri" panose="020F0502020204030204" pitchFamily="34" charset="0"/>
                        </a:rPr>
                        <a:t>1.  Technical Seminar: Internet of Things on 31/07/15 by Mr. </a:t>
                      </a:r>
                      <a:r>
                        <a:rPr lang="en-US" sz="1800" b="0" i="0" u="none" strike="noStrike" dirty="0" err="1" smtClean="0">
                          <a:solidFill>
                            <a:srgbClr val="000000"/>
                          </a:solidFill>
                          <a:effectLst/>
                          <a:latin typeface="Calibri" panose="020F0502020204030204" pitchFamily="34" charset="0"/>
                        </a:rPr>
                        <a:t>Naman</a:t>
                      </a:r>
                      <a:r>
                        <a:rPr lang="en-US" sz="1800" b="0" i="0" u="none" strike="noStrike" dirty="0" smtClean="0">
                          <a:solidFill>
                            <a:srgbClr val="000000"/>
                          </a:solidFill>
                          <a:effectLst/>
                          <a:latin typeface="Calibri" panose="020F0502020204030204" pitchFamily="34" charset="0"/>
                        </a:rPr>
                        <a:t> Singh(Software Developer- </a:t>
                      </a:r>
                      <a:r>
                        <a:rPr lang="en-US" sz="1800" b="0" i="0" u="none" strike="noStrike" dirty="0" err="1" smtClean="0">
                          <a:solidFill>
                            <a:srgbClr val="000000"/>
                          </a:solidFill>
                          <a:effectLst/>
                          <a:latin typeface="Calibri" panose="020F0502020204030204" pitchFamily="34" charset="0"/>
                        </a:rPr>
                        <a:t>DuckDuckGo</a:t>
                      </a:r>
                      <a:r>
                        <a:rPr lang="en-US" sz="1800" b="0" i="0" u="none" strike="noStrike" dirty="0" smtClean="0">
                          <a:solidFill>
                            <a:srgbClr val="000000"/>
                          </a:solidFill>
                          <a:effectLst/>
                          <a:latin typeface="Calibri" panose="020F0502020204030204" pitchFamily="34" charset="0"/>
                        </a:rPr>
                        <a:t>) </a:t>
                      </a:r>
                    </a:p>
                    <a:p>
                      <a:pPr algn="l" fontAlgn="b"/>
                      <a:r>
                        <a:rPr lang="en-US" sz="1800" b="0" i="0" u="none" strike="noStrike" dirty="0" smtClean="0">
                          <a:solidFill>
                            <a:srgbClr val="000000"/>
                          </a:solidFill>
                          <a:effectLst/>
                          <a:latin typeface="Calibri" panose="020F0502020204030204" pitchFamily="34" charset="0"/>
                        </a:rPr>
                        <a:t>for Final Year Student</a:t>
                      </a:r>
                      <a:endParaRPr lang="en-US" sz="1800" b="0" i="0" u="none" strike="noStrike" dirty="0">
                        <a:solidFill>
                          <a:srgbClr val="000000"/>
                        </a:solidFill>
                        <a:effectLst/>
                        <a:latin typeface="Calibri" panose="020F0502020204030204" pitchFamily="34" charset="0"/>
                      </a:endParaRPr>
                    </a:p>
                  </a:txBody>
                  <a:tcPr marL="7144" marR="7144" marT="9525" marB="0" anchor="ctr"/>
                </a:tc>
              </a:tr>
            </a:tbl>
          </a:graphicData>
        </a:graphic>
      </p:graphicFrame>
    </p:spTree>
    <p:extLst>
      <p:ext uri="{BB962C8B-B14F-4D97-AF65-F5344CB8AC3E}">
        <p14:creationId xmlns:p14="http://schemas.microsoft.com/office/powerpoint/2010/main" val="48426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300" y="2512060"/>
            <a:ext cx="10261600" cy="914400"/>
          </a:xfrm>
        </p:spPr>
        <p:txBody>
          <a:bodyPr/>
          <a:lstStyle/>
          <a:p>
            <a:pPr algn="ctr"/>
            <a:r>
              <a:rPr lang="en-US" sz="6000" dirty="0" smtClean="0"/>
              <a:t>Results</a:t>
            </a:r>
            <a:endParaRPr lang="en-US" sz="6000" dirty="0"/>
          </a:p>
        </p:txBody>
      </p:sp>
    </p:spTree>
    <p:extLst>
      <p:ext uri="{BB962C8B-B14F-4D97-AF65-F5344CB8AC3E}">
        <p14:creationId xmlns:p14="http://schemas.microsoft.com/office/powerpoint/2010/main" val="5311729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Results</a:t>
            </a:r>
            <a:endParaRPr lang="en-US" dirty="0"/>
          </a:p>
        </p:txBody>
      </p:sp>
      <p:graphicFrame>
        <p:nvGraphicFramePr>
          <p:cNvPr id="6" name="Chart 5"/>
          <p:cNvGraphicFramePr>
            <a:graphicFrameLocks/>
          </p:cNvGraphicFramePr>
          <p:nvPr>
            <p:extLst/>
          </p:nvPr>
        </p:nvGraphicFramePr>
        <p:xfrm>
          <a:off x="234285" y="1869745"/>
          <a:ext cx="5770729" cy="39305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6155897" y="1869744"/>
          <a:ext cx="5934503" cy="3807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1172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Profile</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812640298"/>
              </p:ext>
            </p:extLst>
          </p:nvPr>
        </p:nvGraphicFramePr>
        <p:xfrm>
          <a:off x="304800" y="1371600"/>
          <a:ext cx="1158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3837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 Results</a:t>
            </a:r>
            <a:endParaRPr lang="en-US" dirty="0"/>
          </a:p>
        </p:txBody>
      </p:sp>
      <p:graphicFrame>
        <p:nvGraphicFramePr>
          <p:cNvPr id="6" name="Chart 5"/>
          <p:cNvGraphicFramePr>
            <a:graphicFrameLocks/>
          </p:cNvGraphicFramePr>
          <p:nvPr>
            <p:extLst/>
          </p:nvPr>
        </p:nvGraphicFramePr>
        <p:xfrm>
          <a:off x="616424" y="1989162"/>
          <a:ext cx="5415886" cy="3787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6184711" y="2224584"/>
          <a:ext cx="5620603" cy="3551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24058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Results</a:t>
            </a:r>
            <a:endParaRPr lang="en-US" dirty="0"/>
          </a:p>
        </p:txBody>
      </p:sp>
      <p:graphicFrame>
        <p:nvGraphicFramePr>
          <p:cNvPr id="6" name="Chart 5"/>
          <p:cNvGraphicFramePr>
            <a:graphicFrameLocks/>
          </p:cNvGraphicFramePr>
          <p:nvPr>
            <p:extLst/>
          </p:nvPr>
        </p:nvGraphicFramePr>
        <p:xfrm>
          <a:off x="357115" y="1774210"/>
          <a:ext cx="5538717" cy="3821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nvPr>
        </p:nvGraphicFramePr>
        <p:xfrm>
          <a:off x="6157414" y="1924334"/>
          <a:ext cx="5702489" cy="36712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85530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Average Faculty Feedback – Odd SEM AY 15-16</a:t>
            </a:r>
            <a:endParaRPr lang="en-US" sz="4000" dirty="0"/>
          </a:p>
        </p:txBody>
      </p:sp>
      <p:graphicFrame>
        <p:nvGraphicFramePr>
          <p:cNvPr id="4" name="Chart 3"/>
          <p:cNvGraphicFramePr/>
          <p:nvPr>
            <p:extLst>
              <p:ext uri="{D42A27DB-BD31-4B8C-83A1-F6EECF244321}">
                <p14:modId xmlns:p14="http://schemas.microsoft.com/office/powerpoint/2010/main" val="296731122"/>
              </p:ext>
            </p:extLst>
          </p:nvPr>
        </p:nvGraphicFramePr>
        <p:xfrm>
          <a:off x="0" y="1351936"/>
          <a:ext cx="12090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0541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Student Attendance for Odd Semester AY 2015-2016</a:t>
            </a:r>
            <a:endParaRPr lang="en-US" sz="3600" dirty="0"/>
          </a:p>
        </p:txBody>
      </p:sp>
      <p:graphicFrame>
        <p:nvGraphicFramePr>
          <p:cNvPr id="4" name="Chart 3"/>
          <p:cNvGraphicFramePr>
            <a:graphicFrameLocks/>
          </p:cNvGraphicFramePr>
          <p:nvPr>
            <p:extLst>
              <p:ext uri="{D42A27DB-BD31-4B8C-83A1-F6EECF244321}">
                <p14:modId xmlns:p14="http://schemas.microsoft.com/office/powerpoint/2010/main" val="474531315"/>
              </p:ext>
            </p:extLst>
          </p:nvPr>
        </p:nvGraphicFramePr>
        <p:xfrm>
          <a:off x="1433015" y="1419367"/>
          <a:ext cx="9608024" cy="52953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0317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Placement </a:t>
            </a:r>
            <a:r>
              <a:rPr lang="en-US" dirty="0" smtClean="0"/>
              <a:t>and Higher Studies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462144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990600"/>
          </a:xfrm>
          <a:noFill/>
        </p:spPr>
        <p:txBody>
          <a:bodyPr>
            <a:noAutofit/>
          </a:bodyPr>
          <a:lstStyle/>
          <a:p>
            <a:r>
              <a:rPr lang="en-US" dirty="0" smtClean="0">
                <a:latin typeface="Bell MT" pitchFamily="18" charset="0"/>
              </a:rPr>
              <a:t>  </a:t>
            </a:r>
            <a:r>
              <a:rPr lang="en-US" sz="5400" dirty="0">
                <a:solidFill>
                  <a:srgbClr val="FF6600"/>
                </a:solidFill>
                <a:effectLst>
                  <a:outerShdw blurRad="38100" dist="38100" dir="2700000" algn="tl">
                    <a:srgbClr val="000000">
                      <a:alpha val="43137"/>
                    </a:srgbClr>
                  </a:outerShdw>
                </a:effectLst>
                <a:latin typeface="Bell MT" pitchFamily="18" charset="0"/>
              </a:rPr>
              <a:t>Major</a:t>
            </a:r>
            <a:r>
              <a:rPr lang="en-US" sz="5400" dirty="0">
                <a:solidFill>
                  <a:srgbClr val="0000CC"/>
                </a:solidFill>
                <a:effectLst>
                  <a:outerShdw blurRad="38100" dist="38100" dir="2700000" algn="tl">
                    <a:srgbClr val="000000">
                      <a:alpha val="43137"/>
                    </a:srgbClr>
                  </a:outerShdw>
                </a:effectLst>
                <a:latin typeface="Bell MT" pitchFamily="18" charset="0"/>
              </a:rPr>
              <a:t> Recruiters </a:t>
            </a:r>
            <a:r>
              <a:rPr lang="en-US" sz="2000" dirty="0">
                <a:solidFill>
                  <a:srgbClr val="0000CC"/>
                </a:solidFill>
                <a:latin typeface="Bell MT" pitchFamily="18" charset="0"/>
              </a:rPr>
              <a:t>(More then 90..)</a:t>
            </a:r>
            <a:endParaRPr lang="en-US" b="1" dirty="0">
              <a:solidFill>
                <a:srgbClr val="0000CC"/>
              </a:solidFill>
              <a:latin typeface="Bell MT" pitchFamily="18" charset="0"/>
            </a:endParaRPr>
          </a:p>
        </p:txBody>
      </p:sp>
      <p:pic>
        <p:nvPicPr>
          <p:cNvPr id="3" name="Picture 2" descr="400px-Infosys_logo.svg.png"/>
          <p:cNvPicPr>
            <a:picLocks noChangeAspect="1"/>
          </p:cNvPicPr>
          <p:nvPr/>
        </p:nvPicPr>
        <p:blipFill>
          <a:blip r:embed="rId2" cstate="print"/>
          <a:stretch>
            <a:fillRect/>
          </a:stretch>
        </p:blipFill>
        <p:spPr>
          <a:xfrm>
            <a:off x="2241885" y="2948586"/>
            <a:ext cx="2177713" cy="871085"/>
          </a:xfrm>
          <a:prstGeom prst="rect">
            <a:avLst/>
          </a:prstGeom>
        </p:spPr>
      </p:pic>
      <p:pic>
        <p:nvPicPr>
          <p:cNvPr id="4" name="Picture 3" descr="2000px-IBM_logo.svg.png"/>
          <p:cNvPicPr>
            <a:picLocks noChangeAspect="1"/>
          </p:cNvPicPr>
          <p:nvPr/>
        </p:nvPicPr>
        <p:blipFill>
          <a:blip r:embed="rId3" cstate="print"/>
          <a:stretch>
            <a:fillRect/>
          </a:stretch>
        </p:blipFill>
        <p:spPr>
          <a:xfrm>
            <a:off x="5067871" y="4423674"/>
            <a:ext cx="1563805" cy="625522"/>
          </a:xfrm>
          <a:prstGeom prst="rect">
            <a:avLst/>
          </a:prstGeom>
        </p:spPr>
      </p:pic>
      <p:pic>
        <p:nvPicPr>
          <p:cNvPr id="5" name="Picture 4" descr="index.jpg"/>
          <p:cNvPicPr>
            <a:picLocks noChangeAspect="1"/>
          </p:cNvPicPr>
          <p:nvPr/>
        </p:nvPicPr>
        <p:blipFill>
          <a:blip r:embed="rId4" cstate="print"/>
          <a:stretch>
            <a:fillRect/>
          </a:stretch>
        </p:blipFill>
        <p:spPr>
          <a:xfrm>
            <a:off x="9474407" y="4467501"/>
            <a:ext cx="2507307" cy="1091416"/>
          </a:xfrm>
          <a:prstGeom prst="rect">
            <a:avLst/>
          </a:prstGeom>
        </p:spPr>
      </p:pic>
      <p:pic>
        <p:nvPicPr>
          <p:cNvPr id="7" name="Picture 6" descr="index2.jpg"/>
          <p:cNvPicPr>
            <a:picLocks noChangeAspect="1"/>
          </p:cNvPicPr>
          <p:nvPr/>
        </p:nvPicPr>
        <p:blipFill>
          <a:blip r:embed="rId5" cstate="print"/>
          <a:stretch>
            <a:fillRect/>
          </a:stretch>
        </p:blipFill>
        <p:spPr>
          <a:xfrm>
            <a:off x="7350572" y="2680061"/>
            <a:ext cx="2123836" cy="1290525"/>
          </a:xfrm>
          <a:prstGeom prst="rect">
            <a:avLst/>
          </a:prstGeom>
        </p:spPr>
      </p:pic>
      <p:pic>
        <p:nvPicPr>
          <p:cNvPr id="8" name="Picture 7" descr="index4.png"/>
          <p:cNvPicPr>
            <a:picLocks noChangeAspect="1"/>
          </p:cNvPicPr>
          <p:nvPr/>
        </p:nvPicPr>
        <p:blipFill>
          <a:blip r:embed="rId6" cstate="print"/>
          <a:stretch>
            <a:fillRect/>
          </a:stretch>
        </p:blipFill>
        <p:spPr>
          <a:xfrm>
            <a:off x="8544272" y="5596994"/>
            <a:ext cx="1742962" cy="1261006"/>
          </a:xfrm>
          <a:prstGeom prst="rect">
            <a:avLst/>
          </a:prstGeom>
        </p:spPr>
      </p:pic>
      <p:pic>
        <p:nvPicPr>
          <p:cNvPr id="9" name="Picture 8" descr="index5.jpg"/>
          <p:cNvPicPr>
            <a:picLocks noChangeAspect="1"/>
          </p:cNvPicPr>
          <p:nvPr/>
        </p:nvPicPr>
        <p:blipFill rotWithShape="1">
          <a:blip r:embed="rId7" cstate="print"/>
          <a:srcRect t="19492" b="15168"/>
          <a:stretch/>
        </p:blipFill>
        <p:spPr>
          <a:xfrm>
            <a:off x="1580836" y="5338603"/>
            <a:ext cx="2374567" cy="764275"/>
          </a:xfrm>
          <a:prstGeom prst="rect">
            <a:avLst/>
          </a:prstGeom>
        </p:spPr>
      </p:pic>
      <p:pic>
        <p:nvPicPr>
          <p:cNvPr id="10" name="Picture 9" descr="images.jpg"/>
          <p:cNvPicPr>
            <a:picLocks noChangeAspect="1"/>
          </p:cNvPicPr>
          <p:nvPr/>
        </p:nvPicPr>
        <p:blipFill rotWithShape="1">
          <a:blip r:embed="rId8" cstate="print"/>
          <a:srcRect l="12840" t="11160" r="10738" b="12583"/>
          <a:stretch/>
        </p:blipFill>
        <p:spPr>
          <a:xfrm>
            <a:off x="294741" y="4914434"/>
            <a:ext cx="1036660" cy="1070100"/>
          </a:xfrm>
          <a:prstGeom prst="rect">
            <a:avLst/>
          </a:prstGeom>
        </p:spPr>
      </p:pic>
      <p:pic>
        <p:nvPicPr>
          <p:cNvPr id="11" name="Picture 10" descr="download (4).jpg"/>
          <p:cNvPicPr>
            <a:picLocks noChangeAspect="1"/>
          </p:cNvPicPr>
          <p:nvPr/>
        </p:nvPicPr>
        <p:blipFill>
          <a:blip r:embed="rId9" cstate="print"/>
          <a:stretch>
            <a:fillRect/>
          </a:stretch>
        </p:blipFill>
        <p:spPr>
          <a:xfrm>
            <a:off x="7658745" y="4050218"/>
            <a:ext cx="1371627" cy="1085871"/>
          </a:xfrm>
          <a:prstGeom prst="rect">
            <a:avLst/>
          </a:prstGeom>
        </p:spPr>
      </p:pic>
      <p:pic>
        <p:nvPicPr>
          <p:cNvPr id="12" name="Picture 11" descr="download (1).png"/>
          <p:cNvPicPr>
            <a:picLocks noChangeAspect="1"/>
          </p:cNvPicPr>
          <p:nvPr/>
        </p:nvPicPr>
        <p:blipFill>
          <a:blip r:embed="rId10" cstate="print"/>
          <a:stretch>
            <a:fillRect/>
          </a:stretch>
        </p:blipFill>
        <p:spPr>
          <a:xfrm>
            <a:off x="48963" y="1429076"/>
            <a:ext cx="2078270" cy="951497"/>
          </a:xfrm>
          <a:prstGeom prst="rect">
            <a:avLst/>
          </a:prstGeom>
        </p:spPr>
      </p:pic>
      <p:pic>
        <p:nvPicPr>
          <p:cNvPr id="13" name="Picture 12" descr="download.png"/>
          <p:cNvPicPr>
            <a:picLocks noChangeAspect="1"/>
          </p:cNvPicPr>
          <p:nvPr/>
        </p:nvPicPr>
        <p:blipFill>
          <a:blip r:embed="rId11" cstate="print"/>
          <a:stretch>
            <a:fillRect/>
          </a:stretch>
        </p:blipFill>
        <p:spPr>
          <a:xfrm>
            <a:off x="2355191" y="4306112"/>
            <a:ext cx="2014414" cy="1113931"/>
          </a:xfrm>
          <a:prstGeom prst="rect">
            <a:avLst/>
          </a:prstGeom>
        </p:spPr>
      </p:pic>
      <p:pic>
        <p:nvPicPr>
          <p:cNvPr id="14" name="Picture 13" descr="download (3).jpg"/>
          <p:cNvPicPr>
            <a:picLocks noChangeAspect="1"/>
          </p:cNvPicPr>
          <p:nvPr/>
        </p:nvPicPr>
        <p:blipFill>
          <a:blip r:embed="rId12" cstate="print"/>
          <a:stretch>
            <a:fillRect/>
          </a:stretch>
        </p:blipFill>
        <p:spPr>
          <a:xfrm>
            <a:off x="2050975" y="1412579"/>
            <a:ext cx="1791887" cy="1386594"/>
          </a:xfrm>
          <a:prstGeom prst="rect">
            <a:avLst/>
          </a:prstGeom>
        </p:spPr>
      </p:pic>
      <p:pic>
        <p:nvPicPr>
          <p:cNvPr id="15" name="Picture 14" descr="download (2).jpg"/>
          <p:cNvPicPr>
            <a:picLocks noChangeAspect="1"/>
          </p:cNvPicPr>
          <p:nvPr/>
        </p:nvPicPr>
        <p:blipFill>
          <a:blip r:embed="rId13" cstate="print"/>
          <a:stretch>
            <a:fillRect/>
          </a:stretch>
        </p:blipFill>
        <p:spPr>
          <a:xfrm>
            <a:off x="3977765" y="1468805"/>
            <a:ext cx="1482271" cy="585435"/>
          </a:xfrm>
          <a:prstGeom prst="rect">
            <a:avLst/>
          </a:prstGeom>
        </p:spPr>
      </p:pic>
      <p:pic>
        <p:nvPicPr>
          <p:cNvPr id="17" name="Picture 16" descr="download (1).jpg"/>
          <p:cNvPicPr>
            <a:picLocks noChangeAspect="1"/>
          </p:cNvPicPr>
          <p:nvPr/>
        </p:nvPicPr>
        <p:blipFill>
          <a:blip r:embed="rId14" cstate="print"/>
          <a:stretch>
            <a:fillRect/>
          </a:stretch>
        </p:blipFill>
        <p:spPr>
          <a:xfrm>
            <a:off x="6046607" y="2291641"/>
            <a:ext cx="1295400" cy="990600"/>
          </a:xfrm>
          <a:prstGeom prst="rect">
            <a:avLst/>
          </a:prstGeom>
        </p:spPr>
      </p:pic>
      <p:pic>
        <p:nvPicPr>
          <p:cNvPr id="18" name="Picture 17" descr="download.jpg"/>
          <p:cNvPicPr>
            <a:picLocks noChangeAspect="1"/>
          </p:cNvPicPr>
          <p:nvPr/>
        </p:nvPicPr>
        <p:blipFill>
          <a:blip r:embed="rId15" cstate="print"/>
          <a:stretch>
            <a:fillRect/>
          </a:stretch>
        </p:blipFill>
        <p:spPr>
          <a:xfrm>
            <a:off x="5257800" y="5867400"/>
            <a:ext cx="2714650" cy="990600"/>
          </a:xfrm>
          <a:prstGeom prst="rect">
            <a:avLst/>
          </a:prstGeom>
        </p:spPr>
      </p:pic>
      <p:pic>
        <p:nvPicPr>
          <p:cNvPr id="19" name="Picture 2" descr="\\162.162.15.215\admin dept\MADHURA AJGAONKAR\TCET_LH_A-BLOCK\Tcet_Combined LOGO Colour.jpg"/>
          <p:cNvPicPr>
            <a:picLocks noChangeAspect="1" noChangeArrowheads="1"/>
          </p:cNvPicPr>
          <p:nvPr/>
        </p:nvPicPr>
        <p:blipFill>
          <a:blip r:embed="rId16" cstate="print"/>
          <a:srcRect/>
          <a:stretch>
            <a:fillRect/>
          </a:stretch>
        </p:blipFill>
        <p:spPr bwMode="auto">
          <a:xfrm>
            <a:off x="9677400" y="0"/>
            <a:ext cx="990600" cy="762000"/>
          </a:xfrm>
          <a:prstGeom prst="rect">
            <a:avLst/>
          </a:prstGeom>
          <a:noFill/>
        </p:spPr>
      </p:pic>
      <p:pic>
        <p:nvPicPr>
          <p:cNvPr id="16" name="Picture 1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064546" y="1715567"/>
            <a:ext cx="2952750" cy="1181100"/>
          </a:xfrm>
          <a:prstGeom prst="rect">
            <a:avLst/>
          </a:prstGeom>
        </p:spPr>
      </p:pic>
      <p:pic>
        <p:nvPicPr>
          <p:cNvPr id="22" name="Picture 21"/>
          <p:cNvPicPr>
            <a:picLocks noChangeAspect="1"/>
          </p:cNvPicPr>
          <p:nvPr/>
        </p:nvPicPr>
        <p:blipFill>
          <a:blip r:embed="rId18"/>
          <a:stretch>
            <a:fillRect/>
          </a:stretch>
        </p:blipFill>
        <p:spPr>
          <a:xfrm>
            <a:off x="9709029" y="2631633"/>
            <a:ext cx="2181225" cy="552450"/>
          </a:xfrm>
          <a:prstGeom prst="rect">
            <a:avLst/>
          </a:prstGeom>
        </p:spPr>
      </p:pic>
      <p:pic>
        <p:nvPicPr>
          <p:cNvPr id="23" name="Picture 22"/>
          <p:cNvPicPr>
            <a:picLocks noChangeAspect="1"/>
          </p:cNvPicPr>
          <p:nvPr/>
        </p:nvPicPr>
        <p:blipFill>
          <a:blip r:embed="rId19"/>
          <a:stretch>
            <a:fillRect/>
          </a:stretch>
        </p:blipFill>
        <p:spPr>
          <a:xfrm>
            <a:off x="9567689" y="3314543"/>
            <a:ext cx="2405211" cy="977117"/>
          </a:xfrm>
          <a:prstGeom prst="rect">
            <a:avLst/>
          </a:prstGeom>
        </p:spPr>
      </p:pic>
      <p:pic>
        <p:nvPicPr>
          <p:cNvPr id="24" name="Picture 23"/>
          <p:cNvPicPr>
            <a:picLocks noChangeAspect="1"/>
          </p:cNvPicPr>
          <p:nvPr/>
        </p:nvPicPr>
        <p:blipFill>
          <a:blip r:embed="rId20"/>
          <a:stretch>
            <a:fillRect/>
          </a:stretch>
        </p:blipFill>
        <p:spPr>
          <a:xfrm>
            <a:off x="19973" y="6046773"/>
            <a:ext cx="2307002" cy="784980"/>
          </a:xfrm>
          <a:prstGeom prst="rect">
            <a:avLst/>
          </a:prstGeom>
        </p:spPr>
      </p:pic>
      <p:pic>
        <p:nvPicPr>
          <p:cNvPr id="25" name="Picture 24"/>
          <p:cNvPicPr>
            <a:picLocks noChangeAspect="1"/>
          </p:cNvPicPr>
          <p:nvPr/>
        </p:nvPicPr>
        <p:blipFill>
          <a:blip r:embed="rId21"/>
          <a:stretch>
            <a:fillRect/>
          </a:stretch>
        </p:blipFill>
        <p:spPr>
          <a:xfrm>
            <a:off x="57224" y="3175546"/>
            <a:ext cx="2027765" cy="1049859"/>
          </a:xfrm>
          <a:prstGeom prst="rect">
            <a:avLst/>
          </a:prstGeom>
        </p:spPr>
      </p:pic>
      <p:pic>
        <p:nvPicPr>
          <p:cNvPr id="26" name="Picture 25"/>
          <p:cNvPicPr>
            <a:picLocks noChangeAspect="1"/>
          </p:cNvPicPr>
          <p:nvPr/>
        </p:nvPicPr>
        <p:blipFill rotWithShape="1">
          <a:blip r:embed="rId22"/>
          <a:srcRect t="22239" b="26418"/>
          <a:stretch/>
        </p:blipFill>
        <p:spPr>
          <a:xfrm>
            <a:off x="10172700" y="5770721"/>
            <a:ext cx="2019300" cy="913552"/>
          </a:xfrm>
          <a:prstGeom prst="rect">
            <a:avLst/>
          </a:prstGeom>
        </p:spPr>
      </p:pic>
      <p:pic>
        <p:nvPicPr>
          <p:cNvPr id="27" name="Picture 26"/>
          <p:cNvPicPr>
            <a:picLocks noChangeAspect="1"/>
          </p:cNvPicPr>
          <p:nvPr/>
        </p:nvPicPr>
        <p:blipFill>
          <a:blip r:embed="rId23"/>
          <a:stretch>
            <a:fillRect/>
          </a:stretch>
        </p:blipFill>
        <p:spPr>
          <a:xfrm>
            <a:off x="4588631" y="2395909"/>
            <a:ext cx="1296454" cy="1296454"/>
          </a:xfrm>
          <a:prstGeom prst="rect">
            <a:avLst/>
          </a:prstGeom>
        </p:spPr>
      </p:pic>
      <p:pic>
        <p:nvPicPr>
          <p:cNvPr id="2056" name="Picture 8" descr="https://encrypted-tbn0.gstatic.com/images?q=tbn:ANd9GcQB5snHrxYJi0V-x3e39vf-NGzUPQGwzQxVob0fePZbxBRg3O4t"/>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62398" y="5924449"/>
            <a:ext cx="1362075" cy="90487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25"/>
          <a:stretch>
            <a:fillRect/>
          </a:stretch>
        </p:blipFill>
        <p:spPr>
          <a:xfrm>
            <a:off x="5916941" y="3555634"/>
            <a:ext cx="1427825" cy="751413"/>
          </a:xfrm>
          <a:prstGeom prst="rect">
            <a:avLst/>
          </a:prstGeom>
        </p:spPr>
      </p:pic>
      <p:pic>
        <p:nvPicPr>
          <p:cNvPr id="29" name="Picture 28"/>
          <p:cNvPicPr>
            <a:picLocks noChangeAspect="1"/>
          </p:cNvPicPr>
          <p:nvPr/>
        </p:nvPicPr>
        <p:blipFill>
          <a:blip r:embed="rId26"/>
          <a:stretch>
            <a:fillRect/>
          </a:stretch>
        </p:blipFill>
        <p:spPr>
          <a:xfrm>
            <a:off x="214425" y="2298445"/>
            <a:ext cx="1683153" cy="730518"/>
          </a:xfrm>
          <a:prstGeom prst="rect">
            <a:avLst/>
          </a:prstGeom>
        </p:spPr>
      </p:pic>
      <p:pic>
        <p:nvPicPr>
          <p:cNvPr id="30" name="Picture 29"/>
          <p:cNvPicPr>
            <a:picLocks noChangeAspect="1"/>
          </p:cNvPicPr>
          <p:nvPr/>
        </p:nvPicPr>
        <p:blipFill rotWithShape="1">
          <a:blip r:embed="rId27"/>
          <a:srcRect l="12412" t="10440" r="14654" b="16344"/>
          <a:stretch/>
        </p:blipFill>
        <p:spPr>
          <a:xfrm>
            <a:off x="4648695" y="5136089"/>
            <a:ext cx="1401725" cy="924543"/>
          </a:xfrm>
          <a:prstGeom prst="rect">
            <a:avLst/>
          </a:prstGeom>
        </p:spPr>
      </p:pic>
      <p:pic>
        <p:nvPicPr>
          <p:cNvPr id="31" name="Picture 30"/>
          <p:cNvPicPr>
            <a:picLocks noChangeAspect="1"/>
          </p:cNvPicPr>
          <p:nvPr/>
        </p:nvPicPr>
        <p:blipFill>
          <a:blip r:embed="rId28"/>
          <a:stretch>
            <a:fillRect/>
          </a:stretch>
        </p:blipFill>
        <p:spPr>
          <a:xfrm>
            <a:off x="6305409" y="5377263"/>
            <a:ext cx="2040893" cy="567521"/>
          </a:xfrm>
          <a:prstGeom prst="rect">
            <a:avLst/>
          </a:prstGeom>
        </p:spPr>
      </p:pic>
      <p:pic>
        <p:nvPicPr>
          <p:cNvPr id="32" name="Picture 31"/>
          <p:cNvPicPr>
            <a:picLocks noChangeAspect="1"/>
          </p:cNvPicPr>
          <p:nvPr/>
        </p:nvPicPr>
        <p:blipFill>
          <a:blip r:embed="rId29"/>
          <a:stretch>
            <a:fillRect/>
          </a:stretch>
        </p:blipFill>
        <p:spPr>
          <a:xfrm>
            <a:off x="9474407" y="1423523"/>
            <a:ext cx="2235371" cy="512872"/>
          </a:xfrm>
          <a:prstGeom prst="rect">
            <a:avLst/>
          </a:prstGeom>
        </p:spPr>
      </p:pic>
      <p:pic>
        <p:nvPicPr>
          <p:cNvPr id="33" name="Picture 32"/>
          <p:cNvPicPr>
            <a:picLocks noChangeAspect="1"/>
          </p:cNvPicPr>
          <p:nvPr/>
        </p:nvPicPr>
        <p:blipFill>
          <a:blip r:embed="rId30"/>
          <a:stretch>
            <a:fillRect/>
          </a:stretch>
        </p:blipFill>
        <p:spPr>
          <a:xfrm>
            <a:off x="7734745" y="1383527"/>
            <a:ext cx="1196909" cy="1264235"/>
          </a:xfrm>
          <a:prstGeom prst="rect">
            <a:avLst/>
          </a:prstGeom>
        </p:spPr>
      </p:pic>
      <p:pic>
        <p:nvPicPr>
          <p:cNvPr id="34" name="Picture 33"/>
          <p:cNvPicPr>
            <a:picLocks noChangeAspect="1"/>
          </p:cNvPicPr>
          <p:nvPr/>
        </p:nvPicPr>
        <p:blipFill>
          <a:blip r:embed="rId31"/>
          <a:stretch>
            <a:fillRect/>
          </a:stretch>
        </p:blipFill>
        <p:spPr>
          <a:xfrm>
            <a:off x="2625531" y="3724061"/>
            <a:ext cx="2709451" cy="688018"/>
          </a:xfrm>
          <a:prstGeom prst="rect">
            <a:avLst/>
          </a:prstGeom>
        </p:spPr>
      </p:pic>
      <p:pic>
        <p:nvPicPr>
          <p:cNvPr id="35" name="Picture 34"/>
          <p:cNvPicPr>
            <a:picLocks noChangeAspect="1"/>
          </p:cNvPicPr>
          <p:nvPr/>
        </p:nvPicPr>
        <p:blipFill>
          <a:blip r:embed="rId32"/>
          <a:stretch>
            <a:fillRect/>
          </a:stretch>
        </p:blipFill>
        <p:spPr>
          <a:xfrm>
            <a:off x="272299" y="4178035"/>
            <a:ext cx="1947722" cy="736399"/>
          </a:xfrm>
          <a:prstGeom prst="rect">
            <a:avLst/>
          </a:prstGeom>
        </p:spPr>
      </p:pic>
      <p:pic>
        <p:nvPicPr>
          <p:cNvPr id="2058" name="Picture 10" descr="https://upload.wikimedia.org/wikipedia/en/9/93/DatamaticsLogo.gif"/>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592928" y="1556154"/>
            <a:ext cx="2143125" cy="4000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34"/>
          <a:stretch>
            <a:fillRect/>
          </a:stretch>
        </p:blipFill>
        <p:spPr>
          <a:xfrm>
            <a:off x="3503239" y="2517954"/>
            <a:ext cx="952500" cy="466725"/>
          </a:xfrm>
          <a:prstGeom prst="rect">
            <a:avLst/>
          </a:prstGeom>
        </p:spPr>
      </p:pic>
    </p:spTree>
    <p:extLst>
      <p:ext uri="{BB962C8B-B14F-4D97-AF65-F5344CB8AC3E}">
        <p14:creationId xmlns:p14="http://schemas.microsoft.com/office/powerpoint/2010/main" val="22726750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Placement </a:t>
            </a:r>
            <a:r>
              <a:rPr lang="en-US" b="1" dirty="0"/>
              <a:t>and Higher </a:t>
            </a:r>
            <a:r>
              <a:rPr lang="en-US" b="1" dirty="0" smtClean="0"/>
              <a:t>Studies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09532268"/>
              </p:ext>
            </p:extLst>
          </p:nvPr>
        </p:nvGraphicFramePr>
        <p:xfrm>
          <a:off x="693539" y="1202750"/>
          <a:ext cx="11275548" cy="5628637"/>
        </p:xfrm>
        <a:graphic>
          <a:graphicData uri="http://schemas.openxmlformats.org/drawingml/2006/table">
            <a:tbl>
              <a:tblPr firstRow="1" firstCol="1" bandRow="1">
                <a:tableStyleId>{5C22544A-7EE6-4342-B048-85BDC9FD1C3A}</a:tableStyleId>
              </a:tblPr>
              <a:tblGrid>
                <a:gridCol w="3131973"/>
                <a:gridCol w="1152334"/>
                <a:gridCol w="1285155"/>
                <a:gridCol w="1465077"/>
                <a:gridCol w="1183910"/>
                <a:gridCol w="1624311"/>
                <a:gridCol w="1432788"/>
              </a:tblGrid>
              <a:tr h="937199">
                <a:tc>
                  <a:txBody>
                    <a:bodyPr/>
                    <a:lstStyle/>
                    <a:p>
                      <a:pPr marL="0" marR="0" algn="just">
                        <a:lnSpc>
                          <a:spcPct val="115000"/>
                        </a:lnSpc>
                        <a:spcBef>
                          <a:spcPts val="0"/>
                        </a:spcBef>
                        <a:spcAft>
                          <a:spcPts val="0"/>
                        </a:spcAft>
                      </a:pPr>
                      <a:r>
                        <a:rPr lang="en-US" sz="1600" dirty="0">
                          <a:effectLst/>
                        </a:rPr>
                        <a:t> </a:t>
                      </a:r>
                      <a:r>
                        <a:rPr lang="en-US" sz="1600" dirty="0" smtClean="0">
                          <a:effectLst/>
                        </a:rPr>
                        <a:t>Batch Details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600" dirty="0" smtClean="0">
                          <a:effectLst/>
                        </a:rPr>
                        <a:t>2012-13</a:t>
                      </a:r>
                    </a:p>
                    <a:p>
                      <a:pPr marL="0" marR="0" algn="ctr">
                        <a:lnSpc>
                          <a:spcPct val="115000"/>
                        </a:lnSpc>
                        <a:spcBef>
                          <a:spcPts val="0"/>
                        </a:spcBef>
                        <a:spcAft>
                          <a:spcPts val="0"/>
                        </a:spcAft>
                      </a:pPr>
                      <a:r>
                        <a:rPr lang="en-US" sz="1600" dirty="0" smtClean="0">
                          <a:effectLst/>
                        </a:rPr>
                        <a:t>LYG (CAYm4)</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600" dirty="0" smtClean="0">
                          <a:effectLst/>
                        </a:rPr>
                        <a:t>2011-12</a:t>
                      </a:r>
                    </a:p>
                    <a:p>
                      <a:pPr marL="0" marR="0" algn="ctr">
                        <a:lnSpc>
                          <a:spcPct val="115000"/>
                        </a:lnSpc>
                        <a:spcBef>
                          <a:spcPts val="0"/>
                        </a:spcBef>
                        <a:spcAft>
                          <a:spcPts val="0"/>
                        </a:spcAft>
                      </a:pPr>
                      <a:r>
                        <a:rPr lang="en-US" sz="1600" dirty="0" smtClean="0">
                          <a:effectLst/>
                        </a:rPr>
                        <a:t>LYG (CAYm5)</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600" dirty="0" smtClean="0">
                          <a:effectLst/>
                        </a:rPr>
                        <a:t>2010-11</a:t>
                      </a:r>
                    </a:p>
                    <a:p>
                      <a:pPr marL="0" marR="0" algn="ctr">
                        <a:lnSpc>
                          <a:spcPct val="115000"/>
                        </a:lnSpc>
                        <a:spcBef>
                          <a:spcPts val="0"/>
                        </a:spcBef>
                        <a:spcAft>
                          <a:spcPts val="0"/>
                        </a:spcAft>
                      </a:pPr>
                      <a:r>
                        <a:rPr lang="en-US" sz="1600" dirty="0" smtClean="0">
                          <a:effectLst/>
                        </a:rPr>
                        <a:t>LYG (CAYm6)</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600" dirty="0">
                          <a:effectLst/>
                        </a:rPr>
                        <a:t>2009-10</a:t>
                      </a:r>
                    </a:p>
                    <a:p>
                      <a:pPr marL="0" marR="0" algn="ctr">
                        <a:lnSpc>
                          <a:spcPct val="115000"/>
                        </a:lnSpc>
                        <a:spcBef>
                          <a:spcPts val="0"/>
                        </a:spcBef>
                        <a:spcAft>
                          <a:spcPts val="0"/>
                        </a:spcAft>
                      </a:pPr>
                      <a:r>
                        <a:rPr lang="en-US" sz="1600" dirty="0">
                          <a:effectLst/>
                        </a:rPr>
                        <a:t>LYG (</a:t>
                      </a:r>
                      <a:r>
                        <a:rPr lang="en-US" sz="1600" dirty="0" smtClean="0">
                          <a:effectLst/>
                        </a:rPr>
                        <a:t>CAYm7)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600" dirty="0">
                          <a:effectLst/>
                        </a:rPr>
                        <a:t>2008-09</a:t>
                      </a:r>
                    </a:p>
                    <a:p>
                      <a:pPr marL="0" marR="0" algn="ctr">
                        <a:lnSpc>
                          <a:spcPct val="115000"/>
                        </a:lnSpc>
                        <a:spcBef>
                          <a:spcPts val="0"/>
                        </a:spcBef>
                        <a:spcAft>
                          <a:spcPts val="0"/>
                        </a:spcAft>
                      </a:pPr>
                      <a:r>
                        <a:rPr lang="en-US" sz="1600" dirty="0">
                          <a:effectLst/>
                        </a:rPr>
                        <a:t>LYGm1 (</a:t>
                      </a:r>
                      <a:r>
                        <a:rPr lang="en-US" sz="1600" dirty="0" smtClean="0">
                          <a:effectLst/>
                        </a:rPr>
                        <a:t>CAYm8)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600" dirty="0">
                          <a:effectLst/>
                        </a:rPr>
                        <a:t>2007-08</a:t>
                      </a:r>
                    </a:p>
                    <a:p>
                      <a:pPr marL="0" marR="0" algn="ctr">
                        <a:lnSpc>
                          <a:spcPct val="115000"/>
                        </a:lnSpc>
                        <a:spcBef>
                          <a:spcPts val="0"/>
                        </a:spcBef>
                        <a:spcAft>
                          <a:spcPts val="0"/>
                        </a:spcAft>
                      </a:pPr>
                      <a:r>
                        <a:rPr lang="en-US" sz="1600" dirty="0">
                          <a:effectLst/>
                        </a:rPr>
                        <a:t>LYGm2 (</a:t>
                      </a:r>
                      <a:r>
                        <a:rPr lang="en-US" sz="1600" dirty="0" smtClean="0">
                          <a:effectLst/>
                        </a:rPr>
                        <a:t>CAYm9)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r>
              <a:tr h="792053">
                <a:tc>
                  <a:txBody>
                    <a:bodyPr/>
                    <a:lstStyle/>
                    <a:p>
                      <a:pPr marL="0" marR="0" algn="just">
                        <a:lnSpc>
                          <a:spcPct val="115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2012-13</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Times New Roman" panose="02020603050405020304" pitchFamily="18" charset="0"/>
                        </a:rPr>
                        <a:t>(2016 batch)</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2011-12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(2015 batch)</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2010-11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(2014 batch)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2009-10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LYG(CAYm4)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2008-09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LYGm1(CAYm5)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2007-08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LYGm2(CAYm6)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r>
              <a:tr h="693047">
                <a:tc>
                  <a:txBody>
                    <a:bodyPr/>
                    <a:lstStyle/>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admitted corresponding to LYG including lateral entry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144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693047">
                <a:tc>
                  <a:txBody>
                    <a:bodyPr/>
                    <a:lstStyle/>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who obtained jobs as</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per the record of placement  office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60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94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924062">
                <a:tc>
                  <a:txBody>
                    <a:bodyPr/>
                    <a:lstStyle/>
                    <a:p>
                      <a:pPr marL="0" marR="0" algn="just">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who found employment</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otherwise at the end of the final year (</a:t>
                      </a:r>
                      <a:r>
                        <a:rPr lang="en-US" sz="14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414250">
                <a:tc>
                  <a:txBody>
                    <a:bodyPr/>
                    <a:lstStyle/>
                    <a:p>
                      <a:pPr marL="0" marR="0" algn="just">
                        <a:lnSpc>
                          <a:spcPct val="115000"/>
                        </a:lnSpc>
                        <a:spcBef>
                          <a:spcPts val="0"/>
                        </a:spcBef>
                        <a:spcAft>
                          <a:spcPts val="0"/>
                        </a:spcAft>
                      </a:pP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 </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 +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x</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58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84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110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102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693047">
                <a:tc>
                  <a:txBody>
                    <a:bodyPr/>
                    <a:lstStyle/>
                    <a:p>
                      <a:pPr marL="0" marR="0" algn="just">
                        <a:lnSpc>
                          <a:spcPct val="115000"/>
                        </a:lnSpc>
                        <a:spcBef>
                          <a:spcPts val="0"/>
                        </a:spcBef>
                        <a:spcAft>
                          <a:spcPts val="0"/>
                        </a:spcAft>
                      </a:pP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Number of students who opted for higher studies with valid qualifying scores/ranks (</a:t>
                      </a:r>
                      <a:r>
                        <a:rPr lang="en-US" sz="1400" i="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a:t>
                      </a:r>
                      <a:r>
                        <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35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400">
                          <a:effectLst/>
                          <a:latin typeface="Calibri" panose="020F0502020204030204" pitchFamily="34" charset="0"/>
                          <a:ea typeface="Calibri" panose="020F0502020204030204" pitchFamily="34" charset="0"/>
                          <a:cs typeface="Times New Roman" panose="02020603050405020304" pitchFamily="18" charset="0"/>
                        </a:rPr>
                        <a:t>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346647">
                <a:tc>
                  <a:txBody>
                    <a:bodyPr/>
                    <a:lstStyle/>
                    <a:p>
                      <a:pPr marL="0" marR="0" algn="just">
                        <a:lnSpc>
                          <a:spcPct val="115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Assessment points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 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22.96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26.56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24.74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c>
                  <a:txBody>
                    <a:bodyPr/>
                    <a:lstStyle/>
                    <a:p>
                      <a:pPr marL="0" marR="0" algn="ctr">
                        <a:lnSpc>
                          <a:spcPct val="115000"/>
                        </a:lnSpc>
                        <a:spcBef>
                          <a:spcPts val="0"/>
                        </a:spcBef>
                        <a:spcAft>
                          <a:spcPts val="6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24.00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tc>
              </a:tr>
            </a:tbl>
          </a:graphicData>
        </a:graphic>
      </p:graphicFrame>
    </p:spTree>
    <p:extLst>
      <p:ext uri="{BB962C8B-B14F-4D97-AF65-F5344CB8AC3E}">
        <p14:creationId xmlns:p14="http://schemas.microsoft.com/office/powerpoint/2010/main" val="3917586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a:t>
            </a:r>
            <a:r>
              <a:rPr lang="en-US" dirty="0" smtClean="0"/>
              <a:t>Statistics</a:t>
            </a:r>
            <a:endParaRPr lang="en-US" dirty="0"/>
          </a:p>
        </p:txBody>
      </p:sp>
      <p:pic>
        <p:nvPicPr>
          <p:cNvPr id="4" name="Picture 3"/>
          <p:cNvPicPr>
            <a:picLocks noChangeAspect="1"/>
          </p:cNvPicPr>
          <p:nvPr/>
        </p:nvPicPr>
        <p:blipFill rotWithShape="1">
          <a:blip r:embed="rId2"/>
          <a:srcRect l="9232" t="28339" r="33602" b="49860"/>
          <a:stretch/>
        </p:blipFill>
        <p:spPr>
          <a:xfrm>
            <a:off x="1933653" y="1276406"/>
            <a:ext cx="8486736" cy="1819586"/>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378495416"/>
              </p:ext>
            </p:extLst>
          </p:nvPr>
        </p:nvGraphicFramePr>
        <p:xfrm>
          <a:off x="1828799" y="3095992"/>
          <a:ext cx="8466604" cy="3709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5112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Placement Statistics AY 15-16</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31227550"/>
              </p:ext>
            </p:extLst>
          </p:nvPr>
        </p:nvGraphicFramePr>
        <p:xfrm>
          <a:off x="4544704" y="2011174"/>
          <a:ext cx="6196084" cy="3570758"/>
        </p:xfrm>
        <a:graphic>
          <a:graphicData uri="http://schemas.openxmlformats.org/drawingml/2006/table">
            <a:tbl>
              <a:tblPr>
                <a:tableStyleId>{5C22544A-7EE6-4342-B048-85BDC9FD1C3A}</a:tableStyleId>
              </a:tblPr>
              <a:tblGrid>
                <a:gridCol w="1235964"/>
                <a:gridCol w="2965964"/>
                <a:gridCol w="1994156"/>
              </a:tblGrid>
              <a:tr h="713246">
                <a:tc>
                  <a:txBody>
                    <a:bodyPr/>
                    <a:lstStyle/>
                    <a:p>
                      <a:pPr algn="l" fontAlgn="b"/>
                      <a:r>
                        <a:rPr lang="en-US" sz="1800" b="1" u="none" strike="noStrike" dirty="0">
                          <a:solidFill>
                            <a:schemeClr val="bg1"/>
                          </a:solidFill>
                          <a:effectLst/>
                        </a:rPr>
                        <a:t>Sr.</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800" b="1" u="none" strike="noStrike" dirty="0">
                          <a:solidFill>
                            <a:schemeClr val="bg1"/>
                          </a:solidFill>
                          <a:effectLst/>
                        </a:rPr>
                        <a:t>Company</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c>
                  <a:txBody>
                    <a:bodyPr/>
                    <a:lstStyle/>
                    <a:p>
                      <a:pPr algn="l" fontAlgn="b"/>
                      <a:r>
                        <a:rPr lang="en-US" sz="1800" b="1" u="none" strike="noStrike" dirty="0">
                          <a:solidFill>
                            <a:schemeClr val="bg1"/>
                          </a:solidFill>
                          <a:effectLst/>
                        </a:rPr>
                        <a:t>Students Placed</a:t>
                      </a:r>
                      <a:endParaRPr lang="en-US" sz="1800" b="1" i="0" u="none" strike="noStrike" dirty="0">
                        <a:solidFill>
                          <a:schemeClr val="bg1"/>
                        </a:solidFill>
                        <a:effectLst/>
                        <a:latin typeface="Calibri" panose="020F0502020204030204" pitchFamily="34" charset="0"/>
                      </a:endParaRPr>
                    </a:p>
                  </a:txBody>
                  <a:tcPr marL="9525" marR="9525" marT="9525" marB="0" anchor="ctr">
                    <a:solidFill>
                      <a:schemeClr val="accent1"/>
                    </a:solidFill>
                  </a:tcPr>
                </a:tc>
              </a:tr>
              <a:tr h="408216">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a:effectLst/>
                        </a:rPr>
                        <a:t>Mu Sigma</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r>
              <a:tr h="408216">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NewGen</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9525" marR="9525" marT="9525" marB="0" anchor="ctr"/>
                </a:tc>
              </a:tr>
              <a:tr h="408216">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Oracle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ctr"/>
                </a:tc>
              </a:tr>
              <a:tr h="408216">
                <a:tc>
                  <a:txBody>
                    <a:bodyPr/>
                    <a:lstStyle/>
                    <a:p>
                      <a:pPr algn="ct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a:effectLst/>
                        </a:rPr>
                        <a:t>Accenture</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39</a:t>
                      </a:r>
                      <a:endParaRPr lang="en-US" sz="1800" b="0" i="0" u="none" strike="noStrike" dirty="0">
                        <a:solidFill>
                          <a:srgbClr val="000000"/>
                        </a:solidFill>
                        <a:effectLst/>
                        <a:latin typeface="Calibri" panose="020F0502020204030204" pitchFamily="34" charset="0"/>
                      </a:endParaRPr>
                    </a:p>
                  </a:txBody>
                  <a:tcPr marL="9525" marR="9525" marT="9525" marB="0" anchor="ctr"/>
                </a:tc>
              </a:tr>
              <a:tr h="408216">
                <a:tc>
                  <a:txBody>
                    <a:bodyPr/>
                    <a:lstStyle/>
                    <a:p>
                      <a:pPr algn="ctr" fontAlgn="b"/>
                      <a:r>
                        <a:rPr lang="en-US" sz="1800" u="none" strike="noStrike" dirty="0">
                          <a:effectLst/>
                        </a:rPr>
                        <a:t>5</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smtClean="0">
                          <a:effectLst/>
                        </a:rPr>
                        <a:t>Infosys</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9525" marR="9525" marT="9525" marB="0" anchor="ctr"/>
                </a:tc>
              </a:tr>
              <a:tr h="408216">
                <a:tc>
                  <a:txBody>
                    <a:body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u="none" strike="noStrike" dirty="0">
                          <a:effectLst/>
                        </a:rPr>
                        <a:t>L&amp;T Infotech</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r>
              <a:tr h="408216">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1"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b="1" u="none" strike="noStrike" dirty="0">
                          <a:effectLst/>
                        </a:rPr>
                        <a:t>58</a:t>
                      </a:r>
                      <a:endParaRPr lang="en-US" sz="1800" b="1" i="0" u="none" strike="noStrike" dirty="0">
                        <a:solidFill>
                          <a:srgbClr val="000000"/>
                        </a:solidFill>
                        <a:effectLst/>
                        <a:latin typeface="Calibri" panose="020F0502020204030204" pitchFamily="34" charset="0"/>
                      </a:endParaRPr>
                    </a:p>
                  </a:txBody>
                  <a:tcPr marL="9525" marR="9525" marT="9525" marB="0" anchor="ctr"/>
                </a:tc>
              </a:tr>
            </a:tbl>
          </a:graphicData>
        </a:graphic>
      </p:graphicFrame>
      <p:pic>
        <p:nvPicPr>
          <p:cNvPr id="5" name="Picture 4" descr="400px-Infosys_logo.svg.png"/>
          <p:cNvPicPr>
            <a:picLocks noChangeAspect="1"/>
          </p:cNvPicPr>
          <p:nvPr/>
        </p:nvPicPr>
        <p:blipFill>
          <a:blip r:embed="rId3" cstate="print"/>
          <a:stretch>
            <a:fillRect/>
          </a:stretch>
        </p:blipFill>
        <p:spPr>
          <a:xfrm>
            <a:off x="397734" y="5362528"/>
            <a:ext cx="2015469" cy="806187"/>
          </a:xfrm>
          <a:prstGeom prst="rect">
            <a:avLst/>
          </a:prstGeom>
        </p:spPr>
      </p:pic>
      <p:pic>
        <p:nvPicPr>
          <p:cNvPr id="6" name="Picture 5" descr="index.jpg"/>
          <p:cNvPicPr>
            <a:picLocks noChangeAspect="1"/>
          </p:cNvPicPr>
          <p:nvPr/>
        </p:nvPicPr>
        <p:blipFill>
          <a:blip r:embed="rId4" cstate="print"/>
          <a:stretch>
            <a:fillRect/>
          </a:stretch>
        </p:blipFill>
        <p:spPr>
          <a:xfrm>
            <a:off x="300980" y="4096049"/>
            <a:ext cx="2507307" cy="1091416"/>
          </a:xfrm>
          <a:prstGeom prst="rect">
            <a:avLst/>
          </a:prstGeom>
        </p:spPr>
      </p:pic>
      <p:pic>
        <p:nvPicPr>
          <p:cNvPr id="7" name="Picture 6"/>
          <p:cNvPicPr>
            <a:picLocks noChangeAspect="1"/>
          </p:cNvPicPr>
          <p:nvPr/>
        </p:nvPicPr>
        <p:blipFill>
          <a:blip r:embed="rId5"/>
          <a:stretch>
            <a:fillRect/>
          </a:stretch>
        </p:blipFill>
        <p:spPr>
          <a:xfrm>
            <a:off x="1012007" y="3114799"/>
            <a:ext cx="949165" cy="949165"/>
          </a:xfrm>
          <a:prstGeom prst="rect">
            <a:avLst/>
          </a:prstGeom>
        </p:spPr>
      </p:pic>
      <p:pic>
        <p:nvPicPr>
          <p:cNvPr id="8" name="Picture 7"/>
          <p:cNvPicPr>
            <a:picLocks noChangeAspect="1"/>
          </p:cNvPicPr>
          <p:nvPr/>
        </p:nvPicPr>
        <p:blipFill rotWithShape="1">
          <a:blip r:embed="rId6"/>
          <a:srcRect l="12412" t="10440" r="14654" b="16344"/>
          <a:stretch/>
        </p:blipFill>
        <p:spPr>
          <a:xfrm>
            <a:off x="691893" y="2154175"/>
            <a:ext cx="1401725" cy="924543"/>
          </a:xfrm>
          <a:prstGeom prst="rect">
            <a:avLst/>
          </a:prstGeom>
        </p:spPr>
      </p:pic>
      <p:pic>
        <p:nvPicPr>
          <p:cNvPr id="9" name="Picture 8"/>
          <p:cNvPicPr>
            <a:picLocks noChangeAspect="1"/>
          </p:cNvPicPr>
          <p:nvPr/>
        </p:nvPicPr>
        <p:blipFill>
          <a:blip r:embed="rId7"/>
          <a:stretch>
            <a:fillRect/>
          </a:stretch>
        </p:blipFill>
        <p:spPr>
          <a:xfrm>
            <a:off x="372310" y="6168715"/>
            <a:ext cx="2040893" cy="567521"/>
          </a:xfrm>
          <a:prstGeom prst="rect">
            <a:avLst/>
          </a:prstGeom>
        </p:spPr>
      </p:pic>
      <p:pic>
        <p:nvPicPr>
          <p:cNvPr id="15" name="Picture 14"/>
          <p:cNvPicPr>
            <a:picLocks noChangeAspect="1"/>
          </p:cNvPicPr>
          <p:nvPr/>
        </p:nvPicPr>
        <p:blipFill>
          <a:blip r:embed="rId8"/>
          <a:stretch>
            <a:fillRect/>
          </a:stretch>
        </p:blipFill>
        <p:spPr>
          <a:xfrm>
            <a:off x="1019937" y="1387913"/>
            <a:ext cx="745636" cy="745636"/>
          </a:xfrm>
          <a:prstGeom prst="rect">
            <a:avLst/>
          </a:prstGeom>
        </p:spPr>
      </p:pic>
    </p:spTree>
    <p:extLst>
      <p:ext uri="{BB962C8B-B14F-4D97-AF65-F5344CB8AC3E}">
        <p14:creationId xmlns:p14="http://schemas.microsoft.com/office/powerpoint/2010/main" val="3995178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Studies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3606078"/>
              </p:ext>
            </p:extLst>
          </p:nvPr>
        </p:nvGraphicFramePr>
        <p:xfrm>
          <a:off x="1023582" y="2347415"/>
          <a:ext cx="10126637" cy="2634018"/>
        </p:xfrm>
        <a:graphic>
          <a:graphicData uri="http://schemas.openxmlformats.org/drawingml/2006/table">
            <a:tbl>
              <a:tblPr firstRow="1" firstCol="1" bandRow="1">
                <a:tableStyleId>{5C22544A-7EE6-4342-B048-85BDC9FD1C3A}</a:tableStyleId>
              </a:tblPr>
              <a:tblGrid>
                <a:gridCol w="2679437"/>
                <a:gridCol w="1332588"/>
                <a:gridCol w="1332588"/>
                <a:gridCol w="1332588"/>
                <a:gridCol w="1724718"/>
                <a:gridCol w="1724718"/>
              </a:tblGrid>
              <a:tr h="731289">
                <a:tc>
                  <a:txBody>
                    <a:bodyPr/>
                    <a:lstStyle/>
                    <a:p>
                      <a:pPr marL="0" marR="0" algn="ctr">
                        <a:lnSpc>
                          <a:spcPct val="115000"/>
                        </a:lnSpc>
                        <a:spcBef>
                          <a:spcPts val="0"/>
                        </a:spcBef>
                        <a:spcAft>
                          <a:spcPts val="0"/>
                        </a:spcAft>
                      </a:pPr>
                      <a:r>
                        <a:rPr lang="en-US" sz="1800" dirty="0" smtClean="0">
                          <a:effectLst/>
                        </a:rPr>
                        <a:t>Academic</a:t>
                      </a:r>
                      <a:r>
                        <a:rPr lang="en-US" sz="1800" baseline="0" dirty="0" smtClean="0">
                          <a:effectLst/>
                        </a:rPr>
                        <a:t> </a:t>
                      </a:r>
                      <a:r>
                        <a:rPr lang="en-US" sz="1800" dirty="0" smtClean="0">
                          <a:effectLst/>
                        </a:rPr>
                        <a:t>Year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2016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a:effectLst/>
                        </a:rPr>
                        <a:t>2015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a:effectLst/>
                        </a:rPr>
                        <a:t>2014 batch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a:effectLst/>
                        </a:rPr>
                        <a:t>2013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2012 Batch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r h="1902729">
                <a:tc>
                  <a:txBody>
                    <a:bodyPr/>
                    <a:lstStyle/>
                    <a:p>
                      <a:pPr marL="0" marR="0" algn="ctr">
                        <a:lnSpc>
                          <a:spcPct val="115000"/>
                        </a:lnSpc>
                        <a:spcBef>
                          <a:spcPts val="0"/>
                        </a:spcBef>
                        <a:spcAft>
                          <a:spcPts val="0"/>
                        </a:spcAft>
                      </a:pPr>
                      <a:r>
                        <a:rPr lang="en-US" sz="1800">
                          <a:effectLst/>
                        </a:rPr>
                        <a:t>Number of students who opted for higher studies with valid qualifying scores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a:effectLst/>
                        </a:rPr>
                        <a:t> </a:t>
                      </a:r>
                      <a:r>
                        <a:rPr lang="en-US" sz="1800" dirty="0" smtClean="0">
                          <a:effectLst/>
                        </a:rPr>
                        <a:t>35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smtClean="0">
                          <a:effectLst/>
                        </a:rPr>
                        <a:t>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1800" dirty="0">
                          <a:effectLst/>
                        </a:rPr>
                        <a:t>28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c>
                  <a:txBody>
                    <a:bodyPr/>
                    <a:lstStyle/>
                    <a:p>
                      <a:pPr marL="0" marR="0" algn="ctr">
                        <a:lnSpc>
                          <a:spcPct val="115000"/>
                        </a:lnSpc>
                        <a:spcBef>
                          <a:spcPts val="0"/>
                        </a:spcBef>
                        <a:spcAft>
                          <a:spcPts val="600"/>
                        </a:spcAft>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09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8415" marR="18415" marT="0" marB="0" anchor="ctr"/>
                </a:tc>
              </a:tr>
            </a:tbl>
          </a:graphicData>
        </a:graphic>
      </p:graphicFrame>
    </p:spTree>
    <p:extLst>
      <p:ext uri="{BB962C8B-B14F-4D97-AF65-F5344CB8AC3E}">
        <p14:creationId xmlns:p14="http://schemas.microsoft.com/office/powerpoint/2010/main" val="2569230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Profile : </a:t>
            </a:r>
            <a:r>
              <a:rPr lang="en-US" b="1" dirty="0" smtClean="0"/>
              <a:t>Accreditation Details</a:t>
            </a:r>
            <a:endParaRPr lang="en-US" dirty="0"/>
          </a:p>
        </p:txBody>
      </p:sp>
      <p:graphicFrame>
        <p:nvGraphicFramePr>
          <p:cNvPr id="4" name="Diagram 3"/>
          <p:cNvGraphicFramePr/>
          <p:nvPr>
            <p:extLst>
              <p:ext uri="{D42A27DB-BD31-4B8C-83A1-F6EECF244321}">
                <p14:modId xmlns:p14="http://schemas.microsoft.com/office/powerpoint/2010/main" val="4267941014"/>
              </p:ext>
            </p:extLst>
          </p:nvPr>
        </p:nvGraphicFramePr>
        <p:xfrm>
          <a:off x="1828800" y="904076"/>
          <a:ext cx="9022687" cy="5738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24821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title"/>
          </p:nvPr>
        </p:nvSpPr>
        <p:spPr>
          <a:xfrm>
            <a:off x="2522599" y="3024200"/>
            <a:ext cx="7254447" cy="914400"/>
          </a:xfrm>
        </p:spPr>
        <p:txBody>
          <a:bodyPr/>
          <a:lstStyle/>
          <a:p>
            <a:r>
              <a:rPr lang="en-US" dirty="0" smtClean="0"/>
              <a:t>Final </a:t>
            </a:r>
            <a:r>
              <a:rPr lang="en-US" dirty="0" smtClean="0"/>
              <a:t>Year Project Analysis</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691" y="44660"/>
            <a:ext cx="10515600" cy="1325563"/>
          </a:xfrm>
        </p:spPr>
        <p:txBody>
          <a:bodyPr/>
          <a:lstStyle/>
          <a:p>
            <a:r>
              <a:rPr lang="en-US" dirty="0" smtClean="0"/>
              <a:t>Final Year Project Analysis</a:t>
            </a:r>
            <a:endParaRPr lang="en-US"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92381194"/>
              </p:ext>
            </p:extLst>
          </p:nvPr>
        </p:nvGraphicFramePr>
        <p:xfrm>
          <a:off x="2348771" y="1375670"/>
          <a:ext cx="8235948" cy="2243328"/>
        </p:xfrm>
        <a:graphic>
          <a:graphicData uri="http://schemas.openxmlformats.org/drawingml/2006/table">
            <a:tbl>
              <a:tblPr/>
              <a:tblGrid>
                <a:gridCol w="1573911"/>
                <a:gridCol w="1275249"/>
                <a:gridCol w="985497"/>
                <a:gridCol w="1051253"/>
                <a:gridCol w="838570"/>
                <a:gridCol w="837156"/>
                <a:gridCol w="837156"/>
                <a:gridCol w="837156"/>
              </a:tblGrid>
              <a:tr h="279793">
                <a:tc rowSpan="2">
                  <a:txBody>
                    <a:bodyPr/>
                    <a:lstStyle/>
                    <a:p>
                      <a:pPr marL="0" marR="0" algn="ctr">
                        <a:lnSpc>
                          <a:spcPct val="115000"/>
                        </a:lnSpc>
                        <a:spcBef>
                          <a:spcPts val="0"/>
                        </a:spcBef>
                        <a:spcAft>
                          <a:spcPts val="0"/>
                        </a:spcAft>
                      </a:pPr>
                      <a:endParaRPr lang="en-US" sz="1600" dirty="0">
                        <a:latin typeface="Calibri"/>
                        <a:ea typeface="Calibri"/>
                        <a:cs typeface="Times New Roman"/>
                      </a:endParaRPr>
                    </a:p>
                    <a:p>
                      <a:pPr marL="0" marR="0" algn="ctr">
                        <a:lnSpc>
                          <a:spcPct val="115000"/>
                        </a:lnSpc>
                        <a:spcBef>
                          <a:spcPts val="0"/>
                        </a:spcBef>
                        <a:spcAft>
                          <a:spcPts val="0"/>
                        </a:spcAft>
                      </a:pPr>
                      <a:r>
                        <a:rPr lang="en-US" sz="1600" b="1" dirty="0">
                          <a:latin typeface="Calibri"/>
                          <a:ea typeface="Calibri"/>
                          <a:cs typeface="Times New Roman"/>
                        </a:rPr>
                        <a:t>Academic Year</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a:latin typeface="Calibri"/>
                          <a:ea typeface="Calibri"/>
                          <a:cs typeface="Times New Roman"/>
                        </a:rPr>
                        <a:t>Project Type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4">
                  <a:txBody>
                    <a:bodyPr/>
                    <a:lstStyle/>
                    <a:p>
                      <a:pPr marL="0" marR="0" algn="ctr">
                        <a:lnSpc>
                          <a:spcPct val="115000"/>
                        </a:lnSpc>
                        <a:spcBef>
                          <a:spcPts val="0"/>
                        </a:spcBef>
                        <a:spcAft>
                          <a:spcPts val="0"/>
                        </a:spcAft>
                      </a:pPr>
                      <a:r>
                        <a:rPr lang="en-US" sz="1600">
                          <a:latin typeface="Calibri"/>
                          <a:ea typeface="Calibri"/>
                          <a:cs typeface="Times New Roman"/>
                        </a:rPr>
                        <a:t>Student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9793">
                <a:tc vMerge="1">
                  <a:txBody>
                    <a:bodyPr/>
                    <a:lstStyle/>
                    <a:p>
                      <a:endParaRPr lang="en-US"/>
                    </a:p>
                  </a:txBody>
                  <a:tcPr/>
                </a:tc>
                <a:tc>
                  <a:txBody>
                    <a:bodyPr/>
                    <a:lstStyle/>
                    <a:p>
                      <a:pPr marL="0" marR="0">
                        <a:lnSpc>
                          <a:spcPct val="115000"/>
                        </a:lnSpc>
                        <a:spcBef>
                          <a:spcPts val="0"/>
                        </a:spcBef>
                        <a:spcAft>
                          <a:spcPts val="0"/>
                        </a:spcAft>
                      </a:pPr>
                      <a:r>
                        <a:rPr lang="en-US" sz="1600" b="1">
                          <a:latin typeface="Calibri"/>
                          <a:ea typeface="Calibri"/>
                          <a:cs typeface="Times New Roman"/>
                        </a:rPr>
                        <a:t>Application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Industry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dirty="0">
                          <a:latin typeface="Calibri"/>
                          <a:ea typeface="Calibri"/>
                          <a:cs typeface="Times New Roman"/>
                        </a:rPr>
                        <a:t>Research</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100-90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81-90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70-80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b="1">
                          <a:latin typeface="Calibri"/>
                          <a:ea typeface="Calibri"/>
                          <a:cs typeface="Times New Roman"/>
                        </a:rPr>
                        <a:t>&lt;70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2010-11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2011-12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2012-13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a:latin typeface="Calibri"/>
                          <a:ea typeface="Calibri"/>
                          <a:cs typeface="Times New Roman"/>
                        </a:rPr>
                        <a:t>2013-14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a:latin typeface="Calibri"/>
                          <a:ea typeface="Calibri"/>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dirty="0">
                          <a:latin typeface="Calibri"/>
                          <a:ea typeface="Calibri"/>
                          <a:cs typeface="Times New Roman"/>
                        </a:rPr>
                        <a:t>2014-15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33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21</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10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11</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793">
                <a:tc>
                  <a:txBody>
                    <a:bodyPr/>
                    <a:lstStyle/>
                    <a:p>
                      <a:pPr marL="0" marR="0">
                        <a:lnSpc>
                          <a:spcPct val="115000"/>
                        </a:lnSpc>
                        <a:spcBef>
                          <a:spcPts val="0"/>
                        </a:spcBef>
                        <a:spcAft>
                          <a:spcPts val="0"/>
                        </a:spcAft>
                      </a:pPr>
                      <a:r>
                        <a:rPr lang="en-US" sz="1600" dirty="0" smtClean="0">
                          <a:latin typeface="Calibri"/>
                          <a:ea typeface="Calibri"/>
                          <a:cs typeface="Times New Roman"/>
                        </a:rPr>
                        <a:t>2015-16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43</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600" dirty="0" smtClean="0">
                          <a:latin typeface="Calibri"/>
                          <a:ea typeface="Calibri"/>
                          <a:cs typeface="Times New Roman"/>
                        </a:rPr>
                        <a:t>12</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1715229456"/>
              </p:ext>
            </p:extLst>
          </p:nvPr>
        </p:nvGraphicFramePr>
        <p:xfrm>
          <a:off x="2182338" y="3650225"/>
          <a:ext cx="8568813" cy="3207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30363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Distribution among Domains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290532572"/>
              </p:ext>
            </p:extLst>
          </p:nvPr>
        </p:nvGraphicFramePr>
        <p:xfrm>
          <a:off x="1828800" y="1571327"/>
          <a:ext cx="9007523" cy="4508730"/>
        </p:xfrm>
        <a:graphic>
          <a:graphicData uri="http://schemas.openxmlformats.org/drawingml/2006/table">
            <a:tbl>
              <a:tblPr>
                <a:tableStyleId>{5C22544A-7EE6-4342-B048-85BDC9FD1C3A}</a:tableStyleId>
              </a:tblPr>
              <a:tblGrid>
                <a:gridCol w="621760"/>
                <a:gridCol w="3560491"/>
                <a:gridCol w="1414289"/>
                <a:gridCol w="1114345"/>
                <a:gridCol w="1218466"/>
                <a:gridCol w="1078172"/>
              </a:tblGrid>
              <a:tr h="288479">
                <a:tc rowSpan="2">
                  <a:txBody>
                    <a:bodyPr/>
                    <a:lstStyle/>
                    <a:p>
                      <a:pPr algn="l" fontAlgn="b"/>
                      <a:r>
                        <a:rPr lang="en-US" sz="2000" b="1" i="0" u="none" strike="noStrike" dirty="0" smtClean="0">
                          <a:solidFill>
                            <a:schemeClr val="bg1"/>
                          </a:solidFill>
                          <a:effectLst/>
                          <a:latin typeface="Calibri" panose="020F0502020204030204" pitchFamily="34" charset="0"/>
                        </a:rPr>
                        <a:t>Sr.</a:t>
                      </a:r>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rowSpan="2">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000" b="1" u="none" strike="noStrike" dirty="0" smtClean="0">
                          <a:solidFill>
                            <a:schemeClr val="bg1"/>
                          </a:solidFill>
                          <a:effectLst/>
                        </a:rPr>
                        <a:t>Domain</a:t>
                      </a:r>
                      <a:endParaRPr lang="en-US" sz="2000" b="1" i="0" u="none" strike="noStrike" dirty="0" smtClean="0">
                        <a:solidFill>
                          <a:schemeClr val="bg1"/>
                        </a:solidFill>
                        <a:effectLst/>
                        <a:latin typeface="Calibri" panose="020F0502020204030204" pitchFamily="34" charset="0"/>
                      </a:endParaRPr>
                    </a:p>
                    <a:p>
                      <a:pPr algn="ctr" fontAlgn="b"/>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gridSpan="4">
                  <a:txBody>
                    <a:bodyPr/>
                    <a:lstStyle/>
                    <a:p>
                      <a:pPr algn="ctr" fontAlgn="b"/>
                      <a:r>
                        <a:rPr lang="en-US" sz="2000" b="1" i="0" u="none" strike="noStrike" dirty="0" smtClean="0">
                          <a:solidFill>
                            <a:schemeClr val="bg1"/>
                          </a:solidFill>
                          <a:effectLst/>
                          <a:latin typeface="Calibri" panose="020F0502020204030204" pitchFamily="34" charset="0"/>
                        </a:rPr>
                        <a:t>Project</a:t>
                      </a:r>
                      <a:r>
                        <a:rPr lang="en-US" sz="2000" b="1" i="0" u="none" strike="noStrike" baseline="0" dirty="0" smtClean="0">
                          <a:solidFill>
                            <a:schemeClr val="bg1"/>
                          </a:solidFill>
                          <a:effectLst/>
                          <a:latin typeface="Calibri" panose="020F0502020204030204" pitchFamily="34" charset="0"/>
                        </a:rPr>
                        <a:t> Category </a:t>
                      </a:r>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727148">
                <a:tc vMerge="1">
                  <a:txBody>
                    <a:bodyPr/>
                    <a:lstStyle/>
                    <a:p>
                      <a:endParaRPr lang="en-US"/>
                    </a:p>
                  </a:txBody>
                  <a:tcPr/>
                </a:tc>
                <a:tc vMerge="1">
                  <a:txBody>
                    <a:bodyPr/>
                    <a:lstStyle/>
                    <a:p>
                      <a:endParaRPr lang="en-US"/>
                    </a:p>
                  </a:txBody>
                  <a:tcPr/>
                </a:tc>
                <a:tc>
                  <a:txBody>
                    <a:bodyPr/>
                    <a:lstStyle/>
                    <a:p>
                      <a:pPr algn="ctr" fontAlgn="b"/>
                      <a:r>
                        <a:rPr lang="en-US" sz="2000" b="1" u="none" strike="noStrike" dirty="0" smtClean="0">
                          <a:solidFill>
                            <a:schemeClr val="bg1"/>
                          </a:solidFill>
                          <a:effectLst/>
                        </a:rPr>
                        <a:t>Application Based</a:t>
                      </a:r>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2000" b="1" u="none" strike="noStrike" dirty="0" smtClean="0">
                          <a:solidFill>
                            <a:schemeClr val="bg1"/>
                          </a:solidFill>
                          <a:effectLst/>
                        </a:rPr>
                        <a:t>Industry Based</a:t>
                      </a:r>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2000" b="1" u="none" strike="noStrike" dirty="0" smtClean="0">
                          <a:solidFill>
                            <a:schemeClr val="bg1"/>
                          </a:solidFill>
                          <a:effectLst/>
                        </a:rPr>
                        <a:t>Research Oriented </a:t>
                      </a:r>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2000" b="1" i="0" u="none" strike="noStrike" dirty="0" smtClean="0">
                          <a:solidFill>
                            <a:schemeClr val="bg1"/>
                          </a:solidFill>
                          <a:effectLst/>
                          <a:latin typeface="Calibri" panose="020F0502020204030204" pitchFamily="34" charset="0"/>
                        </a:rPr>
                        <a:t>Total</a:t>
                      </a:r>
                      <a:r>
                        <a:rPr lang="en-US" sz="2000" b="1" i="0" u="none" strike="noStrike" baseline="0" dirty="0" smtClean="0">
                          <a:solidFill>
                            <a:schemeClr val="bg1"/>
                          </a:solidFill>
                          <a:effectLst/>
                          <a:latin typeface="Calibri" panose="020F0502020204030204" pitchFamily="34" charset="0"/>
                        </a:rPr>
                        <a:t> No of Projects</a:t>
                      </a:r>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r>
              <a:tr h="35409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rPr>
                        <a:t>1</a:t>
                      </a:r>
                    </a:p>
                  </a:txBody>
                  <a:tcPr marL="7144" marR="7144" marT="9525" marB="0" anchor="b">
                    <a:solidFill>
                      <a:schemeClr val="accent5"/>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800" u="none" strike="noStrike" dirty="0" smtClean="0">
                          <a:solidFill>
                            <a:schemeClr val="bg1"/>
                          </a:solidFill>
                          <a:effectLst/>
                        </a:rPr>
                        <a:t>Ubiquitous Computing</a:t>
                      </a:r>
                    </a:p>
                  </a:txBody>
                  <a:tcPr marL="7144" marR="7144" marT="9525" marB="0" anchor="b">
                    <a:solidFill>
                      <a:schemeClr val="accent5"/>
                    </a:solidFill>
                  </a:tcPr>
                </a:tc>
                <a:tc>
                  <a:txBody>
                    <a:bodyPr/>
                    <a:lstStyle/>
                    <a:p>
                      <a:pPr algn="ctr" fontAlgn="b"/>
                      <a:r>
                        <a:rPr lang="en-US" sz="1800" u="none" strike="noStrike" dirty="0" smtClean="0">
                          <a:effectLst/>
                        </a:rPr>
                        <a:t>5</a:t>
                      </a:r>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800" b="0" i="0" u="none" strike="noStrike" dirty="0" smtClean="0">
                          <a:solidFill>
                            <a:srgbClr val="000000"/>
                          </a:solidFill>
                          <a:effectLst/>
                          <a:latin typeface="Calibri" panose="020F0502020204030204" pitchFamily="34" charset="0"/>
                        </a:rPr>
                        <a:t>--</a:t>
                      </a:r>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800" u="none" strike="noStrike" dirty="0" smtClean="0">
                          <a:effectLst/>
                        </a:rPr>
                        <a:t>1</a:t>
                      </a:r>
                      <a:endParaRPr lang="en-US" sz="1800" b="0" i="0" u="none" strike="noStrike" dirty="0">
                        <a:solidFill>
                          <a:srgbClr val="000000"/>
                        </a:solidFill>
                        <a:effectLst/>
                        <a:latin typeface="Calibri" panose="020F0502020204030204" pitchFamily="34" charset="0"/>
                      </a:endParaRPr>
                    </a:p>
                  </a:txBody>
                  <a:tcPr marL="7144" marR="7144" marT="9525" marB="0" anchor="b"/>
                </a:tc>
                <a:tc rowSpan="6">
                  <a:txBody>
                    <a:bodyPr/>
                    <a:lstStyle/>
                    <a:p>
                      <a:pPr algn="ctr" fontAlgn="b"/>
                      <a:r>
                        <a:rPr lang="en-US" sz="1800" b="1" u="none" strike="noStrike" dirty="0" smtClean="0">
                          <a:solidFill>
                            <a:srgbClr val="C00000"/>
                          </a:solidFill>
                          <a:effectLst/>
                        </a:rPr>
                        <a:t>55</a:t>
                      </a:r>
                      <a:endParaRPr lang="en-US" sz="1800" b="1" i="0" u="none" strike="noStrike" dirty="0">
                        <a:solidFill>
                          <a:srgbClr val="C00000"/>
                        </a:solidFill>
                        <a:effectLst/>
                        <a:latin typeface="Calibri" panose="020F0502020204030204" pitchFamily="34" charset="0"/>
                      </a:endParaRPr>
                    </a:p>
                  </a:txBody>
                  <a:tcPr marL="7144" marR="7144" marT="9525" marB="0" anchor="ctr"/>
                </a:tc>
              </a:tr>
              <a:tr h="683730">
                <a:tc>
                  <a:txBody>
                    <a:bodyPr/>
                    <a:lstStyle/>
                    <a:p>
                      <a:pPr algn="l" fontAlgn="b"/>
                      <a:r>
                        <a:rPr lang="en-US" sz="1800" b="1" i="0" u="none" strike="noStrike" dirty="0" smtClean="0">
                          <a:solidFill>
                            <a:schemeClr val="bg1"/>
                          </a:solidFill>
                          <a:effectLst/>
                          <a:latin typeface="Calibri" panose="020F0502020204030204" pitchFamily="34" charset="0"/>
                        </a:rPr>
                        <a:t>2</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l" fontAlgn="b"/>
                      <a:r>
                        <a:rPr lang="en-US" sz="1800" u="none" strike="noStrike" dirty="0" smtClean="0">
                          <a:solidFill>
                            <a:schemeClr val="bg1"/>
                          </a:solidFill>
                          <a:effectLst/>
                        </a:rPr>
                        <a:t>Digital Signal Image Processing, Soft Computing &amp; AI</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1800" u="none" strike="noStrike" dirty="0" smtClean="0">
                          <a:effectLst/>
                        </a:rPr>
                        <a:t>8</a:t>
                      </a:r>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rPr>
                        <a:t>--</a:t>
                      </a:r>
                    </a:p>
                    <a:p>
                      <a:pPr algn="ctr" fontAlgn="b"/>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800" u="none" strike="noStrike" dirty="0" smtClean="0">
                          <a:effectLst/>
                        </a:rPr>
                        <a:t>3</a:t>
                      </a:r>
                      <a:endParaRPr lang="en-US" sz="1800" b="0" i="0" u="none" strike="noStrike" dirty="0">
                        <a:solidFill>
                          <a:srgbClr val="000000"/>
                        </a:solidFill>
                        <a:effectLst/>
                        <a:latin typeface="Calibri" panose="020F0502020204030204" pitchFamily="34" charset="0"/>
                      </a:endParaRPr>
                    </a:p>
                  </a:txBody>
                  <a:tcPr marL="7144" marR="7144"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458427">
                <a:tc>
                  <a:txBody>
                    <a:bodyPr/>
                    <a:lstStyle/>
                    <a:p>
                      <a:pPr algn="l" fontAlgn="b"/>
                      <a:r>
                        <a:rPr lang="en-US" sz="1800" b="1" i="0" u="none" strike="noStrike" dirty="0" smtClean="0">
                          <a:solidFill>
                            <a:schemeClr val="bg1"/>
                          </a:solidFill>
                          <a:effectLst/>
                          <a:latin typeface="Calibri" panose="020F0502020204030204" pitchFamily="34" charset="0"/>
                        </a:rPr>
                        <a:t>3</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l" fontAlgn="b"/>
                      <a:r>
                        <a:rPr lang="en-US" sz="1800" u="none" strike="noStrike" dirty="0" smtClean="0">
                          <a:solidFill>
                            <a:schemeClr val="bg1"/>
                          </a:solidFill>
                          <a:effectLst/>
                        </a:rPr>
                        <a:t>Database Technologies</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1800" u="none" strike="noStrike" dirty="0" smtClean="0">
                          <a:effectLst/>
                        </a:rPr>
                        <a:t>14</a:t>
                      </a:r>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rPr>
                        <a:t>--</a:t>
                      </a:r>
                    </a:p>
                    <a:p>
                      <a:pPr algn="ctr" fontAlgn="b"/>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800" u="none" strike="noStrike" dirty="0" smtClean="0">
                          <a:effectLst/>
                        </a:rPr>
                        <a:t>3</a:t>
                      </a:r>
                      <a:endParaRPr lang="en-US" sz="1800" b="0" i="0" u="none" strike="noStrike" dirty="0">
                        <a:solidFill>
                          <a:srgbClr val="000000"/>
                        </a:solidFill>
                        <a:effectLst/>
                        <a:latin typeface="Calibri" panose="020F0502020204030204" pitchFamily="34" charset="0"/>
                      </a:endParaRPr>
                    </a:p>
                  </a:txBody>
                  <a:tcPr marL="7144" marR="7144"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458427">
                <a:tc>
                  <a:txBody>
                    <a:bodyPr/>
                    <a:lstStyle/>
                    <a:p>
                      <a:pPr algn="l" fontAlgn="b"/>
                      <a:r>
                        <a:rPr lang="en-US" sz="1800" b="1" i="0" u="none" strike="noStrike" dirty="0" smtClean="0">
                          <a:solidFill>
                            <a:schemeClr val="bg1"/>
                          </a:solidFill>
                          <a:effectLst/>
                          <a:latin typeface="Calibri" panose="020F0502020204030204" pitchFamily="34" charset="0"/>
                        </a:rPr>
                        <a:t>4</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l" fontAlgn="b"/>
                      <a:r>
                        <a:rPr lang="en-US" sz="1800" u="none" strike="noStrike" dirty="0" smtClean="0">
                          <a:solidFill>
                            <a:schemeClr val="bg1"/>
                          </a:solidFill>
                          <a:effectLst/>
                        </a:rPr>
                        <a:t>Web Technology and E-commerce</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1800" u="none" strike="noStrike" dirty="0" smtClean="0">
                          <a:effectLst/>
                        </a:rPr>
                        <a:t>12</a:t>
                      </a:r>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rPr>
                        <a:t>--</a:t>
                      </a:r>
                    </a:p>
                    <a:p>
                      <a:pPr algn="ctr" fontAlgn="b"/>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800" u="none" strike="noStrike" dirty="0" smtClean="0">
                          <a:effectLst/>
                        </a:rPr>
                        <a:t>1</a:t>
                      </a:r>
                      <a:endParaRPr lang="en-US" sz="1800" b="0" i="0" u="none" strike="noStrike" dirty="0">
                        <a:solidFill>
                          <a:srgbClr val="000000"/>
                        </a:solidFill>
                        <a:effectLst/>
                        <a:latin typeface="Calibri" panose="020F0502020204030204" pitchFamily="34" charset="0"/>
                      </a:endParaRPr>
                    </a:p>
                  </a:txBody>
                  <a:tcPr marL="7144" marR="7144"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427352">
                <a:tc>
                  <a:txBody>
                    <a:bodyPr/>
                    <a:lstStyle/>
                    <a:p>
                      <a:pPr algn="l" fontAlgn="b"/>
                      <a:r>
                        <a:rPr lang="en-US" sz="1800" b="1" i="0" u="none" strike="noStrike" dirty="0" smtClean="0">
                          <a:solidFill>
                            <a:schemeClr val="bg1"/>
                          </a:solidFill>
                          <a:effectLst/>
                          <a:latin typeface="Calibri" panose="020F0502020204030204" pitchFamily="34" charset="0"/>
                        </a:rPr>
                        <a:t>5</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l" fontAlgn="b"/>
                      <a:r>
                        <a:rPr lang="en-US" sz="1800" u="none" strike="noStrike" dirty="0" smtClean="0">
                          <a:solidFill>
                            <a:schemeClr val="bg1"/>
                          </a:solidFill>
                          <a:effectLst/>
                        </a:rPr>
                        <a:t>Information and Communication Technology</a:t>
                      </a:r>
                      <a:endParaRPr lang="en-US" sz="18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1800" u="none" strike="noStrike" dirty="0" smtClean="0">
                          <a:effectLst/>
                        </a:rPr>
                        <a:t>3</a:t>
                      </a:r>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rPr>
                        <a:t>--</a:t>
                      </a:r>
                    </a:p>
                    <a:p>
                      <a:pPr algn="ctr" fontAlgn="b"/>
                      <a:endParaRPr lang="en-US" sz="1800" b="0" i="0" u="none" strike="noStrike" dirty="0">
                        <a:solidFill>
                          <a:srgbClr val="000000"/>
                        </a:solidFill>
                        <a:effectLst/>
                        <a:latin typeface="Calibri" panose="020F0502020204030204" pitchFamily="34" charset="0"/>
                      </a:endParaRPr>
                    </a:p>
                  </a:txBody>
                  <a:tcPr marL="7144" marR="7144" marT="9525" marB="0" anchor="b"/>
                </a:tc>
                <a:tc>
                  <a:txBody>
                    <a:bodyPr/>
                    <a:lstStyle/>
                    <a:p>
                      <a:pPr algn="ctr" fontAlgn="b"/>
                      <a:r>
                        <a:rPr lang="en-US" sz="1800" u="none" strike="noStrike" dirty="0" smtClean="0">
                          <a:effectLst/>
                        </a:rPr>
                        <a:t>5</a:t>
                      </a:r>
                      <a:endParaRPr lang="en-US" sz="1800" b="0" i="0" u="none" strike="noStrike" dirty="0">
                        <a:solidFill>
                          <a:srgbClr val="000000"/>
                        </a:solidFill>
                        <a:effectLst/>
                        <a:latin typeface="Calibri" panose="020F0502020204030204" pitchFamily="34" charset="0"/>
                      </a:endParaRPr>
                    </a:p>
                  </a:txBody>
                  <a:tcPr marL="7144" marR="7144" marT="9525" marB="0" anchor="b"/>
                </a:tc>
                <a:tc vMerge="1">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458427">
                <a:tc>
                  <a:txBody>
                    <a:bodyPr/>
                    <a:lstStyle/>
                    <a:p>
                      <a:pPr algn="l" fontAlgn="b"/>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endParaRPr lang="en-US" sz="2000" b="1" i="0" u="none" strike="noStrike" dirty="0">
                        <a:solidFill>
                          <a:schemeClr val="bg1"/>
                        </a:solidFill>
                        <a:effectLst/>
                        <a:latin typeface="Calibri" panose="020F0502020204030204" pitchFamily="34" charset="0"/>
                      </a:endParaRPr>
                    </a:p>
                  </a:txBody>
                  <a:tcPr marL="7144" marR="7144" marT="9525" marB="0" anchor="b">
                    <a:solidFill>
                      <a:schemeClr val="accent5"/>
                    </a:solidFill>
                  </a:tcPr>
                </a:tc>
                <a:tc>
                  <a:txBody>
                    <a:bodyPr/>
                    <a:lstStyle/>
                    <a:p>
                      <a:pPr algn="ctr" fontAlgn="b"/>
                      <a:r>
                        <a:rPr lang="en-US" sz="1800" u="none" strike="noStrike" dirty="0" smtClean="0">
                          <a:solidFill>
                            <a:srgbClr val="C00000"/>
                          </a:solidFill>
                          <a:effectLst/>
                        </a:rPr>
                        <a:t>42</a:t>
                      </a:r>
                      <a:endParaRPr lang="en-US" sz="1800" b="0" i="0" u="none" strike="noStrike" dirty="0">
                        <a:solidFill>
                          <a:srgbClr val="C00000"/>
                        </a:solidFill>
                        <a:effectLst/>
                        <a:latin typeface="Calibri" panose="020F0502020204030204" pitchFamily="34" charset="0"/>
                      </a:endParaRPr>
                    </a:p>
                  </a:txBody>
                  <a:tcPr marL="7144" marR="7144"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effectLst/>
                          <a:latin typeface="Calibri" panose="020F0502020204030204" pitchFamily="34" charset="0"/>
                        </a:rPr>
                        <a:t>--</a:t>
                      </a:r>
                    </a:p>
                    <a:p>
                      <a:pPr algn="ctr" fontAlgn="b"/>
                      <a:endParaRPr lang="en-US" sz="1800" b="0" i="0" u="none" strike="noStrike" dirty="0">
                        <a:solidFill>
                          <a:srgbClr val="C00000"/>
                        </a:solidFill>
                        <a:effectLst/>
                        <a:latin typeface="Calibri" panose="020F0502020204030204" pitchFamily="34" charset="0"/>
                      </a:endParaRPr>
                    </a:p>
                  </a:txBody>
                  <a:tcPr marL="7144" marR="7144" marT="9525" marB="0" anchor="b"/>
                </a:tc>
                <a:tc>
                  <a:txBody>
                    <a:bodyPr/>
                    <a:lstStyle/>
                    <a:p>
                      <a:pPr algn="ctr" fontAlgn="b"/>
                      <a:r>
                        <a:rPr lang="en-US" sz="1800" u="none" strike="noStrike" dirty="0" smtClean="0">
                          <a:solidFill>
                            <a:srgbClr val="C00000"/>
                          </a:solidFill>
                          <a:effectLst/>
                        </a:rPr>
                        <a:t>13</a:t>
                      </a:r>
                      <a:endParaRPr lang="en-US" sz="1800" b="0" i="0" u="none" strike="noStrike" dirty="0">
                        <a:solidFill>
                          <a:srgbClr val="C00000"/>
                        </a:solidFill>
                        <a:effectLst/>
                        <a:latin typeface="Calibri" panose="020F0502020204030204" pitchFamily="34" charset="0"/>
                      </a:endParaRPr>
                    </a:p>
                  </a:txBody>
                  <a:tcPr marL="7144" marR="7144" marT="9525" marB="0" anchor="b"/>
                </a:tc>
                <a:tc vMerge="1">
                  <a:txBody>
                    <a:bodyPr/>
                    <a:lstStyle/>
                    <a:p>
                      <a:pPr algn="ctr" fontAlgn="b"/>
                      <a:endParaRPr lang="en-US" sz="1800" b="0" i="0" u="none" strike="noStrike" dirty="0">
                        <a:solidFill>
                          <a:srgbClr val="C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97257032"/>
              </p:ext>
            </p:extLst>
          </p:nvPr>
        </p:nvGraphicFramePr>
        <p:xfrm>
          <a:off x="1992572" y="1979494"/>
          <a:ext cx="8311488" cy="3443032"/>
        </p:xfrm>
        <a:graphic>
          <a:graphicData uri="http://schemas.openxmlformats.org/drawingml/2006/table">
            <a:tbl>
              <a:tblPr/>
              <a:tblGrid>
                <a:gridCol w="2074108"/>
                <a:gridCol w="1291842"/>
                <a:gridCol w="1070010"/>
                <a:gridCol w="1370135"/>
                <a:gridCol w="835131"/>
                <a:gridCol w="835131"/>
                <a:gridCol w="835131"/>
              </a:tblGrid>
              <a:tr h="454740">
                <a:tc rowSpan="2">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dirty="0">
                          <a:solidFill>
                            <a:schemeClr val="bg1"/>
                          </a:solidFill>
                          <a:effectLst/>
                        </a:rPr>
                        <a:t>Academic Year</a:t>
                      </a:r>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gridSpan="5">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dirty="0">
                          <a:solidFill>
                            <a:schemeClr val="bg1"/>
                          </a:solidFill>
                          <a:effectLst/>
                        </a:rPr>
                        <a:t>Domain</a:t>
                      </a:r>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r>
              <a:tr h="454740">
                <a:tc vMerge="1">
                  <a:txBody>
                    <a:bodyPr/>
                    <a:lstStyle/>
                    <a:p>
                      <a:endParaRPr lang="en-US"/>
                    </a:p>
                  </a:txBody>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a:solidFill>
                            <a:schemeClr val="bg1"/>
                          </a:solidFill>
                          <a:effectLst/>
                        </a:rPr>
                        <a:t>DCN</a:t>
                      </a:r>
                      <a:endParaRPr lang="en-US" sz="20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a:solidFill>
                            <a:schemeClr val="bg1"/>
                          </a:solidFill>
                          <a:effectLst/>
                        </a:rPr>
                        <a:t>DBMS</a:t>
                      </a:r>
                      <a:endParaRPr lang="en-US" sz="20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dirty="0" smtClean="0">
                          <a:solidFill>
                            <a:schemeClr val="bg1"/>
                          </a:solidFill>
                          <a:effectLst/>
                        </a:rPr>
                        <a:t>DSP</a:t>
                      </a:r>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a:solidFill>
                            <a:schemeClr val="bg1"/>
                          </a:solidFill>
                          <a:effectLst/>
                        </a:rPr>
                        <a:t>OS</a:t>
                      </a:r>
                      <a:endParaRPr lang="en-US" sz="20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u="none" strike="noStrike" dirty="0">
                          <a:solidFill>
                            <a:schemeClr val="bg1"/>
                          </a:solidFill>
                          <a:effectLst/>
                        </a:rPr>
                        <a:t>SE</a:t>
                      </a:r>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2000" b="1" i="0" u="none" strike="noStrike" dirty="0" smtClean="0">
                          <a:solidFill>
                            <a:schemeClr val="bg1"/>
                          </a:solidFill>
                          <a:effectLst/>
                          <a:latin typeface="Calibri" panose="020F0502020204030204" pitchFamily="34" charset="0"/>
                        </a:rPr>
                        <a:t>Total</a:t>
                      </a:r>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r>
              <a:tr h="406018">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1" u="none" strike="noStrike">
                          <a:solidFill>
                            <a:schemeClr val="bg1"/>
                          </a:solidFill>
                          <a:effectLst/>
                        </a:rPr>
                        <a:t>2010-11</a:t>
                      </a:r>
                      <a:endParaRPr lang="en-US" sz="18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20</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12</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51</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06018">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1" u="none" strike="noStrike">
                          <a:solidFill>
                            <a:schemeClr val="bg1"/>
                          </a:solidFill>
                          <a:effectLst/>
                        </a:rPr>
                        <a:t>2011-12</a:t>
                      </a:r>
                      <a:endParaRPr lang="en-US" sz="18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a:solidFill>
                            <a:schemeClr val="dk1"/>
                          </a:solidFill>
                          <a:effectLst/>
                          <a:latin typeface="+mn-lt"/>
                        </a:rPr>
                        <a:t>8</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49</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06018">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1" u="none" strike="noStrike">
                          <a:solidFill>
                            <a:schemeClr val="bg1"/>
                          </a:solidFill>
                          <a:effectLst/>
                        </a:rPr>
                        <a:t>2012-13</a:t>
                      </a:r>
                      <a:endParaRPr lang="en-US" sz="18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a:effectLst/>
                        </a:rPr>
                        <a:t>19</a:t>
                      </a:r>
                      <a:endParaRPr lang="en-US" sz="18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a:solidFill>
                            <a:schemeClr val="dk1"/>
                          </a:solidFill>
                          <a:effectLst/>
                          <a:latin typeface="+mn-l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a:solidFill>
                            <a:schemeClr val="dk1"/>
                          </a:solidFill>
                          <a:effectLst/>
                          <a:latin typeface="+mn-lt"/>
                        </a:rPr>
                        <a:t>5</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a:effectLst/>
                        </a:rPr>
                        <a:t>14</a:t>
                      </a:r>
                      <a:endParaRPr lang="en-US" sz="18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50</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06018">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1" u="none" strike="noStrike">
                          <a:solidFill>
                            <a:schemeClr val="bg1"/>
                          </a:solidFill>
                          <a:effectLst/>
                        </a:rPr>
                        <a:t>2013-14</a:t>
                      </a:r>
                      <a:endParaRPr lang="en-US" sz="1800" b="1" i="0" u="none" strike="noStrike">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chemeClr val="dk1"/>
                          </a:solidFill>
                          <a:effectLst/>
                          <a:latin typeface="+mn-lt"/>
                        </a:rPr>
                        <a:t>10</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17</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u="none" strike="noStrike" dirty="0">
                          <a:effectLst/>
                        </a:rPr>
                        <a:t>15</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52</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54740">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2000" b="1" u="none" strike="noStrike" dirty="0">
                          <a:solidFill>
                            <a:schemeClr val="bg1"/>
                          </a:solidFill>
                          <a:effectLst/>
                        </a:rPr>
                        <a:t> </a:t>
                      </a:r>
                      <a:r>
                        <a:rPr lang="en-US" sz="2000" b="1" u="none" strike="noStrike" dirty="0" smtClean="0">
                          <a:solidFill>
                            <a:schemeClr val="bg1"/>
                          </a:solidFill>
                          <a:effectLst/>
                        </a:rPr>
                        <a:t>            2014-15</a:t>
                      </a:r>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1800" u="none" strike="noStrike" dirty="0">
                          <a:effectLst/>
                        </a:rPr>
                        <a:t> </a:t>
                      </a:r>
                      <a:r>
                        <a:rPr lang="en-US" sz="1800" u="none" strike="noStrike" dirty="0" smtClean="0">
                          <a:effectLst/>
                        </a:rPr>
                        <a:t>           7</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1800" u="none" strike="noStrike" dirty="0">
                          <a:effectLst/>
                        </a:rPr>
                        <a:t> </a:t>
                      </a:r>
                      <a:r>
                        <a:rPr lang="en-US" sz="1800" u="none" strike="noStrike" dirty="0" smtClean="0">
                          <a:effectLst/>
                        </a:rPr>
                        <a:t>        14</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1800" u="none" strike="noStrike" dirty="0">
                          <a:effectLst/>
                        </a:rPr>
                        <a:t> </a:t>
                      </a:r>
                      <a:r>
                        <a:rPr lang="en-US" sz="1800" u="none" strike="noStrike" dirty="0" smtClean="0">
                          <a:effectLst/>
                        </a:rPr>
                        <a:t>           4</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1400" u="none" strike="noStrike" dirty="0">
                          <a:effectLst/>
                        </a:rPr>
                        <a:t> </a:t>
                      </a:r>
                      <a:r>
                        <a:rPr lang="en-US" sz="1400" u="none" strike="noStrike" dirty="0" smtClean="0">
                          <a:effectLst/>
                        </a:rPr>
                        <a:t>         </a:t>
                      </a:r>
                      <a:r>
                        <a:rPr lang="en-US" sz="1800" u="none" strike="noStrike" dirty="0" smtClean="0">
                          <a:effectLst/>
                        </a:rPr>
                        <a:t>6</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1800" u="none" strike="noStrike" dirty="0">
                          <a:effectLst/>
                        </a:rPr>
                        <a:t> </a:t>
                      </a:r>
                      <a:r>
                        <a:rPr lang="en-US" sz="1800" u="none" strike="noStrike" dirty="0" smtClean="0">
                          <a:effectLst/>
                        </a:rPr>
                        <a:t>     22</a:t>
                      </a:r>
                      <a:endParaRPr lang="en-US" sz="1800" b="0" i="0" u="none" strike="noStrike" dirty="0">
                        <a:solidFill>
                          <a:srgbClr val="0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r>
                        <a:rPr lang="en-US" sz="1800" b="0" i="0" u="none" strike="noStrike" dirty="0" smtClean="0">
                          <a:solidFill>
                            <a:srgbClr val="C00000"/>
                          </a:solidFill>
                          <a:effectLst/>
                          <a:latin typeface="Calibri" panose="020F0502020204030204" pitchFamily="34" charset="0"/>
                        </a:rPr>
                        <a:t>      53</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454740">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l" fontAlgn="b"/>
                      <a:endParaRPr lang="en-US" sz="2000" b="1" i="0" u="none" strike="noStrike" dirty="0">
                        <a:solidFill>
                          <a:schemeClr val="bg1"/>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          59</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61</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39</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19</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0" i="0" u="none" strike="noStrike" dirty="0" smtClean="0">
                          <a:solidFill>
                            <a:srgbClr val="C00000"/>
                          </a:solidFill>
                          <a:effectLst/>
                          <a:latin typeface="Calibri" panose="020F0502020204030204" pitchFamily="34" charset="0"/>
                        </a:rPr>
                        <a:t>77</a:t>
                      </a:r>
                      <a:endParaRPr lang="en-US" sz="1800" b="0"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rtl="0" eaLnBrk="1" latinLnBrk="0" hangingPunct="1">
                        <a:defRPr kumimoji="0" kern="1200">
                          <a:solidFill>
                            <a:schemeClr val="dk1"/>
                          </a:solidFill>
                          <a:latin typeface="Calibri" panose="020F0502020204030204"/>
                        </a:defRPr>
                      </a:lvl1pPr>
                      <a:lvl2pPr marL="547268" algn="l" rtl="0" eaLnBrk="1" latinLnBrk="0" hangingPunct="1">
                        <a:defRPr kumimoji="0" kern="1200">
                          <a:solidFill>
                            <a:schemeClr val="dk1"/>
                          </a:solidFill>
                          <a:latin typeface="Calibri" panose="020F0502020204030204"/>
                        </a:defRPr>
                      </a:lvl2pPr>
                      <a:lvl3pPr marL="1094537" algn="l" rtl="0" eaLnBrk="1" latinLnBrk="0" hangingPunct="1">
                        <a:defRPr kumimoji="0" kern="1200">
                          <a:solidFill>
                            <a:schemeClr val="dk1"/>
                          </a:solidFill>
                          <a:latin typeface="Calibri" panose="020F0502020204030204"/>
                        </a:defRPr>
                      </a:lvl3pPr>
                      <a:lvl4pPr marL="1641805" algn="l" rtl="0" eaLnBrk="1" latinLnBrk="0" hangingPunct="1">
                        <a:defRPr kumimoji="0" kern="1200">
                          <a:solidFill>
                            <a:schemeClr val="dk1"/>
                          </a:solidFill>
                          <a:latin typeface="Calibri" panose="020F0502020204030204"/>
                        </a:defRPr>
                      </a:lvl4pPr>
                      <a:lvl5pPr marL="2189074" algn="l" rtl="0" eaLnBrk="1" latinLnBrk="0" hangingPunct="1">
                        <a:defRPr kumimoji="0" kern="1200">
                          <a:solidFill>
                            <a:schemeClr val="dk1"/>
                          </a:solidFill>
                          <a:latin typeface="Calibri" panose="020F0502020204030204"/>
                        </a:defRPr>
                      </a:lvl5pPr>
                      <a:lvl6pPr marL="2736342" algn="l" rtl="0" eaLnBrk="1" latinLnBrk="0" hangingPunct="1">
                        <a:defRPr kumimoji="0" kern="1200">
                          <a:solidFill>
                            <a:schemeClr val="dk1"/>
                          </a:solidFill>
                          <a:latin typeface="Calibri" panose="020F0502020204030204"/>
                        </a:defRPr>
                      </a:lvl6pPr>
                      <a:lvl7pPr marL="3283610" algn="l" rtl="0" eaLnBrk="1" latinLnBrk="0" hangingPunct="1">
                        <a:defRPr kumimoji="0" kern="1200">
                          <a:solidFill>
                            <a:schemeClr val="dk1"/>
                          </a:solidFill>
                          <a:latin typeface="Calibri" panose="020F0502020204030204"/>
                        </a:defRPr>
                      </a:lvl7pPr>
                      <a:lvl8pPr marL="3830879" algn="l" rtl="0" eaLnBrk="1" latinLnBrk="0" hangingPunct="1">
                        <a:defRPr kumimoji="0" kern="1200">
                          <a:solidFill>
                            <a:schemeClr val="dk1"/>
                          </a:solidFill>
                          <a:latin typeface="Calibri" panose="020F0502020204030204"/>
                        </a:defRPr>
                      </a:lvl8pPr>
                      <a:lvl9pPr marL="4378147" algn="l" rtl="0" eaLnBrk="1" latinLnBrk="0" hangingPunct="1">
                        <a:defRPr kumimoji="0" kern="1200">
                          <a:solidFill>
                            <a:schemeClr val="dk1"/>
                          </a:solidFill>
                          <a:latin typeface="Calibri" panose="020F0502020204030204"/>
                        </a:defRPr>
                      </a:lvl9pPr>
                    </a:lstStyle>
                    <a:p>
                      <a:pPr algn="ctr" fontAlgn="b"/>
                      <a:r>
                        <a:rPr lang="en-US" sz="1800" b="1" i="0" u="none" strike="noStrike" dirty="0" smtClean="0">
                          <a:solidFill>
                            <a:srgbClr val="C00000"/>
                          </a:solidFill>
                          <a:effectLst/>
                          <a:latin typeface="Calibri" panose="020F0502020204030204" pitchFamily="34" charset="0"/>
                        </a:rPr>
                        <a:t>255</a:t>
                      </a:r>
                      <a:endParaRPr lang="en-US" sz="1800" b="1" i="0" u="none" strike="noStrike" dirty="0">
                        <a:solidFill>
                          <a:srgbClr val="C0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Tree>
    <p:extLst>
      <p:ext uri="{BB962C8B-B14F-4D97-AF65-F5344CB8AC3E}">
        <p14:creationId xmlns:p14="http://schemas.microsoft.com/office/powerpoint/2010/main" val="24910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Publication </a:t>
            </a:r>
            <a:r>
              <a:rPr lang="en-US" dirty="0"/>
              <a:t>Data</a:t>
            </a:r>
          </a:p>
        </p:txBody>
      </p:sp>
      <p:graphicFrame>
        <p:nvGraphicFramePr>
          <p:cNvPr id="4" name="Table 3"/>
          <p:cNvGraphicFramePr>
            <a:graphicFrameLocks noGrp="1"/>
          </p:cNvGraphicFramePr>
          <p:nvPr>
            <p:extLst/>
          </p:nvPr>
        </p:nvGraphicFramePr>
        <p:xfrm>
          <a:off x="1460312" y="2251882"/>
          <a:ext cx="9512486" cy="2989743"/>
        </p:xfrm>
        <a:graphic>
          <a:graphicData uri="http://schemas.openxmlformats.org/drawingml/2006/table">
            <a:tbl>
              <a:tblPr firstRow="1" firstCol="1" bandRow="1">
                <a:tableStyleId>{5C22544A-7EE6-4342-B048-85BDC9FD1C3A}</a:tableStyleId>
              </a:tblPr>
              <a:tblGrid>
                <a:gridCol w="2446714"/>
                <a:gridCol w="1052698"/>
                <a:gridCol w="1117077"/>
                <a:gridCol w="1185469"/>
                <a:gridCol w="1282596"/>
                <a:gridCol w="1282596"/>
                <a:gridCol w="1145336"/>
              </a:tblGrid>
              <a:tr h="439232">
                <a:tc>
                  <a:txBody>
                    <a:bodyPr/>
                    <a:lstStyle/>
                    <a:p>
                      <a:pPr marL="0" marR="0" algn="ctr">
                        <a:lnSpc>
                          <a:spcPct val="107000"/>
                        </a:lnSpc>
                        <a:spcBef>
                          <a:spcPts val="0"/>
                        </a:spcBef>
                        <a:spcAft>
                          <a:spcPts val="0"/>
                        </a:spcAft>
                      </a:pPr>
                      <a:r>
                        <a:rPr lang="en-US" sz="1600" dirty="0" smtClean="0">
                          <a:effectLst/>
                        </a:rPr>
                        <a:t>Domain </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a:effectLst/>
                        </a:rPr>
                        <a:t>2010-2011</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a:effectLst/>
                        </a:rPr>
                        <a:t>2011-2012</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a:effectLst/>
                        </a:rPr>
                        <a:t>2012-2013</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dirty="0">
                          <a:effectLst/>
                        </a:rPr>
                        <a:t>2013-2014</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1600" dirty="0" smtClean="0">
                          <a:effectLst/>
                        </a:rPr>
                        <a:t>2014-2015</a:t>
                      </a:r>
                      <a:endParaRPr lang="en-US" sz="1600" dirty="0" smtClean="0">
                        <a:effectLst/>
                        <a:latin typeface="Calibri" panose="020F0502020204030204" pitchFamily="34" charset="0"/>
                        <a:ea typeface="Calibri" panose="020F0502020204030204" pitchFamily="34" charset="0"/>
                        <a:cs typeface="Mangal" panose="02040503050203030202" pitchFamily="18" charset="0"/>
                      </a:endParaRPr>
                    </a:p>
                    <a:p>
                      <a:pPr marL="0" marR="0" algn="ctr">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nSpc>
                          <a:spcPct val="107000"/>
                        </a:lnSpc>
                        <a:spcBef>
                          <a:spcPts val="0"/>
                        </a:spcBef>
                        <a:spcAft>
                          <a:spcPts val="0"/>
                        </a:spcAft>
                      </a:pPr>
                      <a:r>
                        <a:rPr lang="en-US" sz="1600" dirty="0" smtClean="0">
                          <a:effectLst/>
                        </a:rPr>
                        <a:t>Publication</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404963">
                <a:tc>
                  <a:txBody>
                    <a:bodyPr/>
                    <a:lstStyle/>
                    <a:p>
                      <a:pPr marL="0" marR="0">
                        <a:lnSpc>
                          <a:spcPct val="107000"/>
                        </a:lnSpc>
                        <a:spcBef>
                          <a:spcPts val="0"/>
                        </a:spcBef>
                        <a:spcAft>
                          <a:spcPts val="0"/>
                        </a:spcAft>
                      </a:pPr>
                      <a:r>
                        <a:rPr lang="en-US" sz="1600" dirty="0">
                          <a:effectLst/>
                        </a:rPr>
                        <a:t>Data Communication network</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3</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r>
                        <a:rPr lang="en-US" sz="1600" b="1" dirty="0" smtClean="0">
                          <a:effectLst/>
                        </a:rPr>
                        <a:t>8</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3</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11016">
                <a:tc>
                  <a:txBody>
                    <a:bodyPr/>
                    <a:lstStyle/>
                    <a:p>
                      <a:pPr marL="0" marR="0">
                        <a:lnSpc>
                          <a:spcPct val="107000"/>
                        </a:lnSpc>
                        <a:spcBef>
                          <a:spcPts val="0"/>
                        </a:spcBef>
                        <a:spcAft>
                          <a:spcPts val="0"/>
                        </a:spcAft>
                      </a:pPr>
                      <a:r>
                        <a:rPr lang="en-US" sz="1600">
                          <a:effectLst/>
                        </a:rPr>
                        <a:t>Database Management System</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latin typeface="+mn-lt"/>
                          <a:ea typeface="+mn-ea"/>
                          <a:cs typeface="+mn-cs"/>
                        </a:rPr>
                        <a:t>5</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14</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19</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59304">
                <a:tc>
                  <a:txBody>
                    <a:bodyPr/>
                    <a:lstStyle/>
                    <a:p>
                      <a:pPr marL="0" marR="0">
                        <a:lnSpc>
                          <a:spcPct val="107000"/>
                        </a:lnSpc>
                        <a:spcBef>
                          <a:spcPts val="0"/>
                        </a:spcBef>
                        <a:spcAft>
                          <a:spcPts val="0"/>
                        </a:spcAft>
                      </a:pPr>
                      <a:r>
                        <a:rPr lang="en-US" sz="1600">
                          <a:effectLst/>
                        </a:rPr>
                        <a:t>Operating System</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1</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4</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59304">
                <a:tc>
                  <a:txBody>
                    <a:bodyPr/>
                    <a:lstStyle/>
                    <a:p>
                      <a:pPr marL="0" marR="0">
                        <a:lnSpc>
                          <a:spcPct val="107000"/>
                        </a:lnSpc>
                        <a:spcBef>
                          <a:spcPts val="0"/>
                        </a:spcBef>
                        <a:spcAft>
                          <a:spcPts val="0"/>
                        </a:spcAft>
                      </a:pPr>
                      <a:r>
                        <a:rPr lang="en-US" sz="1600">
                          <a:effectLst/>
                        </a:rPr>
                        <a:t>Signal processing</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2</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1</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rPr>
                        <a:t>11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2</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18</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59304">
                <a:tc>
                  <a:txBody>
                    <a:bodyPr/>
                    <a:lstStyle/>
                    <a:p>
                      <a:pPr marL="0" marR="0">
                        <a:lnSpc>
                          <a:spcPct val="107000"/>
                        </a:lnSpc>
                        <a:spcBef>
                          <a:spcPts val="0"/>
                        </a:spcBef>
                        <a:spcAft>
                          <a:spcPts val="0"/>
                        </a:spcAft>
                      </a:pPr>
                      <a:r>
                        <a:rPr lang="en-US" sz="1600">
                          <a:effectLst/>
                        </a:rPr>
                        <a:t>Software Engineering</a:t>
                      </a:r>
                      <a:endParaRPr lang="en-US" sz="160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a:effectLst/>
                        </a:rPr>
                        <a:t> </a:t>
                      </a:r>
                      <a:endParaRPr lang="en-US" sz="1600" b="1">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a:effectLst/>
                        </a:rPr>
                        <a:t> </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rPr>
                        <a:t>31</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effectLst/>
                          <a:latin typeface="Calibri" panose="020F0502020204030204" pitchFamily="34" charset="0"/>
                          <a:ea typeface="Calibri" panose="020F0502020204030204" pitchFamily="34" charset="0"/>
                          <a:cs typeface="Mangal" panose="02040503050203030202" pitchFamily="18" charset="0"/>
                        </a:rPr>
                        <a:t>28</a:t>
                      </a:r>
                      <a:endParaRPr lang="en-US" sz="1600" b="1"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59</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r h="346302">
                <a:tc>
                  <a:txBody>
                    <a:bodyPr/>
                    <a:lstStyle/>
                    <a:p>
                      <a:pPr marL="0" marR="0" algn="ctr">
                        <a:lnSpc>
                          <a:spcPct val="107000"/>
                        </a:lnSpc>
                        <a:spcBef>
                          <a:spcPts val="0"/>
                        </a:spcBef>
                        <a:spcAft>
                          <a:spcPts val="0"/>
                        </a:spcAft>
                      </a:pPr>
                      <a:r>
                        <a:rPr lang="en-US" sz="1600" dirty="0">
                          <a:effectLst/>
                        </a:rPr>
                        <a:t> </a:t>
                      </a:r>
                      <a:r>
                        <a:rPr lang="en-US" sz="1600" dirty="0" smtClean="0">
                          <a:effectLst/>
                        </a:rPr>
                        <a:t>Total</a:t>
                      </a:r>
                      <a:endParaRPr lang="en-US" sz="16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solidFill>
                            <a:schemeClr val="bg1"/>
                          </a:solidFill>
                          <a:effectLst/>
                        </a:rPr>
                        <a:t>2</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solidFill>
                            <a:schemeClr val="bg1"/>
                          </a:solidFill>
                          <a:effectLst/>
                        </a:rPr>
                        <a:t>4</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a:solidFill>
                            <a:schemeClr val="bg1"/>
                          </a:solidFill>
                          <a:effectLst/>
                        </a:rPr>
                        <a:t>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mn-lt"/>
                          <a:ea typeface="+mn-ea"/>
                          <a:cs typeface="+mn-cs"/>
                        </a:rPr>
                        <a:t>56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48</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c>
                  <a:txBody>
                    <a:bodyPr/>
                    <a:lstStyle/>
                    <a:p>
                      <a:pPr marL="0" marR="0" algn="ctr">
                        <a:lnSpc>
                          <a:spcPct val="107000"/>
                        </a:lnSpc>
                        <a:spcBef>
                          <a:spcPts val="0"/>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Mangal" panose="02040503050203030202" pitchFamily="18" charset="0"/>
                        </a:rPr>
                        <a:t>116</a:t>
                      </a:r>
                      <a:endParaRPr lang="en-US" sz="16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solidFill>
                      <a:schemeClr val="accent5"/>
                    </a:solidFill>
                  </a:tcPr>
                </a:tc>
              </a:tr>
            </a:tbl>
          </a:graphicData>
        </a:graphic>
      </p:graphicFrame>
    </p:spTree>
    <p:extLst>
      <p:ext uri="{BB962C8B-B14F-4D97-AF65-F5344CB8AC3E}">
        <p14:creationId xmlns:p14="http://schemas.microsoft.com/office/powerpoint/2010/main" val="16318672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Summary of Year-wise Publications in IT Dept.</a:t>
            </a: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5580584"/>
              </p:ext>
            </p:extLst>
          </p:nvPr>
        </p:nvGraphicFramePr>
        <p:xfrm>
          <a:off x="812487" y="1703238"/>
          <a:ext cx="10567026" cy="4211320"/>
        </p:xfrm>
        <a:graphic>
          <a:graphicData uri="http://schemas.openxmlformats.org/drawingml/2006/table">
            <a:tbl>
              <a:tblPr firstRow="1" bandRow="1">
                <a:tableStyleId>{5C22544A-7EE6-4342-B048-85BDC9FD1C3A}</a:tableStyleId>
              </a:tblPr>
              <a:tblGrid>
                <a:gridCol w="1761171"/>
                <a:gridCol w="1761171"/>
                <a:gridCol w="1761171"/>
                <a:gridCol w="1761171"/>
                <a:gridCol w="1761171"/>
                <a:gridCol w="1761171"/>
              </a:tblGrid>
              <a:tr h="370840">
                <a:tc>
                  <a:txBody>
                    <a:bodyPr/>
                    <a:lstStyle/>
                    <a:p>
                      <a:endParaRPr lang="en-US" dirty="0"/>
                    </a:p>
                  </a:txBody>
                  <a:tcPr/>
                </a:tc>
                <a:tc>
                  <a:txBody>
                    <a:bodyPr/>
                    <a:lstStyle/>
                    <a:p>
                      <a:r>
                        <a:rPr lang="en-US" dirty="0" smtClean="0"/>
                        <a:t>AY 2015-2016</a:t>
                      </a:r>
                      <a:endParaRPr lang="en-US" dirty="0"/>
                    </a:p>
                  </a:txBody>
                  <a:tcPr/>
                </a:tc>
                <a:tc>
                  <a:txBody>
                    <a:bodyPr/>
                    <a:lstStyle/>
                    <a:p>
                      <a:r>
                        <a:rPr lang="en-US" dirty="0" smtClean="0"/>
                        <a:t>AY 2014-2015</a:t>
                      </a:r>
                      <a:endParaRPr lang="en-US" dirty="0"/>
                    </a:p>
                  </a:txBody>
                  <a:tcPr/>
                </a:tc>
                <a:tc>
                  <a:txBody>
                    <a:bodyPr/>
                    <a:lstStyle/>
                    <a:p>
                      <a:r>
                        <a:rPr lang="en-US" dirty="0" smtClean="0"/>
                        <a:t>AY</a:t>
                      </a:r>
                      <a:r>
                        <a:rPr lang="en-US" baseline="0" dirty="0" smtClean="0"/>
                        <a:t> 2013-2014</a:t>
                      </a:r>
                      <a:endParaRPr lang="en-US" dirty="0"/>
                    </a:p>
                  </a:txBody>
                  <a:tcPr/>
                </a:tc>
                <a:tc>
                  <a:txBody>
                    <a:bodyPr/>
                    <a:lstStyle/>
                    <a:p>
                      <a:r>
                        <a:rPr lang="en-US" dirty="0" smtClean="0"/>
                        <a:t>AY 2012-2013</a:t>
                      </a:r>
                      <a:endParaRPr lang="en-US" dirty="0"/>
                    </a:p>
                  </a:txBody>
                  <a:tcPr/>
                </a:tc>
                <a:tc>
                  <a:txBody>
                    <a:bodyPr/>
                    <a:lstStyle/>
                    <a:p>
                      <a:r>
                        <a:rPr lang="en-US" dirty="0" smtClean="0"/>
                        <a:t>AY 2011-2012</a:t>
                      </a:r>
                      <a:endParaRPr lang="en-US" dirty="0"/>
                    </a:p>
                  </a:txBody>
                  <a:tcPr/>
                </a:tc>
              </a:tr>
              <a:tr h="370840">
                <a:tc>
                  <a:txBody>
                    <a:bodyPr/>
                    <a:lstStyle/>
                    <a:p>
                      <a:pPr algn="ctr"/>
                      <a:r>
                        <a:rPr lang="en-US" b="1" dirty="0" smtClean="0"/>
                        <a:t>International</a:t>
                      </a:r>
                      <a:r>
                        <a:rPr lang="en-US" b="1" baseline="0" dirty="0" smtClean="0"/>
                        <a:t> Journal Publications</a:t>
                      </a:r>
                      <a:endParaRPr lang="en-US" b="1" dirty="0"/>
                    </a:p>
                  </a:txBody>
                  <a:tcPr/>
                </a:tc>
                <a:tc>
                  <a:txBody>
                    <a:bodyPr/>
                    <a:lstStyle/>
                    <a:p>
                      <a:pPr marL="0" lvl="1" indent="0" algn="l"/>
                      <a:r>
                        <a:rPr lang="en-US" dirty="0" smtClean="0"/>
                        <a:t>-</a:t>
                      </a:r>
                      <a:endParaRPr lang="en-US" dirty="0"/>
                    </a:p>
                  </a:txBody>
                  <a:tcPr/>
                </a:tc>
                <a:tc>
                  <a:txBody>
                    <a:bodyPr/>
                    <a:lstStyle/>
                    <a:p>
                      <a:pPr marL="0" lvl="1" indent="0" algn="ctr"/>
                      <a:r>
                        <a:rPr lang="en-US" dirty="0" smtClean="0"/>
                        <a:t>30</a:t>
                      </a:r>
                      <a:endParaRPr lang="en-US" dirty="0"/>
                    </a:p>
                  </a:txBody>
                  <a:tcPr/>
                </a:tc>
                <a:tc>
                  <a:txBody>
                    <a:bodyPr/>
                    <a:lstStyle/>
                    <a:p>
                      <a:r>
                        <a:rPr lang="en-US" dirty="0" smtClean="0"/>
                        <a:t>33</a:t>
                      </a:r>
                      <a:endParaRPr lang="en-US" dirty="0"/>
                    </a:p>
                  </a:txBody>
                  <a:tcPr/>
                </a:tc>
                <a:tc>
                  <a:txBody>
                    <a:bodyPr/>
                    <a:lstStyle/>
                    <a:p>
                      <a:r>
                        <a:rPr lang="en-US" dirty="0" smtClean="0"/>
                        <a:t>23</a:t>
                      </a:r>
                      <a:endParaRPr lang="en-US" dirty="0"/>
                    </a:p>
                  </a:txBody>
                  <a:tcPr/>
                </a:tc>
                <a:tc>
                  <a:txBody>
                    <a:bodyPr/>
                    <a:lstStyle/>
                    <a:p>
                      <a:r>
                        <a:rPr lang="en-US" dirty="0" smtClean="0"/>
                        <a:t>22</a:t>
                      </a:r>
                      <a:endParaRPr lang="en-US" dirty="0"/>
                    </a:p>
                  </a:txBody>
                  <a:tcPr/>
                </a:tc>
              </a:tr>
              <a:tr h="370840">
                <a:tc>
                  <a:txBody>
                    <a:bodyPr/>
                    <a:lstStyle/>
                    <a:p>
                      <a:pPr algn="ctr"/>
                      <a:r>
                        <a:rPr lang="en-US" b="1" dirty="0" smtClean="0"/>
                        <a:t>National Journal Publications</a:t>
                      </a:r>
                      <a:endParaRPr lang="en-US" b="1"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r>
                        <a:rPr lang="en-US" dirty="0" smtClean="0"/>
                        <a:t>9</a:t>
                      </a:r>
                      <a:endParaRPr lang="en-US" dirty="0"/>
                    </a:p>
                  </a:txBody>
                  <a:tcPr/>
                </a:tc>
                <a:tc>
                  <a:txBody>
                    <a:bodyPr/>
                    <a:lstStyle/>
                    <a:p>
                      <a:r>
                        <a:rPr lang="en-US" dirty="0" smtClean="0"/>
                        <a:t>5</a:t>
                      </a:r>
                      <a:endParaRPr lang="en-US" dirty="0"/>
                    </a:p>
                  </a:txBody>
                  <a:tcPr/>
                </a:tc>
                <a:tc>
                  <a:txBody>
                    <a:bodyPr/>
                    <a:lstStyle/>
                    <a:p>
                      <a:r>
                        <a:rPr lang="en-US" dirty="0" smtClean="0"/>
                        <a:t>3</a:t>
                      </a:r>
                      <a:endParaRPr lang="en-US" dirty="0"/>
                    </a:p>
                  </a:txBody>
                  <a:tcPr/>
                </a:tc>
              </a:tr>
              <a:tr h="370840">
                <a:tc>
                  <a:txBody>
                    <a:bodyPr/>
                    <a:lstStyle/>
                    <a:p>
                      <a:pPr algn="ctr"/>
                      <a:r>
                        <a:rPr lang="en-US" b="1" dirty="0" smtClean="0"/>
                        <a:t>International</a:t>
                      </a:r>
                      <a:r>
                        <a:rPr lang="en-US" b="1" baseline="0" dirty="0" smtClean="0"/>
                        <a:t> Conference Publications</a:t>
                      </a:r>
                      <a:endParaRPr lang="en-US" b="1" dirty="0"/>
                    </a:p>
                  </a:txBody>
                  <a:tcPr/>
                </a:tc>
                <a:tc>
                  <a:txBody>
                    <a:bodyPr/>
                    <a:lstStyle/>
                    <a:p>
                      <a:pPr algn="ctr"/>
                      <a:r>
                        <a:rPr lang="en-US" dirty="0" smtClean="0"/>
                        <a:t>20</a:t>
                      </a:r>
                      <a:endParaRPr lang="en-US" dirty="0"/>
                    </a:p>
                  </a:txBody>
                  <a:tcPr/>
                </a:tc>
                <a:tc>
                  <a:txBody>
                    <a:bodyPr/>
                    <a:lstStyle/>
                    <a:p>
                      <a:pPr algn="ctr"/>
                      <a:r>
                        <a:rPr lang="en-US" dirty="0" smtClean="0"/>
                        <a:t>64</a:t>
                      </a:r>
                      <a:endParaRPr lang="en-US" dirty="0"/>
                    </a:p>
                  </a:txBody>
                  <a:tcPr/>
                </a:tc>
                <a:tc>
                  <a:txBody>
                    <a:bodyPr/>
                    <a:lstStyle/>
                    <a:p>
                      <a:r>
                        <a:rPr lang="en-US" dirty="0" smtClean="0"/>
                        <a:t>9</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b="1" dirty="0" smtClean="0"/>
                        <a:t>National Conference Publications</a:t>
                      </a:r>
                      <a:endParaRPr lang="en-US" b="1"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pPr algn="ctr"/>
                      <a:r>
                        <a:rPr lang="en-US" b="1" dirty="0" smtClean="0"/>
                        <a:t>Total</a:t>
                      </a:r>
                      <a:endParaRPr lang="en-US" b="1" dirty="0"/>
                    </a:p>
                  </a:txBody>
                  <a:tcPr/>
                </a:tc>
                <a:tc>
                  <a:txBody>
                    <a:bodyPr/>
                    <a:lstStyle/>
                    <a:p>
                      <a:pPr algn="ctr"/>
                      <a:r>
                        <a:rPr lang="en-US" sz="2400" b="1" dirty="0" smtClean="0"/>
                        <a:t>20</a:t>
                      </a:r>
                      <a:endParaRPr lang="en-US" sz="2400" b="1" dirty="0"/>
                    </a:p>
                  </a:txBody>
                  <a:tcPr/>
                </a:tc>
                <a:tc>
                  <a:txBody>
                    <a:bodyPr/>
                    <a:lstStyle/>
                    <a:p>
                      <a:pPr algn="ctr"/>
                      <a:r>
                        <a:rPr lang="en-US" sz="2400" b="1" dirty="0" smtClean="0"/>
                        <a:t>94</a:t>
                      </a:r>
                      <a:endParaRPr lang="en-US" sz="2400" b="1" dirty="0"/>
                    </a:p>
                  </a:txBody>
                  <a:tcPr/>
                </a:tc>
                <a:tc>
                  <a:txBody>
                    <a:bodyPr/>
                    <a:lstStyle/>
                    <a:p>
                      <a:pPr algn="ctr"/>
                      <a:r>
                        <a:rPr lang="en-US" sz="2400" b="1" dirty="0" smtClean="0"/>
                        <a:t>51</a:t>
                      </a:r>
                      <a:endParaRPr lang="en-US" sz="2400" b="1" dirty="0"/>
                    </a:p>
                  </a:txBody>
                  <a:tcPr/>
                </a:tc>
                <a:tc>
                  <a:txBody>
                    <a:bodyPr/>
                    <a:lstStyle/>
                    <a:p>
                      <a:pPr algn="ctr"/>
                      <a:r>
                        <a:rPr lang="en-US" sz="2400" b="1" dirty="0" smtClean="0"/>
                        <a:t>28</a:t>
                      </a:r>
                      <a:endParaRPr lang="en-US" sz="2400" b="1" dirty="0"/>
                    </a:p>
                  </a:txBody>
                  <a:tcPr/>
                </a:tc>
                <a:tc>
                  <a:txBody>
                    <a:bodyPr/>
                    <a:lstStyle/>
                    <a:p>
                      <a:pPr algn="ctr"/>
                      <a:r>
                        <a:rPr lang="en-US" sz="2400" b="1" dirty="0" smtClean="0"/>
                        <a:t>25</a:t>
                      </a:r>
                      <a:endParaRPr lang="en-US" sz="2400" b="1" dirty="0"/>
                    </a:p>
                  </a:txBody>
                  <a:tcPr/>
                </a:tc>
              </a:tr>
            </a:tbl>
          </a:graphicData>
        </a:graphic>
      </p:graphicFrame>
    </p:spTree>
    <p:extLst>
      <p:ext uri="{BB962C8B-B14F-4D97-AF65-F5344CB8AC3E}">
        <p14:creationId xmlns:p14="http://schemas.microsoft.com/office/powerpoint/2010/main" val="40071848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543" y="324182"/>
            <a:ext cx="10515600" cy="765175"/>
          </a:xfrm>
        </p:spPr>
        <p:txBody>
          <a:bodyPr/>
          <a:lstStyle/>
          <a:p>
            <a:r>
              <a:rPr lang="en-US" dirty="0" smtClean="0"/>
              <a:t>Students Achievement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079569"/>
              </p:ext>
            </p:extLst>
          </p:nvPr>
        </p:nvGraphicFramePr>
        <p:xfrm>
          <a:off x="1110343" y="1437944"/>
          <a:ext cx="10233525" cy="4348630"/>
        </p:xfrm>
        <a:graphic>
          <a:graphicData uri="http://schemas.openxmlformats.org/drawingml/2006/table">
            <a:tbl>
              <a:tblPr firstRow="1" bandRow="1">
                <a:tableStyleId>{5C22544A-7EE6-4342-B048-85BDC9FD1C3A}</a:tableStyleId>
              </a:tblPr>
              <a:tblGrid>
                <a:gridCol w="1672046"/>
                <a:gridCol w="2071586"/>
                <a:gridCol w="6489893"/>
              </a:tblGrid>
              <a:tr h="352738">
                <a:tc>
                  <a:txBody>
                    <a:bodyPr/>
                    <a:lstStyle/>
                    <a:p>
                      <a:pPr marL="0" marR="0" algn="ctr">
                        <a:lnSpc>
                          <a:spcPct val="107000"/>
                        </a:lnSpc>
                        <a:spcBef>
                          <a:spcPts val="0"/>
                        </a:spcBef>
                        <a:spcAft>
                          <a:spcPts val="0"/>
                        </a:spcAft>
                      </a:pPr>
                      <a:r>
                        <a:rPr lang="en-US" sz="1800" b="1" dirty="0">
                          <a:latin typeface="Times New Roman"/>
                          <a:ea typeface="Calibri"/>
                          <a:cs typeface="Times New Roman"/>
                        </a:rPr>
                        <a:t>Academic Year</a:t>
                      </a:r>
                      <a:endParaRPr lang="en-US" sz="1800" dirty="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a:latin typeface="Times New Roman"/>
                          <a:ea typeface="Calibri"/>
                          <a:cs typeface="Times New Roman"/>
                        </a:rPr>
                        <a:t>Student Name</a:t>
                      </a:r>
                      <a:endParaRPr lang="en-US" sz="1800">
                        <a:latin typeface="Calibri"/>
                        <a:ea typeface="Calibri"/>
                        <a:cs typeface="Times New Roman"/>
                      </a:endParaRPr>
                    </a:p>
                  </a:txBody>
                  <a:tcPr marL="68580" marR="68580" marT="0" marB="0"/>
                </a:tc>
                <a:tc>
                  <a:txBody>
                    <a:bodyPr/>
                    <a:lstStyle/>
                    <a:p>
                      <a:pPr marL="0" marR="0" algn="ctr">
                        <a:lnSpc>
                          <a:spcPct val="107000"/>
                        </a:lnSpc>
                        <a:spcBef>
                          <a:spcPts val="0"/>
                        </a:spcBef>
                        <a:spcAft>
                          <a:spcPts val="0"/>
                        </a:spcAft>
                      </a:pPr>
                      <a:r>
                        <a:rPr lang="en-US" sz="1800" b="1" dirty="0">
                          <a:latin typeface="Times New Roman"/>
                          <a:ea typeface="Calibri"/>
                          <a:cs typeface="Times New Roman"/>
                        </a:rPr>
                        <a:t>Achievement</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Aditya Nalge</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Best Debutant Award in Entrepreneurship Week</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VarshaJha</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Best Debutant Award in Entrepreneurship Week</a:t>
                      </a:r>
                      <a:endParaRPr lang="en-US" sz="180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ShuruchiJani</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Best Debutant Award in Entrepreneurship Week</a:t>
                      </a:r>
                      <a:endParaRPr lang="en-US" sz="180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DeveyashSanghai</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Stood at Runners Up in Technovention at Rubix 2014 under  CSI (TSEC)</a:t>
                      </a:r>
                      <a:endParaRPr lang="en-US" sz="180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RajatBubna</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Completed Oracle and Java SE 6 </a:t>
                      </a:r>
                      <a:r>
                        <a:rPr lang="en-US" sz="1800" dirty="0" smtClean="0">
                          <a:latin typeface="Times New Roman"/>
                          <a:ea typeface="Calibri"/>
                          <a:cs typeface="Times New Roman"/>
                        </a:rPr>
                        <a:t>Programmer Certification</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ChirayuKainya</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Completed Oracle and Java SE 6 </a:t>
                      </a:r>
                      <a:r>
                        <a:rPr lang="en-US" sz="1800" dirty="0" smtClean="0">
                          <a:latin typeface="Times New Roman"/>
                          <a:ea typeface="Calibri"/>
                          <a:cs typeface="Times New Roman"/>
                        </a:rPr>
                        <a:t>Programmer Certification</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dirty="0">
                          <a:latin typeface="Times New Roman"/>
                          <a:ea typeface="Calibri"/>
                          <a:cs typeface="Times New Roman"/>
                        </a:rPr>
                        <a:t>2014-2015</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err="1" smtClean="0">
                          <a:latin typeface="Times New Roman"/>
                          <a:ea typeface="Calibri"/>
                          <a:cs typeface="Times New Roman"/>
                        </a:rPr>
                        <a:t>Kanchan</a:t>
                      </a:r>
                      <a:r>
                        <a:rPr lang="en-US" sz="1800" dirty="0" smtClean="0">
                          <a:latin typeface="Times New Roman"/>
                          <a:ea typeface="Calibri"/>
                          <a:cs typeface="Times New Roman"/>
                        </a:rPr>
                        <a:t> Maurya</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Completed Oracle and Java SE 6 </a:t>
                      </a:r>
                      <a:r>
                        <a:rPr lang="en-US" sz="1800" dirty="0" smtClean="0">
                          <a:latin typeface="Times New Roman"/>
                          <a:ea typeface="Calibri"/>
                          <a:cs typeface="Times New Roman"/>
                        </a:rPr>
                        <a:t>Programmer Certification</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a:latin typeface="Times New Roman"/>
                          <a:ea typeface="Calibri"/>
                          <a:cs typeface="Times New Roman"/>
                        </a:rPr>
                        <a:t>2014-2015</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smtClean="0">
                          <a:latin typeface="Times New Roman"/>
                          <a:ea typeface="Calibri"/>
                          <a:cs typeface="Times New Roman"/>
                        </a:rPr>
                        <a:t>Jinal </a:t>
                      </a:r>
                      <a:r>
                        <a:rPr lang="en-US" sz="1800" dirty="0" err="1" smtClean="0">
                          <a:latin typeface="Times New Roman"/>
                          <a:ea typeface="Calibri"/>
                          <a:cs typeface="Times New Roman"/>
                        </a:rPr>
                        <a:t>Bangur</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Completed Oracle and Java SE 6 </a:t>
                      </a:r>
                      <a:r>
                        <a:rPr lang="en-US" sz="1800" dirty="0" smtClean="0">
                          <a:latin typeface="Times New Roman"/>
                          <a:ea typeface="Calibri"/>
                          <a:cs typeface="Times New Roman"/>
                        </a:rPr>
                        <a:t>Programmer Certification</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a:latin typeface="Times New Roman"/>
                          <a:ea typeface="Calibri"/>
                          <a:cs typeface="Times New Roman"/>
                        </a:rPr>
                        <a:t>2014-2015</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err="1">
                          <a:latin typeface="Times New Roman"/>
                          <a:ea typeface="Calibri"/>
                          <a:cs typeface="Times New Roman"/>
                        </a:rPr>
                        <a:t>Raghav</a:t>
                      </a:r>
                      <a:r>
                        <a:rPr lang="en-US" sz="1800" dirty="0">
                          <a:latin typeface="Times New Roman"/>
                          <a:ea typeface="Calibri"/>
                          <a:cs typeface="Times New Roman"/>
                        </a:rPr>
                        <a:t> </a:t>
                      </a:r>
                      <a:r>
                        <a:rPr lang="en-US" sz="1800" dirty="0" err="1">
                          <a:latin typeface="Times New Roman"/>
                          <a:ea typeface="Calibri"/>
                          <a:cs typeface="Times New Roman"/>
                        </a:rPr>
                        <a:t>Agrawal</a:t>
                      </a:r>
                      <a:endParaRPr lang="en-US" sz="1800" dirty="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Completed Oracle and Java SE 6 </a:t>
                      </a:r>
                      <a:r>
                        <a:rPr lang="en-US" sz="1800" dirty="0" smtClean="0">
                          <a:latin typeface="Times New Roman"/>
                          <a:ea typeface="Calibri"/>
                          <a:cs typeface="Times New Roman"/>
                        </a:rPr>
                        <a:t>Programmer Certification</a:t>
                      </a:r>
                      <a:endParaRPr lang="en-US" sz="1800" dirty="0">
                        <a:latin typeface="Calibri"/>
                        <a:ea typeface="Calibri"/>
                        <a:cs typeface="Times New Roman"/>
                      </a:endParaRPr>
                    </a:p>
                  </a:txBody>
                  <a:tcPr marL="68580" marR="68580" marT="0" marB="0"/>
                </a:tc>
              </a:tr>
              <a:tr h="352738">
                <a:tc>
                  <a:txBody>
                    <a:bodyPr/>
                    <a:lstStyle/>
                    <a:p>
                      <a:pPr marL="0" marR="0" algn="ctr">
                        <a:lnSpc>
                          <a:spcPct val="107000"/>
                        </a:lnSpc>
                        <a:spcBef>
                          <a:spcPts val="0"/>
                        </a:spcBef>
                        <a:spcAft>
                          <a:spcPts val="0"/>
                        </a:spcAft>
                      </a:pPr>
                      <a:r>
                        <a:rPr lang="en-US" sz="1800">
                          <a:latin typeface="Times New Roman"/>
                          <a:ea typeface="Calibri"/>
                          <a:cs typeface="Times New Roman"/>
                        </a:rPr>
                        <a:t>2014-2015</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a:latin typeface="Times New Roman"/>
                          <a:ea typeface="Calibri"/>
                          <a:cs typeface="Times New Roman"/>
                        </a:rPr>
                        <a:t>Shyamsunder Agarwal</a:t>
                      </a:r>
                      <a:endParaRPr lang="en-US" sz="1800">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800" dirty="0">
                          <a:latin typeface="Times New Roman"/>
                          <a:ea typeface="Calibri"/>
                          <a:cs typeface="Times New Roman"/>
                        </a:rPr>
                        <a:t>Completed Oracle and Java SE 6 </a:t>
                      </a:r>
                      <a:r>
                        <a:rPr lang="en-US" sz="1800" dirty="0" smtClean="0">
                          <a:latin typeface="Times New Roman"/>
                          <a:ea typeface="Calibri"/>
                          <a:cs typeface="Times New Roman"/>
                        </a:rPr>
                        <a:t>Programmer Certification</a:t>
                      </a:r>
                      <a:endParaRPr lang="en-US" sz="18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Grants</a:t>
            </a:r>
            <a:endParaRPr lang="en-US" dirty="0"/>
          </a:p>
        </p:txBody>
      </p:sp>
      <p:sp>
        <p:nvSpPr>
          <p:cNvPr id="3" name="Content Placeholder 2"/>
          <p:cNvSpPr>
            <a:spLocks noGrp="1"/>
          </p:cNvSpPr>
          <p:nvPr>
            <p:ph idx="1"/>
          </p:nvPr>
        </p:nvSpPr>
        <p:spPr/>
        <p:txBody>
          <a:bodyPr/>
          <a:lstStyle/>
          <a:p>
            <a:r>
              <a:rPr lang="en-US" dirty="0" smtClean="0">
                <a:effectLst/>
              </a:rPr>
              <a:t>AICTE Lab Setup- VCC Lab, Setup of Private Cloud</a:t>
            </a:r>
          </a:p>
          <a:p>
            <a:r>
              <a:rPr lang="en-US" dirty="0" smtClean="0">
                <a:effectLst/>
              </a:rPr>
              <a:t>Dr. V A Bharadi, Received Microsoft Grant for Cloud Computing Research of 16 Lakh Rupees.</a:t>
            </a:r>
          </a:p>
          <a:p>
            <a:r>
              <a:rPr lang="en-US" dirty="0" smtClean="0">
                <a:effectLst/>
              </a:rPr>
              <a:t>Four Faculty members have applied for Mumbai University Research Grant</a:t>
            </a:r>
          </a:p>
          <a:p>
            <a:r>
              <a:rPr lang="en-US" b="1" dirty="0" smtClean="0">
                <a:effectLst/>
              </a:rPr>
              <a:t>Funding from </a:t>
            </a:r>
            <a:r>
              <a:rPr lang="en-US" b="1" dirty="0">
                <a:effectLst/>
              </a:rPr>
              <a:t>IEDC (Ms. Purvi Sankhe &amp; Mr. Anil Vasoya ) </a:t>
            </a:r>
            <a:r>
              <a:rPr lang="en-US" b="1" dirty="0" smtClean="0">
                <a:effectLst/>
              </a:rPr>
              <a:t>– Recommended INR 48Lakhs for Five Years</a:t>
            </a:r>
            <a:endParaRPr lang="en-US" b="1" dirty="0">
              <a:effectLst/>
            </a:endParaRPr>
          </a:p>
          <a:p>
            <a:endParaRPr lang="en-US" dirty="0">
              <a:effectLst/>
            </a:endParaRPr>
          </a:p>
        </p:txBody>
      </p:sp>
    </p:spTree>
    <p:extLst>
      <p:ext uri="{BB962C8B-B14F-4D97-AF65-F5344CB8AC3E}">
        <p14:creationId xmlns:p14="http://schemas.microsoft.com/office/powerpoint/2010/main" val="1923231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Achievements</a:t>
            </a:r>
            <a:endParaRPr lang="en-US" dirty="0"/>
          </a:p>
        </p:txBody>
      </p:sp>
      <p:sp>
        <p:nvSpPr>
          <p:cNvPr id="3" name="Content Placeholder 2"/>
          <p:cNvSpPr>
            <a:spLocks noGrp="1"/>
          </p:cNvSpPr>
          <p:nvPr>
            <p:ph idx="1"/>
          </p:nvPr>
        </p:nvSpPr>
        <p:spPr>
          <a:xfrm>
            <a:off x="1111156" y="1375249"/>
            <a:ext cx="10515600" cy="4351338"/>
          </a:xfrm>
        </p:spPr>
        <p:txBody>
          <a:bodyPr/>
          <a:lstStyle/>
          <a:p>
            <a:pPr lvl="0"/>
            <a:r>
              <a:rPr lang="en-US" sz="3200" dirty="0" smtClean="0">
                <a:solidFill>
                  <a:srgbClr val="33384F"/>
                </a:solidFill>
                <a:effectLst/>
              </a:rPr>
              <a:t>Mrs. </a:t>
            </a:r>
            <a:r>
              <a:rPr lang="en-US" sz="3200" dirty="0">
                <a:solidFill>
                  <a:srgbClr val="33384F"/>
                </a:solidFill>
                <a:effectLst/>
              </a:rPr>
              <a:t>Hetal Amrita </a:t>
            </a:r>
            <a:r>
              <a:rPr lang="en-US" sz="3200" b="1" dirty="0">
                <a:solidFill>
                  <a:srgbClr val="33384F"/>
                </a:solidFill>
                <a:effectLst/>
              </a:rPr>
              <a:t>developed application  </a:t>
            </a:r>
            <a:r>
              <a:rPr lang="en-US" sz="3200" dirty="0">
                <a:solidFill>
                  <a:srgbClr val="33384F"/>
                </a:solidFill>
                <a:effectLst/>
              </a:rPr>
              <a:t>for  -  Attendance management System</a:t>
            </a:r>
            <a:endParaRPr lang="en-IN" sz="3200" dirty="0"/>
          </a:p>
          <a:p>
            <a:pPr lvl="0"/>
            <a:r>
              <a:rPr lang="en-US" sz="3200" dirty="0">
                <a:solidFill>
                  <a:srgbClr val="33384F"/>
                </a:solidFill>
                <a:effectLst/>
              </a:rPr>
              <a:t>Mr. Rahul Neve</a:t>
            </a:r>
            <a:r>
              <a:rPr lang="en-US" sz="3200" dirty="0" smtClean="0">
                <a:solidFill>
                  <a:srgbClr val="33384F"/>
                </a:solidFill>
                <a:effectLst/>
              </a:rPr>
              <a:t>, Anil </a:t>
            </a:r>
            <a:r>
              <a:rPr lang="en-US" sz="3200" dirty="0">
                <a:solidFill>
                  <a:srgbClr val="33384F"/>
                </a:solidFill>
                <a:effectLst/>
              </a:rPr>
              <a:t>Vasoya  guided </a:t>
            </a:r>
            <a:r>
              <a:rPr lang="en-US" sz="3200" b="1" dirty="0">
                <a:solidFill>
                  <a:srgbClr val="33384F"/>
                </a:solidFill>
                <a:effectLst/>
              </a:rPr>
              <a:t>Zephyr 2015  </a:t>
            </a:r>
            <a:r>
              <a:rPr lang="en-US" sz="3200" dirty="0">
                <a:solidFill>
                  <a:srgbClr val="33384F"/>
                </a:solidFill>
                <a:effectLst/>
              </a:rPr>
              <a:t>with theme “Ignite your mind”.</a:t>
            </a:r>
            <a:endParaRPr lang="en-IN" sz="3200" dirty="0"/>
          </a:p>
          <a:p>
            <a:r>
              <a:rPr lang="en-US" sz="3200" dirty="0" smtClean="0">
                <a:solidFill>
                  <a:srgbClr val="002060"/>
                </a:solidFill>
                <a:effectLst/>
              </a:rPr>
              <a:t>Students and Faculty Technical Magazine – e-Zine fourth issue is ready to be published</a:t>
            </a:r>
          </a:p>
          <a:p>
            <a:r>
              <a:rPr lang="en-US" sz="3200" dirty="0">
                <a:solidFill>
                  <a:srgbClr val="33384F"/>
                </a:solidFill>
                <a:effectLst/>
              </a:rPr>
              <a:t>Five Faculty </a:t>
            </a:r>
            <a:r>
              <a:rPr lang="en-US" sz="3200" dirty="0" smtClean="0">
                <a:solidFill>
                  <a:srgbClr val="33384F"/>
                </a:solidFill>
                <a:effectLst/>
              </a:rPr>
              <a:t>members </a:t>
            </a:r>
            <a:r>
              <a:rPr lang="en-US" sz="3200" dirty="0">
                <a:solidFill>
                  <a:srgbClr val="33384F"/>
                </a:solidFill>
                <a:effectLst/>
              </a:rPr>
              <a:t>received Partners in Success </a:t>
            </a:r>
            <a:r>
              <a:rPr lang="en-US" sz="3200" b="1" dirty="0">
                <a:solidFill>
                  <a:srgbClr val="33384F"/>
                </a:solidFill>
                <a:effectLst/>
              </a:rPr>
              <a:t>SILVER certificate </a:t>
            </a:r>
            <a:r>
              <a:rPr lang="en-US" sz="3200" b="1" dirty="0" smtClean="0">
                <a:solidFill>
                  <a:srgbClr val="33384F"/>
                </a:solidFill>
                <a:effectLst/>
              </a:rPr>
              <a:t>&amp; </a:t>
            </a:r>
            <a:r>
              <a:rPr lang="en-US" sz="3200" dirty="0">
                <a:solidFill>
                  <a:srgbClr val="33384F"/>
                </a:solidFill>
                <a:effectLst/>
              </a:rPr>
              <a:t>Two Faculty </a:t>
            </a:r>
            <a:r>
              <a:rPr lang="en-US" sz="3200" dirty="0" smtClean="0">
                <a:solidFill>
                  <a:srgbClr val="33384F"/>
                </a:solidFill>
                <a:effectLst/>
              </a:rPr>
              <a:t>members </a:t>
            </a:r>
            <a:r>
              <a:rPr lang="en-US" sz="3200" dirty="0">
                <a:solidFill>
                  <a:srgbClr val="33384F"/>
                </a:solidFill>
                <a:effectLst/>
              </a:rPr>
              <a:t>received Partners in Success </a:t>
            </a:r>
            <a:r>
              <a:rPr lang="en-US" sz="3200" b="1" dirty="0">
                <a:solidFill>
                  <a:srgbClr val="33384F"/>
                </a:solidFill>
                <a:effectLst/>
              </a:rPr>
              <a:t>BRONZE certificate </a:t>
            </a:r>
            <a:r>
              <a:rPr lang="en-US" sz="3200" dirty="0">
                <a:solidFill>
                  <a:srgbClr val="33384F"/>
                </a:solidFill>
                <a:effectLst/>
              </a:rPr>
              <a:t>from Infosys Pune. </a:t>
            </a:r>
            <a:endParaRPr lang="en-IN" sz="3200" dirty="0"/>
          </a:p>
          <a:p>
            <a:pPr marL="0" lvl="0" indent="0">
              <a:buNone/>
            </a:pPr>
            <a:endParaRPr lang="en-US" dirty="0"/>
          </a:p>
        </p:txBody>
      </p:sp>
    </p:spTree>
    <p:extLst>
      <p:ext uri="{BB962C8B-B14F-4D97-AF65-F5344CB8AC3E}">
        <p14:creationId xmlns:p14="http://schemas.microsoft.com/office/powerpoint/2010/main" val="39938075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Achievements </a:t>
            </a:r>
            <a:endParaRPr lang="en-US" dirty="0"/>
          </a:p>
        </p:txBody>
      </p:sp>
      <p:sp>
        <p:nvSpPr>
          <p:cNvPr id="3" name="Content Placeholder 2"/>
          <p:cNvSpPr>
            <a:spLocks noGrp="1"/>
          </p:cNvSpPr>
          <p:nvPr>
            <p:ph idx="1"/>
          </p:nvPr>
        </p:nvSpPr>
        <p:spPr>
          <a:xfrm>
            <a:off x="1261280" y="1347953"/>
            <a:ext cx="10515600" cy="4657061"/>
          </a:xfrm>
        </p:spPr>
        <p:txBody>
          <a:bodyPr/>
          <a:lstStyle/>
          <a:p>
            <a:r>
              <a:rPr lang="en-US" sz="2800" dirty="0"/>
              <a:t>3 students of BE achieved best debutant Award.</a:t>
            </a:r>
          </a:p>
          <a:p>
            <a:r>
              <a:rPr lang="en-US" sz="2800" dirty="0">
                <a:solidFill>
                  <a:schemeClr val="tx1">
                    <a:lumMod val="95000"/>
                    <a:lumOff val="5000"/>
                  </a:schemeClr>
                </a:solidFill>
                <a:effectLst/>
              </a:rPr>
              <a:t>6 students of SE are </a:t>
            </a:r>
            <a:r>
              <a:rPr lang="en-US" sz="2800" b="1" dirty="0">
                <a:solidFill>
                  <a:schemeClr val="tx1">
                    <a:lumMod val="95000"/>
                    <a:lumOff val="5000"/>
                  </a:schemeClr>
                </a:solidFill>
                <a:effectLst/>
              </a:rPr>
              <a:t>OCJP Certified</a:t>
            </a:r>
            <a:r>
              <a:rPr lang="en-US" sz="2800" dirty="0" smtClean="0">
                <a:solidFill>
                  <a:schemeClr val="tx1">
                    <a:lumMod val="95000"/>
                    <a:lumOff val="5000"/>
                  </a:schemeClr>
                </a:solidFill>
                <a:effectLst/>
              </a:rPr>
              <a:t>.</a:t>
            </a:r>
          </a:p>
          <a:p>
            <a:pPr lvl="0"/>
            <a:r>
              <a:rPr lang="en-US" sz="2800" dirty="0">
                <a:solidFill>
                  <a:schemeClr val="tx1">
                    <a:lumMod val="95000"/>
                    <a:lumOff val="5000"/>
                  </a:schemeClr>
                </a:solidFill>
                <a:effectLst/>
              </a:rPr>
              <a:t>B.E. Students attended </a:t>
            </a:r>
            <a:r>
              <a:rPr lang="en-US" sz="2800" b="1" dirty="0">
                <a:solidFill>
                  <a:schemeClr val="tx1">
                    <a:lumMod val="95000"/>
                    <a:lumOff val="5000"/>
                  </a:schemeClr>
                </a:solidFill>
                <a:effectLst/>
              </a:rPr>
              <a:t>Hackathon</a:t>
            </a:r>
            <a:endParaRPr lang="en-US" sz="2800" dirty="0">
              <a:solidFill>
                <a:schemeClr val="tx1">
                  <a:lumMod val="95000"/>
                  <a:lumOff val="5000"/>
                </a:schemeClr>
              </a:solidFill>
            </a:endParaRPr>
          </a:p>
          <a:p>
            <a:pPr lvl="1"/>
            <a:r>
              <a:rPr lang="en-US" sz="2400" dirty="0">
                <a:solidFill>
                  <a:schemeClr val="tx1">
                    <a:lumMod val="95000"/>
                    <a:lumOff val="5000"/>
                  </a:schemeClr>
                </a:solidFill>
                <a:effectLst/>
              </a:rPr>
              <a:t>- Google developer’s workshop (June 2014)</a:t>
            </a:r>
          </a:p>
          <a:p>
            <a:pPr lvl="1"/>
            <a:r>
              <a:rPr lang="en-US" sz="2400" dirty="0">
                <a:solidFill>
                  <a:schemeClr val="tx1">
                    <a:lumMod val="95000"/>
                    <a:lumOff val="5000"/>
                  </a:schemeClr>
                </a:solidFill>
                <a:effectLst/>
              </a:rPr>
              <a:t>- UI/UX Microsoft Imagine (Jan 2015)</a:t>
            </a:r>
          </a:p>
          <a:p>
            <a:pPr lvl="1"/>
            <a:r>
              <a:rPr lang="en-US" sz="2400" dirty="0">
                <a:solidFill>
                  <a:schemeClr val="tx1">
                    <a:lumMod val="95000"/>
                    <a:lumOff val="5000"/>
                  </a:schemeClr>
                </a:solidFill>
                <a:effectLst/>
              </a:rPr>
              <a:t>-Drupal’s workshop (May 2015)</a:t>
            </a:r>
          </a:p>
          <a:p>
            <a:pPr lvl="1"/>
            <a:r>
              <a:rPr lang="en-US" sz="2400" dirty="0">
                <a:solidFill>
                  <a:schemeClr val="tx1">
                    <a:lumMod val="95000"/>
                    <a:lumOff val="5000"/>
                  </a:schemeClr>
                </a:solidFill>
                <a:effectLst/>
              </a:rPr>
              <a:t>- Microsoft Future unleashed (Nov 2015)</a:t>
            </a:r>
            <a:r>
              <a:rPr lang="en-US" sz="2400" b="1" dirty="0">
                <a:solidFill>
                  <a:srgbClr val="FF0000"/>
                </a:solidFill>
                <a:effectLst/>
              </a:rPr>
              <a:t> </a:t>
            </a:r>
            <a:endParaRPr lang="en-US" sz="2400" dirty="0">
              <a:solidFill>
                <a:schemeClr val="tx1">
                  <a:lumMod val="95000"/>
                  <a:lumOff val="5000"/>
                </a:schemeClr>
              </a:solidFill>
              <a:effectLst/>
            </a:endParaRPr>
          </a:p>
          <a:p>
            <a:r>
              <a:rPr lang="en-US" sz="2800" dirty="0" smtClean="0">
                <a:solidFill>
                  <a:schemeClr val="tx1">
                    <a:lumMod val="95000"/>
                    <a:lumOff val="5000"/>
                  </a:schemeClr>
                </a:solidFill>
                <a:effectLst/>
              </a:rPr>
              <a:t>Students Won </a:t>
            </a:r>
            <a:r>
              <a:rPr lang="en-US" sz="2800" b="1" dirty="0">
                <a:solidFill>
                  <a:schemeClr val="tx1">
                    <a:lumMod val="95000"/>
                    <a:lumOff val="5000"/>
                  </a:schemeClr>
                </a:solidFill>
                <a:effectLst/>
              </a:rPr>
              <a:t>SOCMUN 2015 </a:t>
            </a:r>
            <a:r>
              <a:rPr lang="en-US" sz="2800" dirty="0">
                <a:solidFill>
                  <a:schemeClr val="tx1">
                    <a:lumMod val="95000"/>
                    <a:lumOff val="5000"/>
                  </a:schemeClr>
                </a:solidFill>
                <a:effectLst/>
              </a:rPr>
              <a:t>and </a:t>
            </a:r>
            <a:r>
              <a:rPr lang="en-US" sz="2800" b="1" dirty="0">
                <a:solidFill>
                  <a:schemeClr val="tx1">
                    <a:lumMod val="95000"/>
                    <a:lumOff val="5000"/>
                  </a:schemeClr>
                </a:solidFill>
                <a:effectLst/>
              </a:rPr>
              <a:t>WHIZMUN </a:t>
            </a:r>
            <a:r>
              <a:rPr lang="en-US" sz="2800" b="1" dirty="0" smtClean="0">
                <a:solidFill>
                  <a:schemeClr val="tx1">
                    <a:lumMod val="95000"/>
                    <a:lumOff val="5000"/>
                  </a:schemeClr>
                </a:solidFill>
                <a:effectLst/>
              </a:rPr>
              <a:t>2015 in MUNN 2015</a:t>
            </a:r>
          </a:p>
          <a:p>
            <a:r>
              <a:rPr lang="en-US" sz="2800" dirty="0" smtClean="0">
                <a:solidFill>
                  <a:schemeClr val="tx1">
                    <a:lumMod val="95000"/>
                    <a:lumOff val="5000"/>
                  </a:schemeClr>
                </a:solidFill>
                <a:effectLst/>
              </a:rPr>
              <a:t>Ms. Yesha Kawa won Scholarship from Fair and Lovely</a:t>
            </a:r>
          </a:p>
          <a:p>
            <a:r>
              <a:rPr lang="en-US" sz="2800" dirty="0" smtClean="0">
                <a:solidFill>
                  <a:schemeClr val="tx1">
                    <a:lumMod val="95000"/>
                    <a:lumOff val="5000"/>
                  </a:schemeClr>
                </a:solidFill>
                <a:effectLst/>
              </a:rPr>
              <a:t>BE IT A Students - Participation and Second Rank in Technical Project Presentation in  National Conference at Universal </a:t>
            </a:r>
            <a:r>
              <a:rPr lang="en-US" sz="2800" dirty="0" err="1" smtClean="0">
                <a:solidFill>
                  <a:schemeClr val="tx1">
                    <a:lumMod val="95000"/>
                    <a:lumOff val="5000"/>
                  </a:schemeClr>
                </a:solidFill>
                <a:effectLst/>
              </a:rPr>
              <a:t>CoE</a:t>
            </a:r>
            <a:r>
              <a:rPr lang="en-US" sz="2800" dirty="0" smtClean="0">
                <a:solidFill>
                  <a:schemeClr val="tx1">
                    <a:lumMod val="95000"/>
                    <a:lumOff val="5000"/>
                  </a:schemeClr>
                </a:solidFill>
                <a:effectLst/>
              </a:rPr>
              <a:t>, OCT 2015. </a:t>
            </a:r>
          </a:p>
          <a:p>
            <a:endParaRPr lang="en-US" sz="2800" dirty="0">
              <a:solidFill>
                <a:schemeClr val="tx1">
                  <a:lumMod val="95000"/>
                  <a:lumOff val="5000"/>
                </a:schemeClr>
              </a:solidFill>
            </a:endParaRPr>
          </a:p>
          <a:p>
            <a:pPr marL="0" lvl="0" indent="0">
              <a:buNone/>
            </a:pPr>
            <a:endParaRPr lang="en-US" sz="2800" dirty="0">
              <a:solidFill>
                <a:schemeClr val="tx1">
                  <a:lumMod val="95000"/>
                  <a:lumOff val="5000"/>
                </a:schemeClr>
              </a:solidFill>
            </a:endParaRPr>
          </a:p>
          <a:p>
            <a:pPr marL="0" indent="0">
              <a:buNone/>
            </a:pPr>
            <a:endParaRPr lang="en-US" sz="2800" dirty="0"/>
          </a:p>
        </p:txBody>
      </p:sp>
    </p:spTree>
    <p:extLst>
      <p:ext uri="{BB962C8B-B14F-4D97-AF65-F5344CB8AC3E}">
        <p14:creationId xmlns:p14="http://schemas.microsoft.com/office/powerpoint/2010/main" val="13638426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4000" b="-84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Overall </a:t>
            </a:r>
            <a:r>
              <a:rPr lang="en-US" dirty="0" smtClean="0"/>
              <a:t>Improvements</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5811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7731297"/>
              </p:ext>
            </p:extLst>
          </p:nvPr>
        </p:nvGraphicFramePr>
        <p:xfrm>
          <a:off x="756313" y="1347954"/>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5481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1981200" y="1524000"/>
            <a:ext cx="8229600" cy="4876800"/>
          </a:xfrm>
          <a:prstGeom prst="rect">
            <a:avLst/>
          </a:prstGeom>
        </p:spPr>
        <p:txBody>
          <a:bodyPr vert="horz" lIns="91440" tIns="45720" rIns="91440" bIns="45720" rtlCol="0">
            <a:normAutofit/>
          </a:bodyPr>
          <a:lstStyle/>
          <a:p>
            <a:pPr marL="1371600" indent="-796925">
              <a:spcBef>
                <a:spcPct val="20000"/>
              </a:spcBef>
              <a:buFont typeface="Wingdings" pitchFamily="2" charset="2"/>
              <a:buChar char="ü"/>
              <a:defRPr/>
            </a:pPr>
            <a:endParaRPr lang="en-US" sz="3200" dirty="0"/>
          </a:p>
          <a:p>
            <a:pPr marL="342900" indent="-342900">
              <a:spcBef>
                <a:spcPct val="20000"/>
              </a:spcBef>
              <a:buFont typeface="Arial" pitchFamily="34" charset="0"/>
              <a:buChar char="•"/>
              <a:defRPr/>
            </a:pPr>
            <a:endParaRPr lang="en-US" sz="3200" dirty="0"/>
          </a:p>
          <a:p>
            <a:pPr marL="342900" indent="-342900">
              <a:spcBef>
                <a:spcPct val="20000"/>
              </a:spcBef>
              <a:defRPr/>
            </a:pPr>
            <a:endParaRPr lang="en-US" sz="3200" dirty="0"/>
          </a:p>
          <a:p>
            <a:pPr marL="342900" indent="-342900">
              <a:spcBef>
                <a:spcPct val="20000"/>
              </a:spcBef>
              <a:buFont typeface="Arial" pitchFamily="34" charset="0"/>
              <a:buChar char="•"/>
              <a:defRPr/>
            </a:pPr>
            <a:endParaRPr lang="en-US" sz="3200" dirty="0"/>
          </a:p>
        </p:txBody>
      </p:sp>
      <p:pic>
        <p:nvPicPr>
          <p:cNvPr id="4" name="Picture 2" descr="\\162.162.15.215\admin dept\MADHURA AJGAONKAR\TCET_LH_A-BLOCK\Tcet_Combined LOGO Colour.jpg"/>
          <p:cNvPicPr>
            <a:picLocks noChangeAspect="1" noChangeArrowheads="1"/>
          </p:cNvPicPr>
          <p:nvPr/>
        </p:nvPicPr>
        <p:blipFill>
          <a:blip r:embed="rId2" cstate="print"/>
          <a:srcRect/>
          <a:stretch>
            <a:fillRect/>
          </a:stretch>
        </p:blipFill>
        <p:spPr bwMode="auto">
          <a:xfrm>
            <a:off x="9677400" y="0"/>
            <a:ext cx="990600" cy="762000"/>
          </a:xfrm>
          <a:prstGeom prst="rect">
            <a:avLst/>
          </a:prstGeom>
          <a:noFill/>
        </p:spPr>
      </p:pic>
      <p:graphicFrame>
        <p:nvGraphicFramePr>
          <p:cNvPr id="7" name="Table 6"/>
          <p:cNvGraphicFramePr>
            <a:graphicFrameLocks noGrp="1"/>
          </p:cNvGraphicFramePr>
          <p:nvPr>
            <p:extLst>
              <p:ext uri="{D42A27DB-BD31-4B8C-83A1-F6EECF244321}">
                <p14:modId xmlns:p14="http://schemas.microsoft.com/office/powerpoint/2010/main" val="3646693527"/>
              </p:ext>
            </p:extLst>
          </p:nvPr>
        </p:nvGraphicFramePr>
        <p:xfrm>
          <a:off x="1516161" y="1051560"/>
          <a:ext cx="10103753" cy="5559089"/>
        </p:xfrm>
        <a:graphic>
          <a:graphicData uri="http://schemas.openxmlformats.org/drawingml/2006/table">
            <a:tbl>
              <a:tblPr firstRow="1" bandRow="1">
                <a:tableStyleId>{5C22544A-7EE6-4342-B048-85BDC9FD1C3A}</a:tableStyleId>
              </a:tblPr>
              <a:tblGrid>
                <a:gridCol w="686044"/>
                <a:gridCol w="2960638"/>
                <a:gridCol w="2686929"/>
                <a:gridCol w="3770142"/>
              </a:tblGrid>
              <a:tr h="10338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Sr.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Center of Excellence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Corporate Connect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Programme</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Institute Connect </a:t>
                      </a:r>
                      <a:r>
                        <a:rPr kumimoji="0" lang="en-US" sz="2000" b="1" i="0" u="none" strike="noStrike" kern="1200" cap="none" spc="0" normalizeH="0" baseline="0" noProof="0" dirty="0" err="1" smtClean="0">
                          <a:ln>
                            <a:noFill/>
                          </a:ln>
                          <a:solidFill>
                            <a:schemeClr val="bg1"/>
                          </a:solidFill>
                          <a:effectLst/>
                          <a:uLnTx/>
                          <a:uFillTx/>
                          <a:latin typeface="+mn-lt"/>
                          <a:ea typeface="+mn-ea"/>
                          <a:cs typeface="+mn-cs"/>
                        </a:rPr>
                        <a:t>Programme</a:t>
                      </a: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627">
                <a:tc>
                  <a:txBody>
                    <a:bodyPr/>
                    <a:lstStyle/>
                    <a:p>
                      <a:pPr algn="ctr"/>
                      <a:r>
                        <a:rPr lang="en-US" sz="2000" dirty="0" smtClean="0"/>
                        <a:t>1</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2000" b="0" i="0" u="none" strike="noStrike" kern="1200" cap="none" spc="0" normalizeH="0" baseline="0" noProof="0" dirty="0" smtClean="0">
                          <a:ln>
                            <a:noFill/>
                          </a:ln>
                          <a:solidFill>
                            <a:schemeClr val="tx1"/>
                          </a:solidFill>
                          <a:effectLst/>
                          <a:uLnTx/>
                          <a:uFillTx/>
                          <a:latin typeface="+mn-lt"/>
                          <a:ea typeface="+mn-ea"/>
                          <a:cs typeface="+mn-cs"/>
                        </a:rPr>
                        <a:t>Tata Technology</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Infosys Campus Connect  Programme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IIT Bombay</a:t>
                      </a:r>
                    </a:p>
                    <a:p>
                      <a:pPr algn="l"/>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627">
                <a:tc>
                  <a:txBody>
                    <a:bodyPr/>
                    <a:lstStyle/>
                    <a:p>
                      <a:pPr algn="ctr"/>
                      <a:r>
                        <a:rPr lang="en-US" sz="2000" dirty="0" smtClean="0"/>
                        <a:t>2</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Thakur Accenture Innovation Center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Accenture</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IIT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Kharagpur</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1627">
                <a:tc>
                  <a:txBody>
                    <a:bodyPr/>
                    <a:lstStyle/>
                    <a:p>
                      <a:pPr algn="ctr"/>
                      <a:r>
                        <a:rPr lang="en-US" sz="2000" dirty="0" smtClean="0"/>
                        <a:t>3</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AICTE Microsoft Cloud Computing</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Zensar</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Pool of Affiliated colleges of </a:t>
                      </a:r>
                      <a:r>
                        <a:rPr lang="en-US" sz="2000" dirty="0" err="1" smtClean="0"/>
                        <a:t>UoM</a:t>
                      </a:r>
                      <a:endParaRPr lang="en-US" sz="20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SFIT, TSEC, DBIT, DJCOE, XIT, VCET, RGIT, MHSSCOE.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7013">
                <a:tc>
                  <a:txBody>
                    <a:bodyPr/>
                    <a:lstStyle/>
                    <a:p>
                      <a:pPr algn="ctr"/>
                      <a:r>
                        <a:rPr lang="en-US" sz="2000" dirty="0" smtClean="0"/>
                        <a:t>4</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Thakur</a:t>
                      </a:r>
                      <a:r>
                        <a:rPr lang="en-US" sz="2000" baseline="0" dirty="0" smtClean="0"/>
                        <a:t> </a:t>
                      </a:r>
                      <a:r>
                        <a:rPr lang="en-US" sz="2000" dirty="0" smtClean="0"/>
                        <a:t>Texas Instruments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0" lang="en-US" sz="2000" b="0" i="0" u="none" strike="noStrike" kern="1200" cap="none" spc="0" normalizeH="0" baseline="0" noProof="0" dirty="0" smtClean="0">
                          <a:ln>
                            <a:noFill/>
                          </a:ln>
                          <a:solidFill>
                            <a:schemeClr val="tx1"/>
                          </a:solidFill>
                          <a:effectLst/>
                          <a:uLnTx/>
                          <a:uFillTx/>
                          <a:latin typeface="+mn-lt"/>
                          <a:ea typeface="+mn-ea"/>
                          <a:cs typeface="+mn-cs"/>
                        </a:rPr>
                        <a:t>Persistent</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49290">
                <a:tc>
                  <a:txBody>
                    <a:bodyPr/>
                    <a:lstStyle/>
                    <a:p>
                      <a:pPr algn="ctr"/>
                      <a:r>
                        <a:rPr lang="en-US" sz="2000" dirty="0" smtClean="0"/>
                        <a:t>5</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E-</a:t>
                      </a:r>
                      <a:r>
                        <a:rPr lang="en-US" sz="2000" dirty="0" err="1" smtClean="0"/>
                        <a:t>Yantra</a:t>
                      </a:r>
                      <a:r>
                        <a:rPr lang="en-US" sz="2000" dirty="0" smtClean="0"/>
                        <a:t> IIT Bombay Robotics </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L&amp;T Info-Tech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2860">
                <a:tc>
                  <a:txBody>
                    <a:bodyPr/>
                    <a:lstStyle/>
                    <a:p>
                      <a:pPr algn="ctr"/>
                      <a:r>
                        <a:rPr lang="en-US" sz="2000" dirty="0" smtClean="0"/>
                        <a:t>6</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dirty="0" smtClean="0"/>
                        <a:t>Thakur National Instruments </a:t>
                      </a:r>
                      <a:r>
                        <a:rPr lang="en-US" sz="1800" dirty="0" smtClean="0"/>
                        <a:t>(in process)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iGATE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in 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itle 1"/>
          <p:cNvSpPr>
            <a:spLocks noGrp="1"/>
          </p:cNvSpPr>
          <p:nvPr>
            <p:ph type="title"/>
          </p:nvPr>
        </p:nvSpPr>
        <p:spPr>
          <a:xfrm>
            <a:off x="1828800" y="137160"/>
            <a:ext cx="10261600" cy="914400"/>
          </a:xfrm>
        </p:spPr>
        <p:txBody>
          <a:bodyPr/>
          <a:lstStyle/>
          <a:p>
            <a:r>
              <a:rPr lang="en-US" dirty="0" smtClean="0"/>
              <a:t>Tie-Ups</a:t>
            </a:r>
            <a:endParaRPr lang="en-US" dirty="0"/>
          </a:p>
        </p:txBody>
      </p:sp>
    </p:spTree>
    <p:extLst>
      <p:ext uri="{BB962C8B-B14F-4D97-AF65-F5344CB8AC3E}">
        <p14:creationId xmlns:p14="http://schemas.microsoft.com/office/powerpoint/2010/main" val="37460487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84000" b="-8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Conference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3242602"/>
              </p:ext>
            </p:extLst>
          </p:nvPr>
        </p:nvGraphicFramePr>
        <p:xfrm>
          <a:off x="914398" y="1619712"/>
          <a:ext cx="10549721" cy="3581536"/>
        </p:xfrm>
        <a:graphic>
          <a:graphicData uri="http://schemas.openxmlformats.org/drawingml/2006/table">
            <a:tbl>
              <a:tblPr firstRow="1" firstCol="1" bandRow="1">
                <a:tableStyleId>{5C22544A-7EE6-4342-B048-85BDC9FD1C3A}</a:tableStyleId>
              </a:tblPr>
              <a:tblGrid>
                <a:gridCol w="1809448"/>
                <a:gridCol w="2085252"/>
                <a:gridCol w="1682661"/>
                <a:gridCol w="1739380"/>
                <a:gridCol w="1625942"/>
                <a:gridCol w="1607038"/>
              </a:tblGrid>
              <a:tr h="748290">
                <a:tc>
                  <a:txBody>
                    <a:bodyPr/>
                    <a:lstStyle/>
                    <a:p>
                      <a:pPr marL="0" marR="0">
                        <a:lnSpc>
                          <a:spcPct val="115000"/>
                        </a:lnSpc>
                        <a:spcBef>
                          <a:spcPts val="0"/>
                        </a:spcBef>
                        <a:spcAft>
                          <a:spcPts val="0"/>
                        </a:spcAft>
                      </a:pPr>
                      <a:r>
                        <a:rPr lang="en-GB" sz="1800" dirty="0">
                          <a:effectLst/>
                        </a:rPr>
                        <a:t>Conference</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US" sz="1800" dirty="0" smtClean="0">
                          <a:effectLst/>
                        </a:rPr>
                        <a:t>International Affiliation</a:t>
                      </a:r>
                      <a:endParaRPr lang="en-US" sz="1800" dirty="0">
                        <a:solidFill>
                          <a:schemeClr val="bg1"/>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dirty="0">
                          <a:effectLst/>
                        </a:rPr>
                        <a:t>Submissions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a:effectLst/>
                        </a:rPr>
                        <a:t>Selections</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a:effectLst/>
                        </a:rPr>
                        <a:t>Acceptance Rate</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c>
                  <a:txBody>
                    <a:bodyPr/>
                    <a:lstStyle/>
                    <a:p>
                      <a:pPr marL="0" marR="0">
                        <a:lnSpc>
                          <a:spcPct val="115000"/>
                        </a:lnSpc>
                        <a:spcBef>
                          <a:spcPts val="0"/>
                        </a:spcBef>
                        <a:spcAft>
                          <a:spcPts val="0"/>
                        </a:spcAft>
                      </a:pPr>
                      <a:r>
                        <a:rPr lang="en-GB" sz="1800">
                          <a:effectLst/>
                        </a:rPr>
                        <a:t>Participants</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b"/>
                </a:tc>
              </a:tr>
              <a:tr h="748290">
                <a:tc>
                  <a:txBody>
                    <a:bodyPr/>
                    <a:lstStyle/>
                    <a:p>
                      <a:pPr marL="0" marR="0" algn="l">
                        <a:lnSpc>
                          <a:spcPct val="115000"/>
                        </a:lnSpc>
                        <a:spcBef>
                          <a:spcPts val="0"/>
                        </a:spcBef>
                        <a:spcAft>
                          <a:spcPts val="0"/>
                        </a:spcAft>
                      </a:pPr>
                      <a:r>
                        <a:rPr lang="en-US" sz="1800" dirty="0" smtClean="0">
                          <a:effectLst/>
                        </a:rPr>
                        <a:t>ICCCV</a:t>
                      </a:r>
                      <a:r>
                        <a:rPr lang="en-US" sz="1800" baseline="0" dirty="0" smtClean="0">
                          <a:effectLst/>
                        </a:rPr>
                        <a:t> 2016</a:t>
                      </a:r>
                      <a:endParaRPr lang="en-US" sz="1800" dirty="0">
                        <a:solidFill>
                          <a:schemeClr val="bg1"/>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effectLst/>
                        </a:rPr>
                        <a:t>Elsevier, 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280</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120</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0.42</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solidFill>
                            <a:srgbClr val="000000"/>
                          </a:solidFill>
                          <a:effectLst/>
                          <a:latin typeface="Arial" panose="020B0604020202020204" pitchFamily="34" charset="0"/>
                          <a:ea typeface="Arial" panose="020B0604020202020204" pitchFamily="34" charset="0"/>
                        </a:rPr>
                        <a:t>In process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r>
              <a:tr h="381975">
                <a:tc>
                  <a:txBody>
                    <a:bodyPr/>
                    <a:lstStyle/>
                    <a:p>
                      <a:pPr marL="0" marR="0" algn="l">
                        <a:lnSpc>
                          <a:spcPct val="115000"/>
                        </a:lnSpc>
                        <a:spcBef>
                          <a:spcPts val="0"/>
                        </a:spcBef>
                        <a:spcAft>
                          <a:spcPts val="0"/>
                        </a:spcAft>
                      </a:pPr>
                      <a:r>
                        <a:rPr lang="en-GB" sz="1800" dirty="0">
                          <a:effectLst/>
                        </a:rPr>
                        <a:t>ICWET, ICWAC 2015</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effectLst/>
                        </a:rPr>
                        <a:t>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310</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50</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16.13</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155</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r>
              <a:tr h="727010">
                <a:tc>
                  <a:txBody>
                    <a:bodyPr/>
                    <a:lstStyle/>
                    <a:p>
                      <a:pPr marL="0" marR="0" algn="l">
                        <a:lnSpc>
                          <a:spcPct val="115000"/>
                        </a:lnSpc>
                        <a:spcBef>
                          <a:spcPts val="0"/>
                        </a:spcBef>
                        <a:spcAft>
                          <a:spcPts val="0"/>
                        </a:spcAft>
                      </a:pPr>
                      <a:r>
                        <a:rPr lang="en-GB" sz="1800" dirty="0">
                          <a:effectLst/>
                        </a:rPr>
                        <a:t>ICWET, ICWAC 2014</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effectLst/>
                        </a:rPr>
                        <a:t>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a:effectLst/>
                        </a:rPr>
                        <a:t>450</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55</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a:effectLst/>
                        </a:rPr>
                        <a:t>12.22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a:effectLst/>
                        </a:rPr>
                        <a:t>152</a:t>
                      </a:r>
                      <a:endParaRPr lang="en-US" sz="1800">
                        <a:solidFill>
                          <a:srgbClr val="000000"/>
                        </a:solidFill>
                        <a:effectLst/>
                        <a:latin typeface="Arial" panose="020B0604020202020204" pitchFamily="34" charset="0"/>
                        <a:ea typeface="Arial" panose="020B0604020202020204" pitchFamily="34" charset="0"/>
                      </a:endParaRPr>
                    </a:p>
                  </a:txBody>
                  <a:tcPr marL="68580" marR="68580" marT="0" marB="0" anchor="ctr"/>
                </a:tc>
              </a:tr>
              <a:tr h="727010">
                <a:tc>
                  <a:txBody>
                    <a:bodyPr/>
                    <a:lstStyle/>
                    <a:p>
                      <a:pPr marL="0" marR="0" algn="l">
                        <a:lnSpc>
                          <a:spcPct val="115000"/>
                        </a:lnSpc>
                        <a:spcBef>
                          <a:spcPts val="0"/>
                        </a:spcBef>
                        <a:spcAft>
                          <a:spcPts val="0"/>
                        </a:spcAft>
                      </a:pPr>
                      <a:r>
                        <a:rPr lang="en-GB" sz="1800" dirty="0">
                          <a:effectLst/>
                        </a:rPr>
                        <a:t>ICWET 2013</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800" dirty="0" smtClean="0">
                          <a:effectLst/>
                        </a:rPr>
                        <a:t>IJCA, IJAIS</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527</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92</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17.46</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GB" sz="1800" dirty="0">
                          <a:effectLst/>
                        </a:rPr>
                        <a:t>324</a:t>
                      </a:r>
                      <a:endParaRPr lang="en-US" sz="1800" dirty="0">
                        <a:solidFill>
                          <a:srgbClr val="000000"/>
                        </a:solidFill>
                        <a:effectLst/>
                        <a:latin typeface="Arial" panose="020B0604020202020204" pitchFamily="34" charset="0"/>
                        <a:ea typeface="Arial" panose="020B0604020202020204" pitchFamily="34" charset="0"/>
                      </a:endParaRPr>
                    </a:p>
                  </a:txBody>
                  <a:tcPr marL="68580" marR="68580" marT="0" marB="0" anchor="ctr"/>
                </a:tc>
              </a:tr>
            </a:tbl>
          </a:graphicData>
        </a:graphic>
      </p:graphicFrame>
    </p:spTree>
    <p:extLst>
      <p:ext uri="{BB962C8B-B14F-4D97-AF65-F5344CB8AC3E}">
        <p14:creationId xmlns:p14="http://schemas.microsoft.com/office/powerpoint/2010/main" val="1152163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HOC Cell(Higher Education &amp; Certification) </a:t>
            </a:r>
            <a:endParaRPr lang="en-US" dirty="0"/>
          </a:p>
        </p:txBody>
      </p:sp>
      <p:sp>
        <p:nvSpPr>
          <p:cNvPr id="3" name="Content Placeholder 2"/>
          <p:cNvSpPr>
            <a:spLocks noGrp="1"/>
          </p:cNvSpPr>
          <p:nvPr>
            <p:ph idx="1"/>
          </p:nvPr>
        </p:nvSpPr>
        <p:spPr>
          <a:xfrm>
            <a:off x="1981200" y="1600200"/>
            <a:ext cx="8229600" cy="4876800"/>
          </a:xfrm>
        </p:spPr>
        <p:txBody>
          <a:bodyPr>
            <a:normAutofit fontScale="92500" lnSpcReduction="10000"/>
          </a:bodyPr>
          <a:lstStyle/>
          <a:p>
            <a:r>
              <a:rPr lang="en-US" b="1" dirty="0" smtClean="0">
                <a:effectLst/>
              </a:rPr>
              <a:t>Total no of students Enrolled  for Higher studies :  35</a:t>
            </a:r>
          </a:p>
          <a:p>
            <a:r>
              <a:rPr lang="en-US" b="1" dirty="0" smtClean="0">
                <a:effectLst/>
              </a:rPr>
              <a:t>Activities for AY-2015-16</a:t>
            </a:r>
          </a:p>
          <a:p>
            <a:r>
              <a:rPr lang="en-US" sz="2800" dirty="0">
                <a:effectLst/>
              </a:rPr>
              <a:t>Seminars to guide students for Higher Education in Foreign Universities Under professional Body</a:t>
            </a:r>
          </a:p>
          <a:p>
            <a:r>
              <a:rPr lang="en-US" sz="2800" dirty="0">
                <a:effectLst/>
              </a:rPr>
              <a:t>Technical Knowledge </a:t>
            </a:r>
            <a:r>
              <a:rPr lang="en-US" sz="2800" dirty="0" smtClean="0">
                <a:effectLst/>
              </a:rPr>
              <a:t>programme </a:t>
            </a:r>
            <a:r>
              <a:rPr lang="en-US" sz="2800" dirty="0">
                <a:effectLst/>
              </a:rPr>
              <a:t>to prepare students  for GATE exam</a:t>
            </a:r>
            <a:r>
              <a:rPr lang="en-US" sz="2800" dirty="0" smtClean="0">
                <a:effectLst/>
              </a:rPr>
              <a:t>, entrance </a:t>
            </a:r>
            <a:r>
              <a:rPr lang="en-US" sz="2800" dirty="0">
                <a:effectLst/>
              </a:rPr>
              <a:t>test for government/public sectors employment etc.</a:t>
            </a:r>
          </a:p>
          <a:p>
            <a:r>
              <a:rPr lang="en-US" sz="2800" dirty="0">
                <a:effectLst/>
              </a:rPr>
              <a:t>Logical reasoning aptitude enhancement training programme to prepare students  for GRE/TOFEL/CET/CAT/IELTS ,aptitude test for placement .</a:t>
            </a:r>
          </a:p>
          <a:p>
            <a:endParaRPr lang="en-US" dirty="0">
              <a:effectLst/>
            </a:endParaRPr>
          </a:p>
        </p:txBody>
      </p:sp>
    </p:spTree>
    <p:extLst>
      <p:ext uri="{BB962C8B-B14F-4D97-AF65-F5344CB8AC3E}">
        <p14:creationId xmlns:p14="http://schemas.microsoft.com/office/powerpoint/2010/main" val="3994010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180" y="174057"/>
            <a:ext cx="10515600" cy="510638"/>
          </a:xfrm>
        </p:spPr>
        <p:txBody>
          <a:bodyPr>
            <a:normAutofit fontScale="90000"/>
          </a:bodyPr>
          <a:lstStyle/>
          <a:p>
            <a:r>
              <a:rPr lang="en-US" b="1" dirty="0" smtClean="0"/>
              <a:t>Entrepreneurs</a:t>
            </a:r>
            <a:endParaRPr lang="en-US" dirty="0"/>
          </a:p>
        </p:txBody>
      </p:sp>
      <p:graphicFrame>
        <p:nvGraphicFramePr>
          <p:cNvPr id="4" name="Content Placeholder 3"/>
          <p:cNvGraphicFramePr>
            <a:graphicFrameLocks noGrp="1"/>
          </p:cNvGraphicFramePr>
          <p:nvPr>
            <p:ph idx="1"/>
            <p:extLst/>
          </p:nvPr>
        </p:nvGraphicFramePr>
        <p:xfrm>
          <a:off x="1148144" y="1094128"/>
          <a:ext cx="10805373" cy="5605266"/>
        </p:xfrm>
        <a:graphic>
          <a:graphicData uri="http://schemas.openxmlformats.org/drawingml/2006/table">
            <a:tbl>
              <a:tblPr firstRow="1" firstCol="1" bandRow="1">
                <a:tableStyleId>{5C22544A-7EE6-4342-B048-85BDC9FD1C3A}</a:tableStyleId>
              </a:tblPr>
              <a:tblGrid>
                <a:gridCol w="646027"/>
                <a:gridCol w="1674679"/>
                <a:gridCol w="2963332"/>
                <a:gridCol w="2248045"/>
                <a:gridCol w="2043677"/>
                <a:gridCol w="1229613"/>
              </a:tblGrid>
              <a:tr h="276689">
                <a:tc>
                  <a:txBody>
                    <a:bodyPr/>
                    <a:lstStyle/>
                    <a:p>
                      <a:pPr marL="0" marR="0" algn="just">
                        <a:lnSpc>
                          <a:spcPct val="115000"/>
                        </a:lnSpc>
                        <a:spcBef>
                          <a:spcPts val="0"/>
                        </a:spcBef>
                        <a:spcAft>
                          <a:spcPts val="600"/>
                        </a:spcAft>
                      </a:pPr>
                      <a:r>
                        <a:rPr lang="en-US" sz="1400" dirty="0">
                          <a:effectLst/>
                        </a:rPr>
                        <a:t>Sr. 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Name of Student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Company 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Website Name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Solutions provided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Pass out batch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415034">
                <a:tc>
                  <a:txBody>
                    <a:bodyPr/>
                    <a:lstStyle/>
                    <a:p>
                      <a:pPr marL="0" marR="0" algn="just">
                        <a:lnSpc>
                          <a:spcPct val="115000"/>
                        </a:lnSpc>
                        <a:spcBef>
                          <a:spcPts val="0"/>
                        </a:spcBef>
                        <a:spcAft>
                          <a:spcPts val="600"/>
                        </a:spcAft>
                      </a:pPr>
                      <a:r>
                        <a:rPr lang="en-US" sz="1400">
                          <a:effectLst/>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dirty="0">
                          <a:effectLst/>
                        </a:rPr>
                        <a:t>Pratik Parasrampuria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Owner of Pratik Web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http://www.pws.in.net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Managed hosting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553379">
                <a:tc>
                  <a:txBody>
                    <a:bodyPr/>
                    <a:lstStyle/>
                    <a:p>
                      <a:pPr marL="0" marR="0" algn="just">
                        <a:lnSpc>
                          <a:spcPct val="115000"/>
                        </a:lnSpc>
                        <a:spcBef>
                          <a:spcPts val="0"/>
                        </a:spcBef>
                        <a:spcAft>
                          <a:spcPts val="600"/>
                        </a:spcAft>
                      </a:pPr>
                      <a:r>
                        <a:rPr lang="en-US" sz="1400">
                          <a:effectLst/>
                        </a:rPr>
                        <a:t>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Pratik Khanedlwal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Founder &amp; CEO of Pragati Enterprise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http://www.indiamart.com/pragati-enterprise-mumbai/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Networking and cloud solution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553379">
                <a:tc>
                  <a:txBody>
                    <a:bodyPr/>
                    <a:lstStyle/>
                    <a:p>
                      <a:pPr marL="0" marR="0" algn="just">
                        <a:lnSpc>
                          <a:spcPct val="115000"/>
                        </a:lnSpc>
                        <a:spcBef>
                          <a:spcPts val="0"/>
                        </a:spcBef>
                        <a:spcAft>
                          <a:spcPts val="600"/>
                        </a:spcAft>
                      </a:pPr>
                      <a:r>
                        <a:rPr lang="en-US" sz="1400">
                          <a:effectLst/>
                        </a:rPr>
                        <a:t>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YogeshBarade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Sailee international school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www.ismtindia.com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Provide education to school and college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691724">
                <a:tc>
                  <a:txBody>
                    <a:bodyPr/>
                    <a:lstStyle/>
                    <a:p>
                      <a:pPr marL="0" marR="0" algn="just">
                        <a:lnSpc>
                          <a:spcPct val="115000"/>
                        </a:lnSpc>
                        <a:spcBef>
                          <a:spcPts val="0"/>
                        </a:spcBef>
                        <a:spcAft>
                          <a:spcPts val="600"/>
                        </a:spcAft>
                      </a:pPr>
                      <a:r>
                        <a:rPr lang="en-US" sz="1400">
                          <a:effectLst/>
                        </a:rPr>
                        <a:t>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IN" sz="1400" kern="0">
                          <a:effectLst/>
                        </a:rPr>
                        <a:t>Khushboo Gadhia</a:t>
                      </a:r>
                      <a:endParaRPr lang="en-US" sz="1200" b="1" kern="0">
                        <a:effectLst/>
                        <a:latin typeface="Calibri" panose="020F0502020204030204" pitchFamily="34" charset="0"/>
                        <a:ea typeface="Times New Roman" panose="02020603050405020304" pitchFamily="18"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u="none" strike="noStrike">
                          <a:effectLst/>
                          <a:hlinkClick r:id="rId2"/>
                        </a:rPr>
                        <a:t>Purple Squirrel Eduventures Pvt.Ltd.</a:t>
                      </a:r>
                      <a:endParaRPr lang="en-US" sz="1400">
                        <a:effectLst/>
                      </a:endParaRPr>
                    </a:p>
                    <a:p>
                      <a:pPr marL="0" marR="0" algn="just">
                        <a:lnSpc>
                          <a:spcPct val="115000"/>
                        </a:lnSpc>
                        <a:spcBef>
                          <a:spcPts val="0"/>
                        </a:spcBef>
                        <a:spcAft>
                          <a:spcPts val="600"/>
                        </a:spcAft>
                      </a:pPr>
                      <a:r>
                        <a:rPr lang="en-US" sz="1400">
                          <a:effectLst/>
                        </a:rPr>
                        <a:t>khushboo@purplesq.com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http://www.purplesq.com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industry-based experiential learning program for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553379">
                <a:tc>
                  <a:txBody>
                    <a:bodyPr/>
                    <a:lstStyle/>
                    <a:p>
                      <a:pPr marL="0" marR="0" algn="just">
                        <a:lnSpc>
                          <a:spcPct val="115000"/>
                        </a:lnSpc>
                        <a:spcBef>
                          <a:spcPts val="0"/>
                        </a:spcBef>
                        <a:spcAft>
                          <a:spcPts val="600"/>
                        </a:spcAft>
                      </a:pPr>
                      <a:r>
                        <a:rPr lang="en-US" sz="1400">
                          <a:effectLst/>
                        </a:rPr>
                        <a:t>05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Avinash Singh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Director at SLangCode</a:t>
                      </a:r>
                    </a:p>
                    <a:p>
                      <a:pPr marL="0" marR="0" algn="just">
                        <a:lnSpc>
                          <a:spcPct val="115000"/>
                        </a:lnSpc>
                        <a:spcBef>
                          <a:spcPts val="0"/>
                        </a:spcBef>
                        <a:spcAft>
                          <a:spcPts val="600"/>
                        </a:spcAft>
                      </a:pPr>
                      <a:r>
                        <a:rPr lang="en-US" sz="1400">
                          <a:effectLst/>
                        </a:rPr>
                        <a:t>avinash@slangcode.com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http://www.slangcode.com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Web Desgin,SEO,SMM and ERP systems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2013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691724">
                <a:tc>
                  <a:txBody>
                    <a:bodyPr/>
                    <a:lstStyle/>
                    <a:p>
                      <a:pPr marL="0" marR="0" algn="just">
                        <a:lnSpc>
                          <a:spcPct val="115000"/>
                        </a:lnSpc>
                        <a:spcBef>
                          <a:spcPts val="0"/>
                        </a:spcBef>
                        <a:spcAft>
                          <a:spcPts val="600"/>
                        </a:spcAft>
                      </a:pPr>
                      <a:r>
                        <a:rPr lang="en-US" sz="1400">
                          <a:effectLst/>
                        </a:rPr>
                        <a:t>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Sunil Maurya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Maurya Consultancy Services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http://www.mcslinc.com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 web services, Industrial Automation and Online advertising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a:effectLst/>
                        </a:rPr>
                        <a:t>2009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415034">
                <a:tc>
                  <a:txBody>
                    <a:bodyPr/>
                    <a:lstStyle/>
                    <a:p>
                      <a:pPr marL="0" marR="0" algn="just">
                        <a:lnSpc>
                          <a:spcPct val="115000"/>
                        </a:lnSpc>
                        <a:spcBef>
                          <a:spcPts val="0"/>
                        </a:spcBef>
                        <a:spcAft>
                          <a:spcPts val="600"/>
                        </a:spcAft>
                      </a:pPr>
                      <a:r>
                        <a:rPr lang="en-US" sz="1400">
                          <a:effectLst/>
                        </a:rPr>
                        <a:t>07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Krishnakant Mishra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CEO and Promoter at The Website Walas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www.websitewalas.com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Managed hosting solutions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ctr">
                        <a:lnSpc>
                          <a:spcPct val="115000"/>
                        </a:lnSpc>
                        <a:spcBef>
                          <a:spcPts val="0"/>
                        </a:spcBef>
                        <a:spcAft>
                          <a:spcPts val="600"/>
                        </a:spcAft>
                      </a:pPr>
                      <a:r>
                        <a:rPr lang="en-US" sz="1400" dirty="0" smtClean="0">
                          <a:effectLst/>
                        </a:rPr>
                        <a:t>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276689">
                <a:tc>
                  <a:txBody>
                    <a:bodyPr/>
                    <a:lstStyle/>
                    <a:p>
                      <a:pPr marL="0" marR="0" algn="just">
                        <a:lnSpc>
                          <a:spcPct val="115000"/>
                        </a:lnSpc>
                        <a:spcBef>
                          <a:spcPts val="0"/>
                        </a:spcBef>
                        <a:spcAft>
                          <a:spcPts val="600"/>
                        </a:spcAft>
                      </a:pPr>
                      <a:r>
                        <a:rPr lang="en-US" sz="1400">
                          <a:effectLst/>
                        </a:rPr>
                        <a:t>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Nikhil Malvankar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Founder of Game Eon Pvt. ltd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www.gameeon.in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dirty="0">
                          <a:effectLst/>
                        </a:rPr>
                        <a:t>Android Application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dirty="0">
                          <a:effectLst/>
                        </a:rPr>
                        <a:t>Current Student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r h="603504">
                <a:tc>
                  <a:txBody>
                    <a:bodyPr/>
                    <a:lstStyle/>
                    <a:p>
                      <a:pPr marL="0" marR="0" algn="just">
                        <a:lnSpc>
                          <a:spcPct val="115000"/>
                        </a:lnSpc>
                        <a:spcBef>
                          <a:spcPts val="0"/>
                        </a:spcBef>
                        <a:spcAft>
                          <a:spcPts val="600"/>
                        </a:spcAft>
                      </a:pPr>
                      <a:r>
                        <a:rPr lang="en-US" sz="1400">
                          <a:effectLst/>
                        </a:rPr>
                        <a:t>09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Rahul Kanojia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a:effectLst/>
                        </a:rPr>
                        <a:t>CEO,Founderat WeDiploMate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u="none" strike="noStrike">
                          <a:effectLst/>
                          <a:hlinkClick r:id="rId3"/>
                        </a:rPr>
                        <a:t>http://wediplomate.com/</a:t>
                      </a:r>
                      <a:endParaRPr lang="en-US" sz="1400">
                        <a:effectLst/>
                      </a:endParaRPr>
                    </a:p>
                    <a:p>
                      <a:pPr marL="0" marR="0" algn="just">
                        <a:lnSpc>
                          <a:spcPct val="115000"/>
                        </a:lnSpc>
                        <a:spcBef>
                          <a:spcPts val="0"/>
                        </a:spcBef>
                        <a:spcAft>
                          <a:spcPts val="600"/>
                        </a:spcAft>
                      </a:pPr>
                      <a:r>
                        <a:rPr lang="en-US" sz="1400">
                          <a:effectLst/>
                        </a:rPr>
                        <a:t>http://www.technosoul.in/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l">
                        <a:lnSpc>
                          <a:spcPct val="115000"/>
                        </a:lnSpc>
                        <a:spcBef>
                          <a:spcPts val="0"/>
                        </a:spcBef>
                        <a:spcAft>
                          <a:spcPts val="600"/>
                        </a:spcAft>
                      </a:pPr>
                      <a:r>
                        <a:rPr lang="en-US" sz="1400">
                          <a:effectLst/>
                        </a:rPr>
                        <a:t>Provide solution to Diploma students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c>
                  <a:txBody>
                    <a:bodyPr/>
                    <a:lstStyle/>
                    <a:p>
                      <a:pPr marL="0" marR="0" algn="just">
                        <a:lnSpc>
                          <a:spcPct val="115000"/>
                        </a:lnSpc>
                        <a:spcBef>
                          <a:spcPts val="0"/>
                        </a:spcBef>
                        <a:spcAft>
                          <a:spcPts val="600"/>
                        </a:spcAft>
                      </a:pPr>
                      <a:r>
                        <a:rPr lang="en-US" sz="1400" dirty="0" smtClean="0">
                          <a:effectLst/>
                        </a:rPr>
                        <a:t>2015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022" marR="39022" marT="0" marB="0"/>
                </a:tc>
              </a:tr>
            </a:tbl>
          </a:graphicData>
        </a:graphic>
      </p:graphicFrame>
    </p:spTree>
    <p:extLst>
      <p:ext uri="{BB962C8B-B14F-4D97-AF65-F5344CB8AC3E}">
        <p14:creationId xmlns:p14="http://schemas.microsoft.com/office/powerpoint/2010/main" val="3115568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4000" b="-84000"/>
          </a:stretch>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6276522"/>
              </p:ext>
            </p:extLst>
          </p:nvPr>
        </p:nvGraphicFramePr>
        <p:xfrm>
          <a:off x="206062" y="257578"/>
          <a:ext cx="11861442" cy="64909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87181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smtClean="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2775743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a:t>
            </a:r>
            <a:r>
              <a:rPr lang="en-US" dirty="0"/>
              <a:t>Institute Interaction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3215436"/>
              </p:ext>
            </p:extLst>
          </p:nvPr>
        </p:nvGraphicFramePr>
        <p:xfrm>
          <a:off x="690716" y="1539021"/>
          <a:ext cx="10653215" cy="5032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5432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 </a:t>
            </a:r>
            <a:r>
              <a:rPr lang="en-US" b="1" dirty="0" smtClean="0"/>
              <a:t>Continued…</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4106074660"/>
              </p:ext>
            </p:extLst>
          </p:nvPr>
        </p:nvGraphicFramePr>
        <p:xfrm>
          <a:off x="304800" y="1371600"/>
          <a:ext cx="1158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9690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Profile : </a:t>
            </a:r>
            <a:r>
              <a:rPr lang="en-US" b="1" dirty="0" smtClean="0"/>
              <a:t>Faculty Details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2229429516"/>
              </p:ext>
            </p:extLst>
          </p:nvPr>
        </p:nvGraphicFramePr>
        <p:xfrm>
          <a:off x="1828800" y="1148783"/>
          <a:ext cx="8393374" cy="3034711"/>
        </p:xfrm>
        <a:graphic>
          <a:graphicData uri="http://schemas.openxmlformats.org/drawingml/2006/table">
            <a:tbl>
              <a:tblPr firstRow="1" bandRow="1">
                <a:tableStyleId>{5C22544A-7EE6-4342-B048-85BDC9FD1C3A}</a:tableStyleId>
              </a:tblPr>
              <a:tblGrid>
                <a:gridCol w="928048"/>
                <a:gridCol w="3426015"/>
                <a:gridCol w="1599987"/>
                <a:gridCol w="2439324"/>
              </a:tblGrid>
              <a:tr h="35247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Sr. No</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      Cadre</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No. of Faculty</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AICTE Requirement</a:t>
                      </a:r>
                      <a:endParaRPr kumimoji="0" lang="en-US" sz="1600" b="1" i="0" u="none" strike="noStrike" cap="none" normalizeH="0" baseline="0" dirty="0" smtClean="0">
                        <a:ln>
                          <a:noFill/>
                        </a:ln>
                        <a:solidFill>
                          <a:schemeClr val="bg1"/>
                        </a:solidFill>
                        <a:effectLst/>
                        <a:latin typeface="Arial" charset="0"/>
                      </a:endParaRPr>
                    </a:p>
                  </a:txBody>
                  <a:tcPr horzOverflow="overflow"/>
                </a:tc>
              </a:tr>
              <a:tr h="294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1</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Professor</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02</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02</a:t>
                      </a:r>
                      <a:endParaRPr kumimoji="0" lang="en-US" sz="1600" b="0" i="0" u="none" strike="noStrike" cap="none" normalizeH="0" baseline="0" dirty="0" smtClean="0">
                        <a:ln>
                          <a:noFill/>
                        </a:ln>
                        <a:solidFill>
                          <a:schemeClr val="tx1"/>
                        </a:solidFill>
                        <a:effectLst/>
                        <a:latin typeface="Arial" charset="0"/>
                      </a:endParaRPr>
                    </a:p>
                  </a:txBody>
                  <a:tcPr horzOverflow="overflow"/>
                </a:tc>
              </a:tr>
              <a:tr h="29515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2</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Associate Professor</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04</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06</a:t>
                      </a:r>
                      <a:endParaRPr kumimoji="0" lang="en-US" sz="1600" b="0" i="0" u="none" strike="noStrike" cap="none" normalizeH="0" baseline="0" dirty="0" smtClean="0">
                        <a:ln>
                          <a:noFill/>
                        </a:ln>
                        <a:solidFill>
                          <a:schemeClr val="tx1"/>
                        </a:solidFill>
                        <a:effectLst/>
                        <a:latin typeface="Arial" charset="0"/>
                      </a:endParaRPr>
                    </a:p>
                  </a:txBody>
                  <a:tcPr horzOverflow="overflow"/>
                </a:tc>
              </a:tr>
              <a:tr h="3129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defRPr/>
                      </a:pPr>
                      <a:r>
                        <a:rPr kumimoji="0" lang="en-US" sz="1600" u="none" strike="noStrike" cap="none" normalizeH="0" baseline="0" dirty="0" smtClean="0">
                          <a:ln>
                            <a:noFill/>
                          </a:ln>
                          <a:effectLst/>
                        </a:rPr>
                        <a:t>Assistant Professor(incumbent 5</a:t>
                      </a:r>
                      <a:r>
                        <a:rPr kumimoji="0" lang="en-US" sz="1600" u="none" strike="noStrike" cap="none" normalizeH="0" baseline="30000" dirty="0" smtClean="0">
                          <a:ln>
                            <a:noFill/>
                          </a:ln>
                          <a:effectLst/>
                        </a:rPr>
                        <a:t>th</a:t>
                      </a:r>
                      <a:r>
                        <a:rPr kumimoji="0" lang="en-US" sz="1600" u="none" strike="noStrike" cap="none" normalizeH="0" baseline="0" dirty="0" smtClean="0">
                          <a:ln>
                            <a:noFill/>
                          </a:ln>
                          <a:effectLst/>
                        </a:rPr>
                        <a:t> pay)</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01</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Arial" charset="0"/>
                      </a:endParaRPr>
                    </a:p>
                  </a:txBody>
                  <a:tcPr horzOverflow="overflow"/>
                </a:tc>
              </a:tr>
              <a:tr h="31295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3</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Assistant Professor(6</a:t>
                      </a:r>
                      <a:r>
                        <a:rPr kumimoji="0" lang="en-US" sz="1600" u="none" strike="noStrike" cap="none" normalizeH="0" baseline="30000" dirty="0" smtClean="0">
                          <a:ln>
                            <a:noFill/>
                          </a:ln>
                          <a:effectLst/>
                        </a:rPr>
                        <a:t>th</a:t>
                      </a:r>
                      <a:r>
                        <a:rPr kumimoji="0" lang="en-US" sz="1600" u="none" strike="noStrike" cap="none" normalizeH="0" baseline="0" dirty="0" smtClean="0">
                          <a:ln>
                            <a:noFill/>
                          </a:ln>
                          <a:effectLst/>
                        </a:rPr>
                        <a:t> pay)</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15</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tx1"/>
                        </a:solidFill>
                        <a:effectLst/>
                        <a:latin typeface="Arial" charset="0"/>
                      </a:endParaRPr>
                    </a:p>
                  </a:txBody>
                  <a:tcPr horzOverflow="overflow"/>
                </a:tc>
              </a:tr>
              <a:tr h="294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Assistant Professor (Ad-Hoc)</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03</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Arial" charset="0"/>
                      </a:endParaRPr>
                    </a:p>
                  </a:txBody>
                  <a:tcPr horzOverflow="overflow"/>
                </a:tc>
              </a:tr>
              <a:tr h="294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5</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Pro-Term Lecturer</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02</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smtClean="0">
                        <a:ln>
                          <a:noFill/>
                        </a:ln>
                        <a:solidFill>
                          <a:schemeClr val="tx1"/>
                        </a:solidFill>
                        <a:effectLst/>
                        <a:latin typeface="Arial" charset="0"/>
                      </a:endParaRPr>
                    </a:p>
                  </a:txBody>
                  <a:tcPr horzOverflow="overflow"/>
                </a:tc>
              </a:tr>
              <a:tr h="2942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6</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Teaching Assistants</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02</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a:t>
                      </a:r>
                      <a:endParaRPr kumimoji="0" lang="en-US" sz="1600" b="0" i="0" u="none" strike="noStrike" cap="none" normalizeH="0" baseline="0" dirty="0" smtClean="0">
                        <a:ln>
                          <a:noFill/>
                        </a:ln>
                        <a:solidFill>
                          <a:schemeClr val="tx1"/>
                        </a:solidFill>
                        <a:effectLst/>
                        <a:latin typeface="Arial" charset="0"/>
                      </a:endParaRPr>
                    </a:p>
                  </a:txBody>
                  <a:tcPr horzOverflow="overflow"/>
                </a:tc>
              </a:tr>
              <a:tr h="294291">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Total Number  of Faculty</a:t>
                      </a:r>
                      <a:endParaRPr kumimoji="0" lang="en-US" sz="1600" b="1" i="0" u="none" strike="noStrike" cap="none" normalizeH="0" baseline="0" dirty="0" smtClean="0">
                        <a:ln>
                          <a:noFill/>
                        </a:ln>
                        <a:solidFill>
                          <a:schemeClr val="tx1"/>
                        </a:solidFill>
                        <a:effectLst/>
                        <a:latin typeface="Arial" charset="0"/>
                      </a:endParaRPr>
                    </a:p>
                  </a:txBody>
                  <a:tcPr horzOverflow="overflow"/>
                </a:tc>
                <a:tc hMerge="1">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27+2</a:t>
                      </a:r>
                      <a:endParaRPr kumimoji="0" lang="en-US" sz="1600" b="0" i="0" u="none" strike="noStrike" cap="none" normalizeH="0" baseline="0" dirty="0" smtClean="0">
                        <a:ln>
                          <a:noFill/>
                        </a:ln>
                        <a:solidFill>
                          <a:schemeClr val="tx1"/>
                        </a:solidFill>
                        <a:effectLst/>
                        <a:latin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u="none" strike="noStrike" cap="none" normalizeH="0" baseline="0" dirty="0" smtClean="0">
                          <a:ln>
                            <a:noFill/>
                          </a:ln>
                          <a:effectLst/>
                        </a:rPr>
                        <a:t>24</a:t>
                      </a:r>
                      <a:endParaRPr kumimoji="0" lang="en-US" sz="1600" b="0" i="0" u="none" strike="noStrike" cap="none" normalizeH="0" baseline="0" dirty="0" smtClean="0">
                        <a:ln>
                          <a:noFill/>
                        </a:ln>
                        <a:solidFill>
                          <a:schemeClr val="tx1"/>
                        </a:solidFill>
                        <a:effectLst/>
                        <a:latin typeface="Arial" charset="0"/>
                      </a:endParaRPr>
                    </a:p>
                  </a:txBody>
                  <a:tcPr horzOverflow="overflow"/>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55733366"/>
              </p:ext>
            </p:extLst>
          </p:nvPr>
        </p:nvGraphicFramePr>
        <p:xfrm>
          <a:off x="1828800" y="4443255"/>
          <a:ext cx="6729862" cy="2225040"/>
        </p:xfrm>
        <a:graphic>
          <a:graphicData uri="http://schemas.openxmlformats.org/drawingml/2006/table">
            <a:tbl>
              <a:tblPr firstRow="1" bandRow="1">
                <a:tableStyleId>{5C22544A-7EE6-4342-B048-85BDC9FD1C3A}</a:tableStyleId>
              </a:tblPr>
              <a:tblGrid>
                <a:gridCol w="900752"/>
                <a:gridCol w="4832823"/>
                <a:gridCol w="996287"/>
              </a:tblGrid>
              <a:tr h="370840">
                <a:tc>
                  <a:txBody>
                    <a:bodyPr/>
                    <a:lstStyle/>
                    <a:p>
                      <a:r>
                        <a:rPr lang="en-US" dirty="0" smtClean="0"/>
                        <a:t>Sr.</a:t>
                      </a:r>
                      <a:endParaRPr lang="en-US" dirty="0"/>
                    </a:p>
                  </a:txBody>
                  <a:tcPr/>
                </a:tc>
                <a:tc>
                  <a:txBody>
                    <a:bodyPr/>
                    <a:lstStyle/>
                    <a:p>
                      <a:r>
                        <a:rPr lang="en-US" dirty="0" smtClean="0"/>
                        <a:t>Category</a:t>
                      </a:r>
                      <a:endParaRPr lang="en-US" dirty="0"/>
                    </a:p>
                  </a:txBody>
                  <a:tcPr/>
                </a:tc>
                <a:tc>
                  <a:txBody>
                    <a:bodyPr/>
                    <a:lstStyle/>
                    <a:p>
                      <a:r>
                        <a:rPr lang="en-US" dirty="0" smtClean="0"/>
                        <a:t>Count</a:t>
                      </a:r>
                      <a:endParaRPr lang="en-US" dirty="0"/>
                    </a:p>
                  </a:txBody>
                  <a:tcPr/>
                </a:tc>
              </a:tr>
              <a:tr h="370840">
                <a:tc>
                  <a:txBody>
                    <a:bodyPr/>
                    <a:lstStyle/>
                    <a:p>
                      <a:r>
                        <a:rPr lang="en-US" sz="1600" dirty="0" smtClean="0"/>
                        <a:t>1</a:t>
                      </a:r>
                      <a:endParaRPr lang="en-US" sz="1600" dirty="0"/>
                    </a:p>
                  </a:txBody>
                  <a:tcPr/>
                </a:tc>
                <a:tc>
                  <a:txBody>
                    <a:bodyPr/>
                    <a:lstStyle/>
                    <a:p>
                      <a:r>
                        <a:rPr lang="en-US" sz="1600" dirty="0" smtClean="0"/>
                        <a:t>Total No. of Faculty Members</a:t>
                      </a:r>
                      <a:endParaRPr lang="en-US" sz="1600" dirty="0"/>
                    </a:p>
                  </a:txBody>
                  <a:tcPr/>
                </a:tc>
                <a:tc>
                  <a:txBody>
                    <a:bodyPr/>
                    <a:lstStyle/>
                    <a:p>
                      <a:r>
                        <a:rPr lang="en-US" sz="1600" b="1" dirty="0" smtClean="0">
                          <a:solidFill>
                            <a:srgbClr val="002060"/>
                          </a:solidFill>
                        </a:rPr>
                        <a:t>27+2</a:t>
                      </a:r>
                      <a:endParaRPr lang="en-US" sz="1600" b="1" dirty="0">
                        <a:solidFill>
                          <a:srgbClr val="002060"/>
                        </a:solidFill>
                      </a:endParaRPr>
                    </a:p>
                  </a:txBody>
                  <a:tcPr/>
                </a:tc>
              </a:tr>
              <a:tr h="370840">
                <a:tc>
                  <a:txBody>
                    <a:bodyPr/>
                    <a:lstStyle/>
                    <a:p>
                      <a:r>
                        <a:rPr lang="en-US" sz="1600" dirty="0" smtClean="0"/>
                        <a:t>2</a:t>
                      </a:r>
                      <a:endParaRPr lang="en-US" sz="1600" dirty="0"/>
                    </a:p>
                  </a:txBody>
                  <a:tcPr/>
                </a:tc>
                <a:tc>
                  <a:txBody>
                    <a:bodyPr/>
                    <a:lstStyle/>
                    <a:p>
                      <a:r>
                        <a:rPr lang="en-US" sz="1600" dirty="0" smtClean="0"/>
                        <a:t>Faculty Members with</a:t>
                      </a:r>
                      <a:r>
                        <a:rPr lang="en-US" sz="1600" baseline="0" dirty="0" smtClean="0"/>
                        <a:t> Ph.D.</a:t>
                      </a:r>
                      <a:endParaRPr lang="en-US" sz="1600" dirty="0"/>
                    </a:p>
                  </a:txBody>
                  <a:tcPr/>
                </a:tc>
                <a:tc>
                  <a:txBody>
                    <a:bodyPr/>
                    <a:lstStyle/>
                    <a:p>
                      <a:r>
                        <a:rPr lang="en-US" sz="1600" b="1" dirty="0" smtClean="0">
                          <a:solidFill>
                            <a:srgbClr val="002060"/>
                          </a:solidFill>
                        </a:rPr>
                        <a:t>03</a:t>
                      </a:r>
                      <a:endParaRPr lang="en-US" sz="1600" b="1" dirty="0">
                        <a:solidFill>
                          <a:srgbClr val="002060"/>
                        </a:solidFill>
                      </a:endParaRPr>
                    </a:p>
                  </a:txBody>
                  <a:tcPr/>
                </a:tc>
              </a:tr>
              <a:tr h="370840">
                <a:tc>
                  <a:txBody>
                    <a:bodyPr/>
                    <a:lstStyle/>
                    <a:p>
                      <a:r>
                        <a:rPr lang="en-US" sz="1600" dirty="0" smtClean="0"/>
                        <a:t>3</a:t>
                      </a:r>
                      <a:endParaRPr lang="en-US" sz="1600" dirty="0"/>
                    </a:p>
                  </a:txBody>
                  <a:tcPr/>
                </a:tc>
                <a:tc>
                  <a:txBody>
                    <a:bodyPr/>
                    <a:lstStyle/>
                    <a:p>
                      <a:r>
                        <a:rPr lang="en-US" sz="1600" dirty="0" smtClean="0"/>
                        <a:t>Faculty Members</a:t>
                      </a:r>
                      <a:r>
                        <a:rPr lang="en-US" sz="1600" baseline="0" dirty="0" smtClean="0"/>
                        <a:t> Pursuing Ph.D.</a:t>
                      </a:r>
                      <a:endParaRPr lang="en-US" sz="1600" dirty="0"/>
                    </a:p>
                  </a:txBody>
                  <a:tcPr/>
                </a:tc>
                <a:tc>
                  <a:txBody>
                    <a:bodyPr/>
                    <a:lstStyle/>
                    <a:p>
                      <a:r>
                        <a:rPr lang="en-US" sz="1600" b="1" dirty="0" smtClean="0">
                          <a:solidFill>
                            <a:srgbClr val="002060"/>
                          </a:solidFill>
                        </a:rPr>
                        <a:t>06</a:t>
                      </a:r>
                      <a:endParaRPr lang="en-US" sz="1600" b="1" dirty="0">
                        <a:solidFill>
                          <a:srgbClr val="002060"/>
                        </a:solidFill>
                      </a:endParaRPr>
                    </a:p>
                  </a:txBody>
                  <a:tcPr/>
                </a:tc>
              </a:tr>
              <a:tr h="370840">
                <a:tc>
                  <a:txBody>
                    <a:bodyPr/>
                    <a:lstStyle/>
                    <a:p>
                      <a:r>
                        <a:rPr lang="en-US" sz="1600" dirty="0" smtClean="0"/>
                        <a:t>4</a:t>
                      </a:r>
                      <a:endParaRPr lang="en-US" sz="1600" dirty="0"/>
                    </a:p>
                  </a:txBody>
                  <a:tcPr/>
                </a:tc>
                <a:tc>
                  <a:txBody>
                    <a:bodyPr/>
                    <a:lstStyle/>
                    <a:p>
                      <a:r>
                        <a:rPr lang="en-US" sz="1600" dirty="0" smtClean="0"/>
                        <a:t>Faculty Members with M.E. M. Tech.</a:t>
                      </a:r>
                      <a:endParaRPr lang="en-US" sz="1600" dirty="0"/>
                    </a:p>
                  </a:txBody>
                  <a:tcPr/>
                </a:tc>
                <a:tc>
                  <a:txBody>
                    <a:bodyPr/>
                    <a:lstStyle/>
                    <a:p>
                      <a:r>
                        <a:rPr lang="en-US" sz="1600" b="1" dirty="0" smtClean="0">
                          <a:solidFill>
                            <a:srgbClr val="002060"/>
                          </a:solidFill>
                        </a:rPr>
                        <a:t>17</a:t>
                      </a:r>
                      <a:endParaRPr lang="en-US" sz="1600" b="1" dirty="0">
                        <a:solidFill>
                          <a:srgbClr val="002060"/>
                        </a:solidFill>
                      </a:endParaRPr>
                    </a:p>
                  </a:txBody>
                  <a:tcPr/>
                </a:tc>
              </a:tr>
              <a:tr h="370840">
                <a:tc>
                  <a:txBody>
                    <a:bodyPr/>
                    <a:lstStyle/>
                    <a:p>
                      <a:r>
                        <a:rPr lang="en-US" sz="1600" dirty="0" smtClean="0"/>
                        <a:t>6</a:t>
                      </a:r>
                      <a:endParaRPr lang="en-US" sz="1600" dirty="0"/>
                    </a:p>
                  </a:txBody>
                  <a:tcPr/>
                </a:tc>
                <a:tc>
                  <a:txBody>
                    <a:bodyPr/>
                    <a:lstStyle/>
                    <a:p>
                      <a:r>
                        <a:rPr lang="en-US" sz="1600" dirty="0" smtClean="0"/>
                        <a:t>Faculty</a:t>
                      </a:r>
                      <a:r>
                        <a:rPr lang="en-US" sz="1600" baseline="0" dirty="0" smtClean="0"/>
                        <a:t> Members Pursuing  </a:t>
                      </a:r>
                      <a:r>
                        <a:rPr lang="en-US" sz="1600" dirty="0" smtClean="0"/>
                        <a:t>M.E. M. Tech.</a:t>
                      </a:r>
                      <a:endParaRPr lang="en-US" sz="1600" dirty="0"/>
                    </a:p>
                  </a:txBody>
                  <a:tcPr/>
                </a:tc>
                <a:tc>
                  <a:txBody>
                    <a:bodyPr/>
                    <a:lstStyle/>
                    <a:p>
                      <a:r>
                        <a:rPr lang="en-US" sz="1600" b="1" dirty="0" smtClean="0">
                          <a:solidFill>
                            <a:srgbClr val="002060"/>
                          </a:solidFill>
                        </a:rPr>
                        <a:t>02</a:t>
                      </a:r>
                      <a:endParaRPr lang="en-US" sz="1600" b="1" dirty="0">
                        <a:solidFill>
                          <a:srgbClr val="002060"/>
                        </a:solidFill>
                      </a:endParaRPr>
                    </a:p>
                  </a:txBody>
                  <a:tcPr/>
                </a:tc>
              </a:tr>
            </a:tbl>
          </a:graphicData>
        </a:graphic>
      </p:graphicFrame>
    </p:spTree>
    <p:extLst>
      <p:ext uri="{BB962C8B-B14F-4D97-AF65-F5344CB8AC3E}">
        <p14:creationId xmlns:p14="http://schemas.microsoft.com/office/powerpoint/2010/main" val="143311997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BE32D80E-7B6B-4E07-A590-AA30077629CE}" vid="{CD690FCB-36C1-4CFB-97B1-8BB42AE42001}"/>
    </a:ext>
  </a:extLst>
</a:theme>
</file>

<file path=ppt/theme/theme3.xml><?xml version="1.0" encoding="utf-8"?>
<a:theme xmlns:a="http://schemas.openxmlformats.org/drawingml/2006/main" name="1_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BE32D80E-7B6B-4E07-A590-AA30077629CE}" vid="{CD690FCB-36C1-4CFB-97B1-8BB42AE42001}"/>
    </a:ext>
  </a:extLst>
</a:theme>
</file>

<file path=ppt/theme/theme4.xml><?xml version="1.0" encoding="utf-8"?>
<a:theme xmlns:a="http://schemas.openxmlformats.org/drawingml/2006/main" name="2_Theme1">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1" id="{D43016E4-8F8B-4C81-99D7-4F5D88EE2D29}" vid="{A651F6E2-87B4-47EF-A60C-F76C63E2A67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2506</TotalTime>
  <Words>5039</Words>
  <Application>Microsoft Office PowerPoint</Application>
  <PresentationFormat>Widescreen</PresentationFormat>
  <Paragraphs>1610</Paragraphs>
  <Slides>65</Slides>
  <Notes>33</Notes>
  <HiddenSlides>1</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65</vt:i4>
      </vt:variant>
    </vt:vector>
  </HeadingPairs>
  <TitlesOfParts>
    <vt:vector size="78" baseType="lpstr">
      <vt:lpstr>Arial</vt:lpstr>
      <vt:lpstr>Bell MT</vt:lpstr>
      <vt:lpstr>Calibri</vt:lpstr>
      <vt:lpstr>Calibri Light</vt:lpstr>
      <vt:lpstr>Mangal</vt:lpstr>
      <vt:lpstr>Times New Roman</vt:lpstr>
      <vt:lpstr>Tw Cen MT</vt:lpstr>
      <vt:lpstr>Wingdings</vt:lpstr>
      <vt:lpstr>Wingdings 2</vt:lpstr>
      <vt:lpstr>Office Theme</vt:lpstr>
      <vt:lpstr>Theme1</vt:lpstr>
      <vt:lpstr>1_Theme1</vt:lpstr>
      <vt:lpstr>2_Theme1</vt:lpstr>
      <vt:lpstr>Thakur College of Engineering and Technology</vt:lpstr>
      <vt:lpstr>Contents</vt:lpstr>
      <vt:lpstr>Department Profile</vt:lpstr>
      <vt:lpstr>Department Profile</vt:lpstr>
      <vt:lpstr>Profile : Accreditation Details</vt:lpstr>
      <vt:lpstr>Highlights</vt:lpstr>
      <vt:lpstr>Industry Institute Interaction</vt:lpstr>
      <vt:lpstr>Profile : Continued…</vt:lpstr>
      <vt:lpstr>Profile : Faculty Details</vt:lpstr>
      <vt:lpstr>Upgradation Qualification Details</vt:lpstr>
      <vt:lpstr>Supporting Staff </vt:lpstr>
      <vt:lpstr>Experience Details</vt:lpstr>
      <vt:lpstr>Infrastructure</vt:lpstr>
      <vt:lpstr>Department Infrastructure</vt:lpstr>
      <vt:lpstr>Classrooms</vt:lpstr>
      <vt:lpstr>Laboratory </vt:lpstr>
      <vt:lpstr>Software license Details</vt:lpstr>
      <vt:lpstr>Hardware Resources (Lab 313) </vt:lpstr>
      <vt:lpstr>Hardware Resources (Lab 313) </vt:lpstr>
      <vt:lpstr>Laboratory Cost Details</vt:lpstr>
      <vt:lpstr>Staff Room and Discussion Room</vt:lpstr>
      <vt:lpstr>Department Library</vt:lpstr>
      <vt:lpstr>Goals</vt:lpstr>
      <vt:lpstr>MVS, PEO &amp; PO</vt:lpstr>
      <vt:lpstr>Mission Vision Statement: Institute and Department </vt:lpstr>
      <vt:lpstr>The OBE Framework</vt:lpstr>
      <vt:lpstr>PEO Outline</vt:lpstr>
      <vt:lpstr>PEOs</vt:lpstr>
      <vt:lpstr>Programme Educational Objectives</vt:lpstr>
      <vt:lpstr>Programme Educational Objectives</vt:lpstr>
      <vt:lpstr>Program Outcome Outline</vt:lpstr>
      <vt:lpstr>Program Outcomes</vt:lpstr>
      <vt:lpstr>Responsible Engineering Graduates  through…</vt:lpstr>
      <vt:lpstr>List of Activities for Attaining Graduate Attributes</vt:lpstr>
      <vt:lpstr>Admission Details</vt:lpstr>
      <vt:lpstr>Admission Quality</vt:lpstr>
      <vt:lpstr>Planning for Domain Wise Activity AY: 15-16</vt:lpstr>
      <vt:lpstr>Results</vt:lpstr>
      <vt:lpstr>SE Results</vt:lpstr>
      <vt:lpstr>TE Results</vt:lpstr>
      <vt:lpstr>BE Results</vt:lpstr>
      <vt:lpstr>Average Faculty Feedback – Odd SEM AY 15-16</vt:lpstr>
      <vt:lpstr>Student Attendance for Odd Semester AY 2015-2016</vt:lpstr>
      <vt:lpstr>Placement and Higher Studies</vt:lpstr>
      <vt:lpstr>  Major Recruiters (More then 90..)</vt:lpstr>
      <vt:lpstr>Placement and Higher Studies</vt:lpstr>
      <vt:lpstr>Placement Statistics</vt:lpstr>
      <vt:lpstr>Placement Statistics AY 15-16</vt:lpstr>
      <vt:lpstr>Higher Studies</vt:lpstr>
      <vt:lpstr>Final Year Project Analysis</vt:lpstr>
      <vt:lpstr>Final Year Project Analysis</vt:lpstr>
      <vt:lpstr>Project Distribution among Domains</vt:lpstr>
      <vt:lpstr>Students Publication Data</vt:lpstr>
      <vt:lpstr>Summary of Year-wise Publications in IT Dept.</vt:lpstr>
      <vt:lpstr>Students Achievement </vt:lpstr>
      <vt:lpstr>Research Grants</vt:lpstr>
      <vt:lpstr>Faculty Achievements</vt:lpstr>
      <vt:lpstr>Students Achievements </vt:lpstr>
      <vt:lpstr>Overall Improvements</vt:lpstr>
      <vt:lpstr>Tie-Ups</vt:lpstr>
      <vt:lpstr>International Conference</vt:lpstr>
      <vt:lpstr>HOC Cell(Higher Education &amp; Certification) </vt:lpstr>
      <vt:lpstr>Entrepreneurs</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tcet1</dc:creator>
  <cp:lastModifiedBy>Dr. Vinayak Bharadi</cp:lastModifiedBy>
  <cp:revision>257</cp:revision>
  <cp:lastPrinted>2015-10-09T10:33:23Z</cp:lastPrinted>
  <dcterms:created xsi:type="dcterms:W3CDTF">2015-09-28T05:34:05Z</dcterms:created>
  <dcterms:modified xsi:type="dcterms:W3CDTF">2016-01-26T08:19:34Z</dcterms:modified>
</cp:coreProperties>
</file>