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diagrams/colors11.xml" ContentType="application/vnd.openxmlformats-officedocument.drawingml.diagramColors+xml"/>
  <Override PartName="/ppt/charts/colors6.xml" ContentType="application/vnd.ms-office.chartcolor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charts/style11.xml" ContentType="application/vnd.ms-office.chart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charts/colors12.xml" ContentType="application/vnd.ms-office.chartcolorstyl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style5.xml" ContentType="application/vnd.ms-office.chartstyle+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charts/style16.xml" ContentType="application/vnd.ms-office.chart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charts/chart18.xml" ContentType="application/vnd.openxmlformats-officedocument.drawingml.char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charts/chart8.xml" ContentType="application/vnd.openxmlformats-officedocument.drawingml.chart+xml"/>
  <Override PartName="/ppt/diagrams/drawing15.xml" ContentType="application/vnd.ms-office.drawingml.diagramDrawing+xml"/>
  <Override PartName="/ppt/slides/slide119.xml" ContentType="application/vnd.openxmlformats-officedocument.presentationml.slide+xml"/>
  <Override PartName="/ppt/charts/chart10.xml" ContentType="application/vnd.openxmlformats-officedocument.drawingml.chart+xml"/>
  <Override PartName="/ppt/diagrams/drawing8.xml" ContentType="application/vnd.ms-office.drawingml.diagramDrawing+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charts/style2.xml" ContentType="application/vnd.ms-office.chartstyle+xml"/>
  <Override PartName="/ppt/charts/colors8.xml" ContentType="application/vnd.ms-office.chartcolorstyl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charts/chart15.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diagrams/quickStyle15.xml" ContentType="application/vnd.openxmlformats-officedocument.drawingml.diagramStyle+xml"/>
  <Override PartName="/ppt/charts/chart9.xml" ContentType="application/vnd.openxmlformats-officedocument.drawingml.chart+xml"/>
  <Override PartName="/ppt/charts/chart11.xml" ContentType="application/vnd.openxmlformats-officedocument.drawingml.chart+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diagrams/drawing9.xml" ContentType="application/vnd.ms-office.drawingml.diagramDrawing+xml"/>
  <Override PartName="/ppt/charts/colors10.xml" ContentType="application/vnd.ms-office.chartcolorstyle+xml"/>
  <Override PartName="/ppt/charts/style7.xml" ContentType="application/vnd.ms-office.chartstyle+xml"/>
  <Override PartName="/ppt/slides/slide79.xml" ContentType="application/vnd.openxmlformats-officedocument.presentationml.slide+xml"/>
  <Override PartName="/ppt/slides/slide10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charts/chart5.xml" ContentType="application/vnd.openxmlformats-officedocument.drawingml.chart+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charts/colors9.xml" ContentType="application/vnd.ms-office.chartcolorstyle+xml"/>
  <Override PartName="/ppt/charts/style14.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rawings/drawing1.xml" ContentType="application/vnd.openxmlformats-officedocument.drawingml.chartshape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charts/chart16.xml" ContentType="application/vnd.openxmlformats-officedocument.drawingml.chart+xml"/>
  <Override PartName="/ppt/charts/colors5.xml" ContentType="application/vnd.ms-office.chartcolorstyle+xml"/>
  <Override PartName="/ppt/charts/style10.xml" ContentType="application/vnd.ms-office.chartstyle+xml"/>
  <Override PartName="/ppt/charts/colors1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charts/chart12.xml" ContentType="application/vnd.openxmlformats-officedocument.drawingml.chart+xml"/>
  <Override PartName="/ppt/charts/colors11.xml" ContentType="application/vnd.ms-office.chartcolorstyle+xml"/>
  <Override PartName="/ppt/charts/colors1.xml" ContentType="application/vnd.ms-office.chartcolorstyl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charts/chart6.xml" ContentType="application/vnd.openxmlformats-officedocument.drawingml.chart+xml"/>
  <Override PartName="/ppt/diagrams/quickStyle12.xml" ContentType="application/vnd.openxmlformats-officedocument.drawingml.diagramStyle+xml"/>
  <Override PartName="/ppt/diagrams/layout16.xml" ContentType="application/vnd.openxmlformats-officedocument.drawingml.diagramLayout+xml"/>
  <Override PartName="/ppt/diagrams/drawing13.xml" ContentType="application/vnd.ms-office.drawingml.diagramDrawing+xml"/>
  <Override PartName="/ppt/charts/style8.xml" ContentType="application/vnd.ms-office.chartstyl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ppt/diagrams/colors15.xml" ContentType="application/vnd.openxmlformats-officedocument.drawingml.diagramColors+xml"/>
  <Override PartName="/ppt/charts/style4.xml" ContentType="application/vnd.ms-office.chart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charts/style15.xml" ContentType="application/vnd.ms-office.chartstyl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charts/colors16.xml" ContentType="application/vnd.ms-office.chartcolorstyle+xml"/>
  <Override PartName="/ppt/slides/slide32.xml" ContentType="application/vnd.openxmlformats-officedocument.presentationml.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charts/chart7.xml" ContentType="application/vnd.openxmlformats-officedocument.drawingml.chart+xml"/>
  <Override PartName="/ppt/charts/chart20.xml" ContentType="application/vnd.openxmlformats-officedocument.drawingml.chart+xml"/>
  <Override PartName="/ppt/charts/style9.xml" ContentType="application/vnd.ms-office.chartstyle+xml"/>
  <Override PartName="/ppt/diagrams/drawing14.xml" ContentType="application/vnd.ms-office.drawingml.diagramDrawing+xml"/>
  <Override PartName="/ppt/slides/slide118.xml" ContentType="application/vnd.openxmlformats-officedocument.presentationml.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charts/style12.xml" ContentType="application/vnd.ms-office.chartstyl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charts/chart14.xml" ContentType="application/vnd.openxmlformats-officedocument.drawingml.chart+xml"/>
  <Override PartName="/ppt/charts/colors13.xml" ContentType="application/vnd.ms-office.chartcolorstyle+xml"/>
  <Override PartName="/ppt/slides/slide40.xml" ContentType="application/vnd.openxmlformats-officedocument.presentationml.slide+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Default Extension="gif" ContentType="image/gif"/>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diagrams/quickStyle10.xml" ContentType="application/vnd.openxmlformats-officedocument.drawingml.diagramStyle+xml"/>
  <Override PartName="/ppt/diagrams/colors17.xml" ContentType="application/vnd.openxmlformats-officedocument.drawingml.diagramColors+xml"/>
  <Override PartName="/ppt/charts/style6.xml" ContentType="application/vnd.ms-office.chartstyle+xml"/>
  <Override PartName="/ppt/diagrams/drawing11.xml" ContentType="application/vnd.ms-office.drawingml.diagramDrawing+xml"/>
  <Override PartName="/ppt/slides/slide78.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charts/chart19.xml" ContentType="application/vnd.openxmlformats-officedocument.drawingml.chart+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Default Extension="xls" ContentType="application/vnd.ms-excel"/>
  <Override PartName="/ppt/charts/colors4.xml" ContentType="application/vnd.ms-office.chartcolorstyl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2"/>
  </p:notesMasterIdLst>
  <p:sldIdLst>
    <p:sldId id="256" r:id="rId2"/>
    <p:sldId id="340" r:id="rId3"/>
    <p:sldId id="367" r:id="rId4"/>
    <p:sldId id="257" r:id="rId5"/>
    <p:sldId id="259" r:id="rId6"/>
    <p:sldId id="260" r:id="rId7"/>
    <p:sldId id="369" r:id="rId8"/>
    <p:sldId id="306" r:id="rId9"/>
    <p:sldId id="307" r:id="rId10"/>
    <p:sldId id="261" r:id="rId11"/>
    <p:sldId id="263" r:id="rId12"/>
    <p:sldId id="347" r:id="rId13"/>
    <p:sldId id="348" r:id="rId14"/>
    <p:sldId id="352" r:id="rId15"/>
    <p:sldId id="349" r:id="rId16"/>
    <p:sldId id="368" r:id="rId17"/>
    <p:sldId id="350" r:id="rId18"/>
    <p:sldId id="353" r:id="rId19"/>
    <p:sldId id="366" r:id="rId20"/>
    <p:sldId id="354" r:id="rId21"/>
    <p:sldId id="355" r:id="rId22"/>
    <p:sldId id="365" r:id="rId23"/>
    <p:sldId id="371" r:id="rId24"/>
    <p:sldId id="335" r:id="rId25"/>
    <p:sldId id="258" r:id="rId26"/>
    <p:sldId id="341" r:id="rId27"/>
    <p:sldId id="342" r:id="rId28"/>
    <p:sldId id="344" r:id="rId29"/>
    <p:sldId id="345" r:id="rId30"/>
    <p:sldId id="343" r:id="rId31"/>
    <p:sldId id="385" r:id="rId32"/>
    <p:sldId id="386" r:id="rId33"/>
    <p:sldId id="336" r:id="rId34"/>
    <p:sldId id="337" r:id="rId35"/>
    <p:sldId id="338" r:id="rId36"/>
    <p:sldId id="372" r:id="rId37"/>
    <p:sldId id="373" r:id="rId38"/>
    <p:sldId id="374" r:id="rId39"/>
    <p:sldId id="384" r:id="rId40"/>
    <p:sldId id="375" r:id="rId41"/>
    <p:sldId id="376" r:id="rId42"/>
    <p:sldId id="377" r:id="rId43"/>
    <p:sldId id="378" r:id="rId44"/>
    <p:sldId id="379" r:id="rId45"/>
    <p:sldId id="380" r:id="rId46"/>
    <p:sldId id="381" r:id="rId47"/>
    <p:sldId id="389" r:id="rId48"/>
    <p:sldId id="280" r:id="rId49"/>
    <p:sldId id="281" r:id="rId50"/>
    <p:sldId id="282" r:id="rId51"/>
    <p:sldId id="283" r:id="rId52"/>
    <p:sldId id="284" r:id="rId53"/>
    <p:sldId id="285" r:id="rId54"/>
    <p:sldId id="286" r:id="rId55"/>
    <p:sldId id="287" r:id="rId56"/>
    <p:sldId id="288" r:id="rId57"/>
    <p:sldId id="387" r:id="rId58"/>
    <p:sldId id="411" r:id="rId59"/>
    <p:sldId id="412" r:id="rId60"/>
    <p:sldId id="289" r:id="rId61"/>
    <p:sldId id="388" r:id="rId62"/>
    <p:sldId id="416" r:id="rId63"/>
    <p:sldId id="265" r:id="rId64"/>
    <p:sldId id="274" r:id="rId65"/>
    <p:sldId id="275" r:id="rId66"/>
    <p:sldId id="264" r:id="rId67"/>
    <p:sldId id="270" r:id="rId68"/>
    <p:sldId id="271" r:id="rId69"/>
    <p:sldId id="391" r:id="rId70"/>
    <p:sldId id="272" r:id="rId71"/>
    <p:sldId id="392" r:id="rId72"/>
    <p:sldId id="273" r:id="rId73"/>
    <p:sldId id="323" r:id="rId74"/>
    <p:sldId id="324" r:id="rId75"/>
    <p:sldId id="293" r:id="rId76"/>
    <p:sldId id="294" r:id="rId77"/>
    <p:sldId id="296" r:id="rId78"/>
    <p:sldId id="396" r:id="rId79"/>
    <p:sldId id="301" r:id="rId80"/>
    <p:sldId id="298" r:id="rId81"/>
    <p:sldId id="299" r:id="rId82"/>
    <p:sldId id="300" r:id="rId83"/>
    <p:sldId id="295" r:id="rId84"/>
    <p:sldId id="297" r:id="rId85"/>
    <p:sldId id="346" r:id="rId86"/>
    <p:sldId id="326" r:id="rId87"/>
    <p:sldId id="327" r:id="rId88"/>
    <p:sldId id="328" r:id="rId89"/>
    <p:sldId id="401" r:id="rId90"/>
    <p:sldId id="398" r:id="rId91"/>
    <p:sldId id="399" r:id="rId92"/>
    <p:sldId id="400" r:id="rId93"/>
    <p:sldId id="397" r:id="rId94"/>
    <p:sldId id="413" r:id="rId95"/>
    <p:sldId id="361" r:id="rId96"/>
    <p:sldId id="325" r:id="rId97"/>
    <p:sldId id="329" r:id="rId98"/>
    <p:sldId id="405" r:id="rId99"/>
    <p:sldId id="410" r:id="rId100"/>
    <p:sldId id="360" r:id="rId101"/>
    <p:sldId id="359" r:id="rId102"/>
    <p:sldId id="414" r:id="rId103"/>
    <p:sldId id="415" r:id="rId104"/>
    <p:sldId id="407" r:id="rId105"/>
    <p:sldId id="409" r:id="rId106"/>
    <p:sldId id="408" r:id="rId107"/>
    <p:sldId id="404" r:id="rId108"/>
    <p:sldId id="402" r:id="rId109"/>
    <p:sldId id="330" r:id="rId110"/>
    <p:sldId id="403" r:id="rId111"/>
    <p:sldId id="393" r:id="rId112"/>
    <p:sldId id="394" r:id="rId113"/>
    <p:sldId id="331" r:id="rId114"/>
    <p:sldId id="395" r:id="rId115"/>
    <p:sldId id="332" r:id="rId116"/>
    <p:sldId id="333" r:id="rId117"/>
    <p:sldId id="334" r:id="rId118"/>
    <p:sldId id="291" r:id="rId119"/>
    <p:sldId id="364" r:id="rId120"/>
    <p:sldId id="276" r:id="rId1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191" autoAdjust="0"/>
    <p:restoredTop sz="94660"/>
  </p:normalViewPr>
  <p:slideViewPr>
    <p:cSldViewPr snapToGrid="0">
      <p:cViewPr varScale="1">
        <p:scale>
          <a:sx n="68" d="100"/>
          <a:sy n="68" d="100"/>
        </p:scale>
        <p:origin x="-444"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162.162.15.215\admin%20dept\vandana\IT%20Display%2014-15\Copy%20of%20Department%20Faculty%20Profile%20Experience.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E:\IT%20Department%20Final%20NBA%20Criteria\NBA%20PPT\Graphs.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E:\IT%20Department%20Final%20NBA%20Criteria\NBA%20PPT\Graphs.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E:\IT%20Department%20Final%20NBA%20Criteria\NBA%20PPT\Graphs.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E:\IT%20Department%20Final%20NBA%20Criteria\NBA%20PPT\Graphs.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E:\IT%20Department%20Final%20NBA%20Criteria\NBA%20PPT\Graphs.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E:\IT%20Department%20Final%20NBA%20Criteria\NBA%20PPT\Graphs.xlsx"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E:\IT%20Department%20Final%20NBA%20Criteria\NBA%20PPT\Graphs.xlsx" TargetMode="External"/></Relationships>
</file>

<file path=ppt/charts/_rels/chart17.xml.rels><?xml version="1.0" encoding="UTF-8" standalone="yes"?>
<Relationships xmlns="http://schemas.openxmlformats.org/package/2006/relationships"><Relationship Id="rId2" Type="http://schemas.openxmlformats.org/officeDocument/2006/relationships/oleObject" Target="file:///C:\Users\admin\Desktop\Book1.xlsx" TargetMode="External"/><Relationship Id="rId1" Type="http://schemas.openxmlformats.org/officeDocument/2006/relationships/themeOverride" Target="../theme/themeOverride1.xml"/></Relationships>
</file>

<file path=ppt/charts/_rels/chart18.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E:\IT%20Department%20Final%20NBA%20Criteria\NBA%20PPT\Graphs.xlsx" TargetMode="External"/></Relationships>
</file>

<file path=ppt/charts/_rels/chart19.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E:\IT%20Department%20Final%20NBA%20Criteria\NBA%20PPT\Graph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162.162.15.215\admin%20dept\vandana\IT%20Display%2014-15\Copy%20of%20Department%20Faculty%20Profile%20Experience.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162.162.12.16\IT%20Department%20Storage\FL\External%20examiners-21STApril-STUDENTS%20NOTICE.xls"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Dr.%20Vinayak\OneDrive\TCET%20Data\NBA%20Data%20PEO%20CO%20PO%20Correlation\LIC%20Data\namdeo%20NBA%20M&amp;F.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ell\Desktop\New%20Microsoft%20Office%20Excel%20Worksheet.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1.xml"/><Relationship Id="rId1" Type="http://schemas.openxmlformats.org/officeDocument/2006/relationships/oleObject" Target="file:///C:\Users\Dr.%20Vinayak\OneDrive\TCET%20Data\NBA%20Data%20PEO%20CO%20PO%20Correlation\LIC%20Data\Project%20anlysis%20-Domainwise.xls" TargetMode="External"/><Relationship Id="rId4"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1.xlsx"/></Relationships>
</file>

<file path=ppt/charts/_rels/chart7.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E:\IT%20Department%20Final%20NBA%20Criteria\NBA%20PPT\Graphs.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E:\IT%20Department%20Final%20NBA%20Criteria\NBA%20PPT\Graphs.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E:\IT%20Department%20Final%20NBA%20Criteria\NBA%20PPT\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title>
    <c:plotArea>
      <c:layout/>
      <c:pieChart>
        <c:varyColors val="1"/>
        <c:ser>
          <c:idx val="0"/>
          <c:order val="0"/>
          <c:tx>
            <c:strRef>
              <c:f>'[Copy of Department Faculty Profile Experience.xlsx]Sheet2'!$F$5</c:f>
              <c:strCache>
                <c:ptCount val="1"/>
                <c:pt idx="0">
                  <c:v>Faculty Experience Total</c:v>
                </c:pt>
              </c:strCache>
            </c:strRef>
          </c:tx>
          <c:dPt>
            <c:idx val="0"/>
            <c:spPr>
              <a:solidFill>
                <a:schemeClr val="accent6"/>
              </a:solidFill>
              <a:ln>
                <a:noFill/>
              </a:ln>
              <a:effectLst/>
            </c:spPr>
          </c:dPt>
          <c:dPt>
            <c:idx val="1"/>
            <c:spPr>
              <a:solidFill>
                <a:schemeClr val="accent1">
                  <a:lumMod val="20000"/>
                  <a:lumOff val="80000"/>
                </a:schemeClr>
              </a:solidFill>
              <a:ln>
                <a:noFill/>
              </a:ln>
              <a:effectLst/>
            </c:spPr>
          </c:dPt>
          <c:dPt>
            <c:idx val="2"/>
            <c:spPr>
              <a:solidFill>
                <a:schemeClr val="accent4"/>
              </a:solidFill>
              <a:ln>
                <a:noFill/>
              </a:ln>
              <a:effectLst/>
            </c:spPr>
          </c:dPt>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Percent val="1"/>
            <c:extLst>
              <c:ext xmlns:c15="http://schemas.microsoft.com/office/drawing/2012/chart" uri="{CE6537A1-D6FC-4f65-9D91-7224C49458BB}">
                <c15:layout/>
              </c:ext>
            </c:extLst>
          </c:dLbls>
          <c:cat>
            <c:strRef>
              <c:f>'[Copy of Department Faculty Profile Experience.xlsx]Sheet2'!$E$6:$E$8</c:f>
              <c:strCache>
                <c:ptCount val="3"/>
                <c:pt idx="0">
                  <c:v>0-3 years</c:v>
                </c:pt>
                <c:pt idx="1">
                  <c:v>3-5years</c:v>
                </c:pt>
                <c:pt idx="2">
                  <c:v>&gt;5 years</c:v>
                </c:pt>
              </c:strCache>
            </c:strRef>
          </c:cat>
          <c:val>
            <c:numRef>
              <c:f>'[Copy of Department Faculty Profile Experience.xlsx]Sheet2'!$F$6:$F$8</c:f>
              <c:numCache>
                <c:formatCode>General</c:formatCode>
                <c:ptCount val="3"/>
                <c:pt idx="0">
                  <c:v>7</c:v>
                </c:pt>
                <c:pt idx="1">
                  <c:v>6</c:v>
                </c:pt>
                <c:pt idx="2">
                  <c:v>14</c:v>
                </c:pt>
              </c:numCache>
            </c:numRef>
          </c:val>
        </c:ser>
        <c:dLbls>
          <c:showPercent val="1"/>
        </c:dLbls>
        <c:firstSliceAng val="0"/>
      </c:pieChart>
      <c:spPr>
        <a:noFill/>
        <a:ln>
          <a:noFill/>
        </a:ln>
        <a:effectLst/>
      </c:spPr>
    </c:plotArea>
    <c:legend>
      <c:legendPos val="t"/>
      <c:layout/>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zero"/>
  </c:chart>
  <c:spPr>
    <a:solidFill>
      <a:schemeClr val="bg1"/>
    </a:solidFill>
    <a:ln w="9525" cap="flat" cmpd="sng" algn="ctr">
      <a:solidFill>
        <a:schemeClr val="tx2"/>
      </a:solidFill>
      <a:prstDash val="solid"/>
      <a:round/>
    </a:ln>
    <a:effectLst/>
  </c:spPr>
  <c:txPr>
    <a:bodyPr/>
    <a:lstStyle/>
    <a:p>
      <a:pPr>
        <a:defRPr sz="20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TE Results</a:t>
            </a:r>
          </a:p>
        </c:rich>
      </c:tx>
      <c:layout/>
      <c:spPr>
        <a:noFill/>
        <a:ln>
          <a:noFill/>
        </a:ln>
        <a:effectLst/>
      </c:spPr>
    </c:title>
    <c:plotArea>
      <c:layout>
        <c:manualLayout>
          <c:layoutTarget val="inner"/>
          <c:xMode val="edge"/>
          <c:yMode val="edge"/>
          <c:x val="0.27173393236120547"/>
          <c:y val="0.12088844365254806"/>
          <c:w val="0.70247158082721817"/>
          <c:h val="0.52694909132003909"/>
        </c:manualLayout>
      </c:layout>
      <c:barChart>
        <c:barDir val="col"/>
        <c:grouping val="clustered"/>
        <c:ser>
          <c:idx val="0"/>
          <c:order val="0"/>
          <c:tx>
            <c:strRef>
              <c:f>Results!$D$220</c:f>
              <c:strCache>
                <c:ptCount val="1"/>
                <c:pt idx="0">
                  <c:v>TE Result</c:v>
                </c:pt>
              </c:strCache>
            </c:strRef>
          </c:tx>
          <c:spPr>
            <a:solidFill>
              <a:schemeClr val="accent1"/>
            </a:solidFill>
            <a:ln>
              <a:noFill/>
            </a:ln>
            <a:effectLst/>
          </c:spPr>
          <c:cat>
            <c:strRef>
              <c:f>Results!$E$219:$I$219</c:f>
              <c:strCache>
                <c:ptCount val="5"/>
                <c:pt idx="0">
                  <c:v>May 2011</c:v>
                </c:pt>
                <c:pt idx="1">
                  <c:v>May 2012</c:v>
                </c:pt>
                <c:pt idx="2">
                  <c:v>May 2013</c:v>
                </c:pt>
                <c:pt idx="3">
                  <c:v>May 2014</c:v>
                </c:pt>
                <c:pt idx="4">
                  <c:v>May 2015</c:v>
                </c:pt>
              </c:strCache>
            </c:strRef>
          </c:cat>
          <c:val>
            <c:numRef>
              <c:f>Results!$E$220:$I$220</c:f>
              <c:numCache>
                <c:formatCode>General</c:formatCode>
                <c:ptCount val="5"/>
                <c:pt idx="0">
                  <c:v>100</c:v>
                </c:pt>
                <c:pt idx="1">
                  <c:v>99.31</c:v>
                </c:pt>
                <c:pt idx="2">
                  <c:v>95.86</c:v>
                </c:pt>
                <c:pt idx="3">
                  <c:v>90.57</c:v>
                </c:pt>
                <c:pt idx="4">
                  <c:v>96.89</c:v>
                </c:pt>
              </c:numCache>
            </c:numRef>
          </c:val>
        </c:ser>
        <c:dLbls/>
        <c:axId val="140684672"/>
        <c:axId val="140694656"/>
      </c:barChart>
      <c:lineChart>
        <c:grouping val="standard"/>
        <c:ser>
          <c:idx val="1"/>
          <c:order val="1"/>
          <c:tx>
            <c:strRef>
              <c:f>Results!$D$221</c:f>
              <c:strCache>
                <c:ptCount val="1"/>
                <c:pt idx="0">
                  <c:v>ISO Req- P</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Results!$E$219:$I$219</c:f>
              <c:strCache>
                <c:ptCount val="5"/>
                <c:pt idx="0">
                  <c:v>May 2011</c:v>
                </c:pt>
                <c:pt idx="1">
                  <c:v>May 2012</c:v>
                </c:pt>
                <c:pt idx="2">
                  <c:v>May 2013</c:v>
                </c:pt>
                <c:pt idx="3">
                  <c:v>May 2014</c:v>
                </c:pt>
                <c:pt idx="4">
                  <c:v>May 2015</c:v>
                </c:pt>
              </c:strCache>
            </c:strRef>
          </c:cat>
          <c:val>
            <c:numRef>
              <c:f>Results!$E$221:$I$221</c:f>
              <c:numCache>
                <c:formatCode>General</c:formatCode>
                <c:ptCount val="5"/>
                <c:pt idx="0">
                  <c:v>85</c:v>
                </c:pt>
                <c:pt idx="1">
                  <c:v>85</c:v>
                </c:pt>
                <c:pt idx="2">
                  <c:v>85</c:v>
                </c:pt>
                <c:pt idx="3">
                  <c:v>85</c:v>
                </c:pt>
                <c:pt idx="4">
                  <c:v>85</c:v>
                </c:pt>
              </c:numCache>
            </c:numRef>
          </c:val>
        </c:ser>
        <c:ser>
          <c:idx val="2"/>
          <c:order val="2"/>
          <c:tx>
            <c:strRef>
              <c:f>Results!$D$222</c:f>
              <c:strCache>
                <c:ptCount val="1"/>
                <c:pt idx="0">
                  <c:v>TCET Results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Results!$E$219:$I$219</c:f>
              <c:strCache>
                <c:ptCount val="5"/>
                <c:pt idx="0">
                  <c:v>May 2011</c:v>
                </c:pt>
                <c:pt idx="1">
                  <c:v>May 2012</c:v>
                </c:pt>
                <c:pt idx="2">
                  <c:v>May 2013</c:v>
                </c:pt>
                <c:pt idx="3">
                  <c:v>May 2014</c:v>
                </c:pt>
                <c:pt idx="4">
                  <c:v>May 2015</c:v>
                </c:pt>
              </c:strCache>
            </c:strRef>
          </c:cat>
          <c:val>
            <c:numRef>
              <c:f>Results!$E$222:$I$222</c:f>
              <c:numCache>
                <c:formatCode>General</c:formatCode>
                <c:ptCount val="5"/>
                <c:pt idx="0">
                  <c:v>79.8</c:v>
                </c:pt>
                <c:pt idx="1">
                  <c:v>81.55</c:v>
                </c:pt>
                <c:pt idx="2">
                  <c:v>80.2</c:v>
                </c:pt>
                <c:pt idx="3">
                  <c:v>78.23</c:v>
                </c:pt>
                <c:pt idx="4">
                  <c:v>77.81</c:v>
                </c:pt>
              </c:numCache>
            </c:numRef>
          </c:val>
        </c:ser>
        <c:dLbls/>
        <c:marker val="1"/>
        <c:axId val="140684672"/>
        <c:axId val="140694656"/>
      </c:lineChart>
      <c:catAx>
        <c:axId val="1406846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694656"/>
        <c:crosses val="autoZero"/>
        <c:auto val="1"/>
        <c:lblAlgn val="ctr"/>
        <c:lblOffset val="100"/>
      </c:catAx>
      <c:valAx>
        <c:axId val="14069465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Results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6846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sz="14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TE Results with First Class</a:t>
            </a:r>
          </a:p>
        </c:rich>
      </c:tx>
      <c:layout/>
      <c:spPr>
        <a:noFill/>
        <a:ln>
          <a:noFill/>
        </a:ln>
        <a:effectLst/>
      </c:spPr>
    </c:title>
    <c:plotArea>
      <c:layout/>
      <c:barChart>
        <c:barDir val="col"/>
        <c:grouping val="clustered"/>
        <c:ser>
          <c:idx val="0"/>
          <c:order val="0"/>
          <c:tx>
            <c:strRef>
              <c:f>Results!$K$220</c:f>
              <c:strCache>
                <c:ptCount val="1"/>
                <c:pt idx="0">
                  <c:v>TE-First Class</c:v>
                </c:pt>
              </c:strCache>
            </c:strRef>
          </c:tx>
          <c:spPr>
            <a:solidFill>
              <a:schemeClr val="accent1"/>
            </a:solidFill>
            <a:ln>
              <a:noFill/>
            </a:ln>
            <a:effectLst/>
          </c:spPr>
          <c:cat>
            <c:strRef>
              <c:f>Results!$L$219:$P$219</c:f>
              <c:strCache>
                <c:ptCount val="5"/>
                <c:pt idx="0">
                  <c:v>May 2011</c:v>
                </c:pt>
                <c:pt idx="1">
                  <c:v>May 2012</c:v>
                </c:pt>
                <c:pt idx="2">
                  <c:v>May 2013</c:v>
                </c:pt>
                <c:pt idx="3">
                  <c:v>May 2014</c:v>
                </c:pt>
                <c:pt idx="4">
                  <c:v>May 2015</c:v>
                </c:pt>
              </c:strCache>
            </c:strRef>
          </c:cat>
          <c:val>
            <c:numRef>
              <c:f>Results!$L$220:$P$220</c:f>
              <c:numCache>
                <c:formatCode>General</c:formatCode>
                <c:ptCount val="5"/>
                <c:pt idx="0">
                  <c:v>84.169999999999987</c:v>
                </c:pt>
                <c:pt idx="1">
                  <c:v>89.509999999999991</c:v>
                </c:pt>
                <c:pt idx="2">
                  <c:v>87.05</c:v>
                </c:pt>
                <c:pt idx="3">
                  <c:v>83.34</c:v>
                </c:pt>
                <c:pt idx="4">
                  <c:v>78.849999999999994</c:v>
                </c:pt>
              </c:numCache>
            </c:numRef>
          </c:val>
        </c:ser>
        <c:dLbls/>
        <c:axId val="140719616"/>
        <c:axId val="140721152"/>
      </c:barChart>
      <c:lineChart>
        <c:grouping val="standard"/>
        <c:ser>
          <c:idx val="1"/>
          <c:order val="1"/>
          <c:tx>
            <c:strRef>
              <c:f>Results!$K$221</c:f>
              <c:strCache>
                <c:ptCount val="1"/>
                <c:pt idx="0">
                  <c:v>ISO Req- F</c:v>
                </c:pt>
              </c:strCache>
            </c:strRef>
          </c:tx>
          <c:spPr>
            <a:ln w="28575" cap="rnd">
              <a:solidFill>
                <a:schemeClr val="accent2"/>
              </a:solidFill>
              <a:round/>
            </a:ln>
            <a:effectLst/>
          </c:spPr>
          <c:marker>
            <c:symbol val="none"/>
          </c:marker>
          <c:cat>
            <c:strRef>
              <c:f>Results!$L$219:$P$219</c:f>
              <c:strCache>
                <c:ptCount val="5"/>
                <c:pt idx="0">
                  <c:v>May 2011</c:v>
                </c:pt>
                <c:pt idx="1">
                  <c:v>May 2012</c:v>
                </c:pt>
                <c:pt idx="2">
                  <c:v>May 2013</c:v>
                </c:pt>
                <c:pt idx="3">
                  <c:v>May 2014</c:v>
                </c:pt>
                <c:pt idx="4">
                  <c:v>May 2015</c:v>
                </c:pt>
              </c:strCache>
            </c:strRef>
          </c:cat>
          <c:val>
            <c:numRef>
              <c:f>Results!$L$221:$P$221</c:f>
              <c:numCache>
                <c:formatCode>General</c:formatCode>
                <c:ptCount val="5"/>
                <c:pt idx="0">
                  <c:v>50</c:v>
                </c:pt>
                <c:pt idx="1">
                  <c:v>50</c:v>
                </c:pt>
                <c:pt idx="2">
                  <c:v>50</c:v>
                </c:pt>
                <c:pt idx="3">
                  <c:v>50</c:v>
                </c:pt>
                <c:pt idx="4">
                  <c:v>50</c:v>
                </c:pt>
              </c:numCache>
            </c:numRef>
          </c:val>
        </c:ser>
        <c:ser>
          <c:idx val="2"/>
          <c:order val="2"/>
          <c:tx>
            <c:strRef>
              <c:f>Results!$K$222</c:f>
              <c:strCache>
                <c:ptCount val="1"/>
                <c:pt idx="0">
                  <c:v>TCET First Class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Results!$L$219:$P$219</c:f>
              <c:strCache>
                <c:ptCount val="5"/>
                <c:pt idx="0">
                  <c:v>May 2011</c:v>
                </c:pt>
                <c:pt idx="1">
                  <c:v>May 2012</c:v>
                </c:pt>
                <c:pt idx="2">
                  <c:v>May 2013</c:v>
                </c:pt>
                <c:pt idx="3">
                  <c:v>May 2014</c:v>
                </c:pt>
                <c:pt idx="4">
                  <c:v>May 2015</c:v>
                </c:pt>
              </c:strCache>
            </c:strRef>
          </c:cat>
          <c:val>
            <c:numRef>
              <c:f>Results!$L$222:$P$222</c:f>
              <c:numCache>
                <c:formatCode>General</c:formatCode>
                <c:ptCount val="5"/>
                <c:pt idx="0">
                  <c:v>73.92</c:v>
                </c:pt>
                <c:pt idx="1">
                  <c:v>61.39</c:v>
                </c:pt>
                <c:pt idx="2">
                  <c:v>84.58</c:v>
                </c:pt>
                <c:pt idx="3">
                  <c:v>87.8</c:v>
                </c:pt>
                <c:pt idx="4">
                  <c:v>79</c:v>
                </c:pt>
              </c:numCache>
            </c:numRef>
          </c:val>
        </c:ser>
        <c:dLbls/>
        <c:marker val="1"/>
        <c:axId val="140719616"/>
        <c:axId val="140721152"/>
      </c:lineChart>
      <c:catAx>
        <c:axId val="1407196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721152"/>
        <c:crosses val="autoZero"/>
        <c:auto val="1"/>
        <c:lblAlgn val="ctr"/>
        <c:lblOffset val="100"/>
      </c:catAx>
      <c:valAx>
        <c:axId val="14072115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Results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7196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sz="14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BE Results</a:t>
            </a:r>
          </a:p>
        </c:rich>
      </c:tx>
      <c:layout/>
      <c:spPr>
        <a:noFill/>
        <a:ln>
          <a:noFill/>
        </a:ln>
        <a:effectLst/>
      </c:spPr>
    </c:title>
    <c:plotArea>
      <c:layout/>
      <c:barChart>
        <c:barDir val="col"/>
        <c:grouping val="clustered"/>
        <c:ser>
          <c:idx val="0"/>
          <c:order val="0"/>
          <c:tx>
            <c:strRef>
              <c:f>Results!$D$227</c:f>
              <c:strCache>
                <c:ptCount val="1"/>
                <c:pt idx="0">
                  <c:v>BE Result</c:v>
                </c:pt>
              </c:strCache>
            </c:strRef>
          </c:tx>
          <c:spPr>
            <a:solidFill>
              <a:schemeClr val="accent1"/>
            </a:solidFill>
            <a:ln>
              <a:noFill/>
            </a:ln>
            <a:effectLst/>
          </c:spPr>
          <c:cat>
            <c:strRef>
              <c:f>Results!$E$226:$I$226</c:f>
              <c:strCache>
                <c:ptCount val="5"/>
                <c:pt idx="0">
                  <c:v>May 2011</c:v>
                </c:pt>
                <c:pt idx="1">
                  <c:v>May 2012</c:v>
                </c:pt>
                <c:pt idx="2">
                  <c:v>May 2013</c:v>
                </c:pt>
                <c:pt idx="3">
                  <c:v>May 2014</c:v>
                </c:pt>
                <c:pt idx="4">
                  <c:v>May 2015</c:v>
                </c:pt>
              </c:strCache>
            </c:strRef>
          </c:cat>
          <c:val>
            <c:numRef>
              <c:f>Results!$E$227:$I$227</c:f>
              <c:numCache>
                <c:formatCode>General</c:formatCode>
                <c:ptCount val="5"/>
                <c:pt idx="0">
                  <c:v>100</c:v>
                </c:pt>
                <c:pt idx="1">
                  <c:v>99.29</c:v>
                </c:pt>
                <c:pt idx="2">
                  <c:v>99.31</c:v>
                </c:pt>
                <c:pt idx="3">
                  <c:v>95.83</c:v>
                </c:pt>
                <c:pt idx="4">
                  <c:v>96.93</c:v>
                </c:pt>
              </c:numCache>
            </c:numRef>
          </c:val>
        </c:ser>
        <c:dLbls/>
        <c:axId val="140787712"/>
        <c:axId val="140789248"/>
      </c:barChart>
      <c:lineChart>
        <c:grouping val="standard"/>
        <c:ser>
          <c:idx val="1"/>
          <c:order val="1"/>
          <c:tx>
            <c:strRef>
              <c:f>Results!$D$228</c:f>
              <c:strCache>
                <c:ptCount val="1"/>
                <c:pt idx="0">
                  <c:v>ISO Req</c:v>
                </c:pt>
              </c:strCache>
            </c:strRef>
          </c:tx>
          <c:spPr>
            <a:ln w="28575" cap="rnd">
              <a:solidFill>
                <a:schemeClr val="accent2"/>
              </a:solidFill>
              <a:round/>
            </a:ln>
            <a:effectLst/>
          </c:spPr>
          <c:marker>
            <c:symbol val="none"/>
          </c:marker>
          <c:cat>
            <c:strRef>
              <c:f>Results!$E$226:$I$226</c:f>
              <c:strCache>
                <c:ptCount val="5"/>
                <c:pt idx="0">
                  <c:v>May 2011</c:v>
                </c:pt>
                <c:pt idx="1">
                  <c:v>May 2012</c:v>
                </c:pt>
                <c:pt idx="2">
                  <c:v>May 2013</c:v>
                </c:pt>
                <c:pt idx="3">
                  <c:v>May 2014</c:v>
                </c:pt>
                <c:pt idx="4">
                  <c:v>May 2015</c:v>
                </c:pt>
              </c:strCache>
            </c:strRef>
          </c:cat>
          <c:val>
            <c:numRef>
              <c:f>Results!$E$228:$I$228</c:f>
              <c:numCache>
                <c:formatCode>General</c:formatCode>
                <c:ptCount val="5"/>
                <c:pt idx="0">
                  <c:v>90</c:v>
                </c:pt>
                <c:pt idx="1">
                  <c:v>90</c:v>
                </c:pt>
                <c:pt idx="2">
                  <c:v>90</c:v>
                </c:pt>
                <c:pt idx="3">
                  <c:v>90</c:v>
                </c:pt>
                <c:pt idx="4">
                  <c:v>90</c:v>
                </c:pt>
              </c:numCache>
            </c:numRef>
          </c:val>
        </c:ser>
        <c:ser>
          <c:idx val="2"/>
          <c:order val="2"/>
          <c:tx>
            <c:strRef>
              <c:f>Results!$D$229</c:f>
              <c:strCache>
                <c:ptCount val="1"/>
                <c:pt idx="0">
                  <c:v>TCET Results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Results!$E$226:$I$226</c:f>
              <c:strCache>
                <c:ptCount val="5"/>
                <c:pt idx="0">
                  <c:v>May 2011</c:v>
                </c:pt>
                <c:pt idx="1">
                  <c:v>May 2012</c:v>
                </c:pt>
                <c:pt idx="2">
                  <c:v>May 2013</c:v>
                </c:pt>
                <c:pt idx="3">
                  <c:v>May 2014</c:v>
                </c:pt>
                <c:pt idx="4">
                  <c:v>May 2015</c:v>
                </c:pt>
              </c:strCache>
            </c:strRef>
          </c:cat>
          <c:val>
            <c:numRef>
              <c:f>Results!$E$229:$I$229</c:f>
              <c:numCache>
                <c:formatCode>General</c:formatCode>
                <c:ptCount val="5"/>
                <c:pt idx="0">
                  <c:v>79.8</c:v>
                </c:pt>
                <c:pt idx="1">
                  <c:v>81.55</c:v>
                </c:pt>
                <c:pt idx="2">
                  <c:v>80.2</c:v>
                </c:pt>
                <c:pt idx="3">
                  <c:v>78.23</c:v>
                </c:pt>
                <c:pt idx="4">
                  <c:v>77.81</c:v>
                </c:pt>
              </c:numCache>
            </c:numRef>
          </c:val>
        </c:ser>
        <c:dLbls/>
        <c:marker val="1"/>
        <c:axId val="140787712"/>
        <c:axId val="140789248"/>
      </c:lineChart>
      <c:catAx>
        <c:axId val="1407877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789248"/>
        <c:crosses val="autoZero"/>
        <c:auto val="1"/>
        <c:lblAlgn val="ctr"/>
        <c:lblOffset val="100"/>
      </c:catAx>
      <c:valAx>
        <c:axId val="14078924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 Results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7877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sz="12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BE Results with First Class</a:t>
            </a:r>
          </a:p>
        </c:rich>
      </c:tx>
      <c:layout/>
      <c:spPr>
        <a:noFill/>
        <a:ln>
          <a:noFill/>
        </a:ln>
        <a:effectLst/>
      </c:spPr>
    </c:title>
    <c:plotArea>
      <c:layout/>
      <c:barChart>
        <c:barDir val="col"/>
        <c:grouping val="clustered"/>
        <c:ser>
          <c:idx val="0"/>
          <c:order val="0"/>
          <c:tx>
            <c:strRef>
              <c:f>Results!$K$227</c:f>
              <c:strCache>
                <c:ptCount val="1"/>
                <c:pt idx="0">
                  <c:v>BE-First Class</c:v>
                </c:pt>
              </c:strCache>
            </c:strRef>
          </c:tx>
          <c:spPr>
            <a:solidFill>
              <a:schemeClr val="accent1"/>
            </a:solidFill>
            <a:ln>
              <a:noFill/>
            </a:ln>
            <a:effectLst/>
          </c:spPr>
          <c:cat>
            <c:strRef>
              <c:f>Results!$L$226:$P$226</c:f>
              <c:strCache>
                <c:ptCount val="5"/>
                <c:pt idx="0">
                  <c:v>May 2011</c:v>
                </c:pt>
                <c:pt idx="1">
                  <c:v>May 2012</c:v>
                </c:pt>
                <c:pt idx="2">
                  <c:v>May 2013</c:v>
                </c:pt>
                <c:pt idx="3">
                  <c:v>May 2014</c:v>
                </c:pt>
                <c:pt idx="4">
                  <c:v>May 2015</c:v>
                </c:pt>
              </c:strCache>
            </c:strRef>
          </c:cat>
          <c:val>
            <c:numRef>
              <c:f>Results!$L$227:$P$227</c:f>
              <c:numCache>
                <c:formatCode>General</c:formatCode>
                <c:ptCount val="5"/>
                <c:pt idx="0">
                  <c:v>85.19</c:v>
                </c:pt>
                <c:pt idx="1">
                  <c:v>89.78</c:v>
                </c:pt>
                <c:pt idx="2">
                  <c:v>95.83</c:v>
                </c:pt>
                <c:pt idx="3">
                  <c:v>89.78</c:v>
                </c:pt>
                <c:pt idx="4">
                  <c:v>81.010000000000005</c:v>
                </c:pt>
              </c:numCache>
            </c:numRef>
          </c:val>
        </c:ser>
        <c:dLbls/>
        <c:axId val="140830592"/>
        <c:axId val="140832128"/>
      </c:barChart>
      <c:lineChart>
        <c:grouping val="standard"/>
        <c:ser>
          <c:idx val="1"/>
          <c:order val="1"/>
          <c:tx>
            <c:strRef>
              <c:f>Results!$K$228</c:f>
              <c:strCache>
                <c:ptCount val="1"/>
                <c:pt idx="0">
                  <c:v>ISO Req- F</c:v>
                </c:pt>
              </c:strCache>
            </c:strRef>
          </c:tx>
          <c:spPr>
            <a:ln w="28575" cap="rnd">
              <a:solidFill>
                <a:schemeClr val="accent2"/>
              </a:solidFill>
              <a:round/>
            </a:ln>
            <a:effectLst/>
          </c:spPr>
          <c:marker>
            <c:symbol val="none"/>
          </c:marker>
          <c:cat>
            <c:strRef>
              <c:f>Results!$L$226:$P$226</c:f>
              <c:strCache>
                <c:ptCount val="5"/>
                <c:pt idx="0">
                  <c:v>May 2011</c:v>
                </c:pt>
                <c:pt idx="1">
                  <c:v>May 2012</c:v>
                </c:pt>
                <c:pt idx="2">
                  <c:v>May 2013</c:v>
                </c:pt>
                <c:pt idx="3">
                  <c:v>May 2014</c:v>
                </c:pt>
                <c:pt idx="4">
                  <c:v>May 2015</c:v>
                </c:pt>
              </c:strCache>
            </c:strRef>
          </c:cat>
          <c:val>
            <c:numRef>
              <c:f>Results!$L$228:$P$228</c:f>
              <c:numCache>
                <c:formatCode>General</c:formatCode>
                <c:ptCount val="5"/>
                <c:pt idx="0">
                  <c:v>50</c:v>
                </c:pt>
                <c:pt idx="1">
                  <c:v>50</c:v>
                </c:pt>
                <c:pt idx="2">
                  <c:v>50</c:v>
                </c:pt>
                <c:pt idx="3">
                  <c:v>50</c:v>
                </c:pt>
                <c:pt idx="4">
                  <c:v>50</c:v>
                </c:pt>
              </c:numCache>
            </c:numRef>
          </c:val>
        </c:ser>
        <c:ser>
          <c:idx val="2"/>
          <c:order val="2"/>
          <c:tx>
            <c:strRef>
              <c:f>Results!$K$229</c:f>
              <c:strCache>
                <c:ptCount val="1"/>
                <c:pt idx="0">
                  <c:v>TCET First Class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Results!$L$226:$P$226</c:f>
              <c:strCache>
                <c:ptCount val="5"/>
                <c:pt idx="0">
                  <c:v>May 2011</c:v>
                </c:pt>
                <c:pt idx="1">
                  <c:v>May 2012</c:v>
                </c:pt>
                <c:pt idx="2">
                  <c:v>May 2013</c:v>
                </c:pt>
                <c:pt idx="3">
                  <c:v>May 2014</c:v>
                </c:pt>
                <c:pt idx="4">
                  <c:v>May 2015</c:v>
                </c:pt>
              </c:strCache>
            </c:strRef>
          </c:cat>
          <c:val>
            <c:numRef>
              <c:f>Results!$L$229:$P$229</c:f>
              <c:numCache>
                <c:formatCode>General</c:formatCode>
                <c:ptCount val="5"/>
                <c:pt idx="0">
                  <c:v>73.92</c:v>
                </c:pt>
                <c:pt idx="1">
                  <c:v>61.39</c:v>
                </c:pt>
                <c:pt idx="2">
                  <c:v>84.58</c:v>
                </c:pt>
                <c:pt idx="3">
                  <c:v>87.8</c:v>
                </c:pt>
                <c:pt idx="4">
                  <c:v>79</c:v>
                </c:pt>
              </c:numCache>
            </c:numRef>
          </c:val>
        </c:ser>
        <c:dLbls/>
        <c:marker val="1"/>
        <c:axId val="140830592"/>
        <c:axId val="140832128"/>
      </c:lineChart>
      <c:catAx>
        <c:axId val="1408305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832128"/>
        <c:crosses val="autoZero"/>
        <c:auto val="1"/>
        <c:lblAlgn val="ctr"/>
        <c:lblOffset val="100"/>
      </c:catAx>
      <c:valAx>
        <c:axId val="140832128"/>
        <c:scaling>
          <c:orientation val="minMax"/>
        </c:scaling>
        <c:axPos val="l"/>
        <c:majorGridlines>
          <c:spPr>
            <a:ln w="9525" cap="flat" cmpd="sng" algn="ctr">
              <a:solidFill>
                <a:schemeClr val="tx1">
                  <a:lumMod val="15000"/>
                  <a:lumOff val="85000"/>
                </a:schemeClr>
              </a:solidFill>
              <a:round/>
            </a:ln>
            <a:effectLst/>
          </c:spPr>
        </c:majorGridlines>
        <c:title>
          <c:layout/>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830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sz="12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80" b="1" i="0" u="none" strike="noStrike" kern="1200" cap="none" spc="0" normalizeH="0" baseline="0">
                <a:solidFill>
                  <a:schemeClr val="dk1">
                    <a:lumMod val="50000"/>
                    <a:lumOff val="50000"/>
                  </a:schemeClr>
                </a:solidFill>
                <a:latin typeface="+mj-lt"/>
                <a:ea typeface="+mj-ea"/>
                <a:cs typeface="+mj-cs"/>
              </a:defRPr>
            </a:pPr>
            <a:r>
              <a:rPr lang="en-IN"/>
              <a:t>BE Result Overall,with First Class and University</a:t>
            </a:r>
            <a:endParaRPr lang="en-US"/>
          </a:p>
        </c:rich>
      </c:tx>
      <c:layout/>
      <c:spPr>
        <a:noFill/>
        <a:ln>
          <a:noFill/>
        </a:ln>
        <a:effectLst/>
      </c:spPr>
    </c:title>
    <c:plotArea>
      <c:layout/>
      <c:barChart>
        <c:barDir val="col"/>
        <c:grouping val="clustered"/>
        <c:ser>
          <c:idx val="0"/>
          <c:order val="0"/>
          <c:tx>
            <c:strRef>
              <c:f>Results!$D$267</c:f>
              <c:strCache>
                <c:ptCount val="1"/>
                <c:pt idx="0">
                  <c:v>TCET Passing %</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Results!$E$266:$I$266</c:f>
              <c:strCache>
                <c:ptCount val="5"/>
                <c:pt idx="0">
                  <c:v>May 2011</c:v>
                </c:pt>
                <c:pt idx="1">
                  <c:v>May 2012</c:v>
                </c:pt>
                <c:pt idx="2">
                  <c:v>May 2013</c:v>
                </c:pt>
                <c:pt idx="3">
                  <c:v>May2014</c:v>
                </c:pt>
                <c:pt idx="4">
                  <c:v>May2015</c:v>
                </c:pt>
              </c:strCache>
            </c:strRef>
          </c:cat>
          <c:val>
            <c:numRef>
              <c:f>Results!$E$267:$I$267</c:f>
              <c:numCache>
                <c:formatCode>General</c:formatCode>
                <c:ptCount val="5"/>
                <c:pt idx="0">
                  <c:v>79.8</c:v>
                </c:pt>
                <c:pt idx="1">
                  <c:v>81.55</c:v>
                </c:pt>
                <c:pt idx="2">
                  <c:v>80.2</c:v>
                </c:pt>
                <c:pt idx="3">
                  <c:v>78.23</c:v>
                </c:pt>
                <c:pt idx="4">
                  <c:v>77.81</c:v>
                </c:pt>
              </c:numCache>
            </c:numRef>
          </c:val>
        </c:ser>
        <c:ser>
          <c:idx val="1"/>
          <c:order val="1"/>
          <c:tx>
            <c:strRef>
              <c:f>Results!$D$268</c:f>
              <c:strCache>
                <c:ptCount val="1"/>
                <c:pt idx="0">
                  <c:v>TCET First Class</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Results!$E$266:$I$266</c:f>
              <c:strCache>
                <c:ptCount val="5"/>
                <c:pt idx="0">
                  <c:v>May 2011</c:v>
                </c:pt>
                <c:pt idx="1">
                  <c:v>May 2012</c:v>
                </c:pt>
                <c:pt idx="2">
                  <c:v>May 2013</c:v>
                </c:pt>
                <c:pt idx="3">
                  <c:v>May2014</c:v>
                </c:pt>
                <c:pt idx="4">
                  <c:v>May2015</c:v>
                </c:pt>
              </c:strCache>
            </c:strRef>
          </c:cat>
          <c:val>
            <c:numRef>
              <c:f>Results!$E$268:$I$268</c:f>
              <c:numCache>
                <c:formatCode>General</c:formatCode>
                <c:ptCount val="5"/>
                <c:pt idx="0">
                  <c:v>73.92</c:v>
                </c:pt>
                <c:pt idx="1">
                  <c:v>61.39</c:v>
                </c:pt>
                <c:pt idx="2">
                  <c:v>84.58</c:v>
                </c:pt>
                <c:pt idx="3">
                  <c:v>87.8</c:v>
                </c:pt>
                <c:pt idx="4">
                  <c:v>79</c:v>
                </c:pt>
              </c:numCache>
            </c:numRef>
          </c:val>
        </c:ser>
        <c:dLbls>
          <c:showVal val="1"/>
        </c:dLbls>
        <c:gapWidth val="247"/>
        <c:axId val="149628032"/>
        <c:axId val="149629568"/>
      </c:barChart>
      <c:lineChart>
        <c:grouping val="standard"/>
        <c:ser>
          <c:idx val="2"/>
          <c:order val="2"/>
          <c:tx>
            <c:strRef>
              <c:f>Results!$D$269</c:f>
              <c:strCache>
                <c:ptCount val="1"/>
                <c:pt idx="0">
                  <c:v>IT Dept Passing %</c:v>
                </c:pt>
              </c:strCache>
            </c:strRef>
          </c:tx>
          <c:spPr>
            <a:ln w="2222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Results!$E$266:$I$266</c:f>
              <c:strCache>
                <c:ptCount val="5"/>
                <c:pt idx="0">
                  <c:v>May 2011</c:v>
                </c:pt>
                <c:pt idx="1">
                  <c:v>May 2012</c:v>
                </c:pt>
                <c:pt idx="2">
                  <c:v>May 2013</c:v>
                </c:pt>
                <c:pt idx="3">
                  <c:v>May2014</c:v>
                </c:pt>
                <c:pt idx="4">
                  <c:v>May2015</c:v>
                </c:pt>
              </c:strCache>
            </c:strRef>
          </c:cat>
          <c:val>
            <c:numRef>
              <c:f>Results!$E$269:$I$269</c:f>
              <c:numCache>
                <c:formatCode>General</c:formatCode>
                <c:ptCount val="5"/>
                <c:pt idx="0">
                  <c:v>92.98</c:v>
                </c:pt>
                <c:pt idx="1">
                  <c:v>93.97</c:v>
                </c:pt>
                <c:pt idx="2">
                  <c:v>92.03</c:v>
                </c:pt>
                <c:pt idx="3">
                  <c:v>89.35</c:v>
                </c:pt>
                <c:pt idx="4">
                  <c:v>91.77</c:v>
                </c:pt>
              </c:numCache>
            </c:numRef>
          </c:val>
        </c:ser>
        <c:ser>
          <c:idx val="3"/>
          <c:order val="3"/>
          <c:tx>
            <c:strRef>
              <c:f>Results!$D$270</c:f>
              <c:strCache>
                <c:ptCount val="1"/>
                <c:pt idx="0">
                  <c:v>IT Dept First Class</c:v>
                </c:pt>
              </c:strCache>
            </c:strRef>
          </c:tx>
          <c:spPr>
            <a:ln w="2222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Results!$E$266:$I$266</c:f>
              <c:strCache>
                <c:ptCount val="5"/>
                <c:pt idx="0">
                  <c:v>May 2011</c:v>
                </c:pt>
                <c:pt idx="1">
                  <c:v>May 2012</c:v>
                </c:pt>
                <c:pt idx="2">
                  <c:v>May 2013</c:v>
                </c:pt>
                <c:pt idx="3">
                  <c:v>May2014</c:v>
                </c:pt>
                <c:pt idx="4">
                  <c:v>May2015</c:v>
                </c:pt>
              </c:strCache>
            </c:strRef>
          </c:cat>
          <c:val>
            <c:numRef>
              <c:f>Results!$E$270:$I$270</c:f>
              <c:numCache>
                <c:formatCode>General</c:formatCode>
                <c:ptCount val="5"/>
                <c:pt idx="0">
                  <c:v>78.86999999999999</c:v>
                </c:pt>
                <c:pt idx="1">
                  <c:v>80.760000000000005</c:v>
                </c:pt>
                <c:pt idx="2">
                  <c:v>85.710000000000008</c:v>
                </c:pt>
                <c:pt idx="3">
                  <c:v>89.35</c:v>
                </c:pt>
                <c:pt idx="4">
                  <c:v>78.34</c:v>
                </c:pt>
              </c:numCache>
            </c:numRef>
          </c:val>
        </c:ser>
        <c:ser>
          <c:idx val="4"/>
          <c:order val="4"/>
          <c:tx>
            <c:strRef>
              <c:f>Results!$D$271</c:f>
              <c:strCache>
                <c:ptCount val="1"/>
                <c:pt idx="0">
                  <c:v>IT BE Results</c:v>
                </c:pt>
              </c:strCache>
            </c:strRef>
          </c:tx>
          <c:spPr>
            <a:ln w="22225"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Results!$E$266:$I$266</c:f>
              <c:strCache>
                <c:ptCount val="5"/>
                <c:pt idx="0">
                  <c:v>May 2011</c:v>
                </c:pt>
                <c:pt idx="1">
                  <c:v>May 2012</c:v>
                </c:pt>
                <c:pt idx="2">
                  <c:v>May 2013</c:v>
                </c:pt>
                <c:pt idx="3">
                  <c:v>May2014</c:v>
                </c:pt>
                <c:pt idx="4">
                  <c:v>May2015</c:v>
                </c:pt>
              </c:strCache>
            </c:strRef>
          </c:cat>
          <c:val>
            <c:numRef>
              <c:f>Results!$E$271:$I$271</c:f>
              <c:numCache>
                <c:formatCode>General</c:formatCode>
                <c:ptCount val="5"/>
                <c:pt idx="0">
                  <c:v>100</c:v>
                </c:pt>
                <c:pt idx="1">
                  <c:v>99.29</c:v>
                </c:pt>
                <c:pt idx="2">
                  <c:v>99.31</c:v>
                </c:pt>
                <c:pt idx="3">
                  <c:v>95.83</c:v>
                </c:pt>
                <c:pt idx="4">
                  <c:v>96.93</c:v>
                </c:pt>
              </c:numCache>
            </c:numRef>
          </c:val>
        </c:ser>
        <c:ser>
          <c:idx val="5"/>
          <c:order val="5"/>
          <c:tx>
            <c:strRef>
              <c:f>Results!$D$272</c:f>
              <c:strCache>
                <c:ptCount val="1"/>
                <c:pt idx="0">
                  <c:v>IT BE First Class</c:v>
                </c:pt>
              </c:strCache>
            </c:strRef>
          </c:tx>
          <c:spPr>
            <a:ln w="22225" cap="rnd">
              <a:solidFill>
                <a:schemeClr val="accent6"/>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Results!$E$266:$I$266</c:f>
              <c:strCache>
                <c:ptCount val="5"/>
                <c:pt idx="0">
                  <c:v>May 2011</c:v>
                </c:pt>
                <c:pt idx="1">
                  <c:v>May 2012</c:v>
                </c:pt>
                <c:pt idx="2">
                  <c:v>May 2013</c:v>
                </c:pt>
                <c:pt idx="3">
                  <c:v>May2014</c:v>
                </c:pt>
                <c:pt idx="4">
                  <c:v>May2015</c:v>
                </c:pt>
              </c:strCache>
            </c:strRef>
          </c:cat>
          <c:val>
            <c:numRef>
              <c:f>Results!$E$272:$I$272</c:f>
              <c:numCache>
                <c:formatCode>General</c:formatCode>
                <c:ptCount val="5"/>
                <c:pt idx="0">
                  <c:v>85.19</c:v>
                </c:pt>
                <c:pt idx="1">
                  <c:v>89.78</c:v>
                </c:pt>
                <c:pt idx="2">
                  <c:v>95.83</c:v>
                </c:pt>
                <c:pt idx="3">
                  <c:v>89.78</c:v>
                </c:pt>
                <c:pt idx="4">
                  <c:v>81.010000000000005</c:v>
                </c:pt>
              </c:numCache>
            </c:numRef>
          </c:val>
        </c:ser>
        <c:ser>
          <c:idx val="6"/>
          <c:order val="6"/>
          <c:tx>
            <c:strRef>
              <c:f>Results!$D$273</c:f>
              <c:strCache>
                <c:ptCount val="1"/>
                <c:pt idx="0">
                  <c:v>University Results BE</c:v>
                </c:pt>
              </c:strCache>
            </c:strRef>
          </c:tx>
          <c:spPr>
            <a:ln w="22225" cap="rnd">
              <a:solidFill>
                <a:schemeClr val="accent1">
                  <a:lumMod val="60000"/>
                </a:schemeClr>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Results!$E$266:$I$266</c:f>
              <c:strCache>
                <c:ptCount val="5"/>
                <c:pt idx="0">
                  <c:v>May 2011</c:v>
                </c:pt>
                <c:pt idx="1">
                  <c:v>May 2012</c:v>
                </c:pt>
                <c:pt idx="2">
                  <c:v>May 2013</c:v>
                </c:pt>
                <c:pt idx="3">
                  <c:v>May2014</c:v>
                </c:pt>
                <c:pt idx="4">
                  <c:v>May2015</c:v>
                </c:pt>
              </c:strCache>
            </c:strRef>
          </c:cat>
          <c:val>
            <c:numRef>
              <c:f>Results!$E$273:$I$273</c:f>
              <c:numCache>
                <c:formatCode>General</c:formatCode>
                <c:ptCount val="5"/>
                <c:pt idx="0">
                  <c:v>96.25</c:v>
                </c:pt>
                <c:pt idx="1">
                  <c:v>96.5</c:v>
                </c:pt>
                <c:pt idx="2">
                  <c:v>96.97</c:v>
                </c:pt>
                <c:pt idx="3">
                  <c:v>96.25</c:v>
                </c:pt>
                <c:pt idx="4">
                  <c:v>96.11999999999999</c:v>
                </c:pt>
              </c:numCache>
            </c:numRef>
          </c:val>
        </c:ser>
        <c:dLbls>
          <c:showVal val="1"/>
        </c:dLbls>
        <c:marker val="1"/>
        <c:axId val="149628032"/>
        <c:axId val="149629568"/>
      </c:lineChart>
      <c:catAx>
        <c:axId val="149628032"/>
        <c:scaling>
          <c:orientation val="minMax"/>
        </c:scaling>
        <c:axPos val="b"/>
        <c:majorGridlines>
          <c:spPr>
            <a:ln w="9525" cap="flat" cmpd="sng" algn="ctr">
              <a:solidFill>
                <a:schemeClr val="dk1">
                  <a:lumMod val="15000"/>
                  <a:lumOff val="85000"/>
                </a:schemeClr>
              </a:solidFill>
              <a:round/>
            </a:ln>
            <a:effectLst/>
          </c:spPr>
        </c:majorGridlines>
        <c:numFmt formatCode="General" sourceLinked="1"/>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149629568"/>
        <c:crosses val="autoZero"/>
        <c:auto val="1"/>
        <c:lblAlgn val="ctr"/>
        <c:lblOffset val="100"/>
      </c:catAx>
      <c:valAx>
        <c:axId val="149629568"/>
        <c:scaling>
          <c:orientation val="minMax"/>
          <c:min val="50"/>
        </c:scaling>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en-US"/>
                  <a:t>% Resluts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149628032"/>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plotVisOnly val="1"/>
    <c:dispBlanksAs val="gap"/>
  </c:chart>
  <c:spPr>
    <a:solidFill>
      <a:schemeClr val="lt1"/>
    </a:solidFill>
    <a:ln w="9525" cap="flat" cmpd="sng" algn="ctr">
      <a:solidFill>
        <a:schemeClr val="dk1">
          <a:lumMod val="15000"/>
          <a:lumOff val="85000"/>
        </a:schemeClr>
      </a:solidFill>
      <a:round/>
    </a:ln>
    <a:effectLst/>
  </c:spPr>
  <c:txPr>
    <a:bodyPr/>
    <a:lstStyle/>
    <a:p>
      <a:pPr>
        <a:defRPr sz="14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260" b="1" i="0" u="none" strike="noStrike" kern="1200" cap="none" spc="0" normalizeH="0" baseline="0">
                <a:solidFill>
                  <a:schemeClr val="dk1">
                    <a:lumMod val="50000"/>
                    <a:lumOff val="50000"/>
                  </a:schemeClr>
                </a:solidFill>
                <a:latin typeface="+mj-lt"/>
                <a:ea typeface="+mj-ea"/>
                <a:cs typeface="+mj-cs"/>
              </a:defRPr>
            </a:pPr>
            <a:r>
              <a:rPr lang="en-US"/>
              <a:t>Institute &amp; Department Results</a:t>
            </a:r>
          </a:p>
        </c:rich>
      </c:tx>
      <c:layout/>
      <c:spPr>
        <a:noFill/>
        <a:ln>
          <a:noFill/>
        </a:ln>
        <a:effectLst/>
      </c:spPr>
    </c:title>
    <c:plotArea>
      <c:layout/>
      <c:barChart>
        <c:barDir val="col"/>
        <c:grouping val="clustered"/>
        <c:ser>
          <c:idx val="0"/>
          <c:order val="0"/>
          <c:tx>
            <c:strRef>
              <c:f>Results!$D$316</c:f>
              <c:strCache>
                <c:ptCount val="1"/>
                <c:pt idx="0">
                  <c:v>TCET Passing %</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Results!$E$315:$I$315</c:f>
              <c:strCache>
                <c:ptCount val="5"/>
                <c:pt idx="0">
                  <c:v>May 2011</c:v>
                </c:pt>
                <c:pt idx="1">
                  <c:v>May 2012</c:v>
                </c:pt>
                <c:pt idx="2">
                  <c:v>May 2013</c:v>
                </c:pt>
                <c:pt idx="3">
                  <c:v>May2014</c:v>
                </c:pt>
                <c:pt idx="4">
                  <c:v>May2015</c:v>
                </c:pt>
              </c:strCache>
            </c:strRef>
          </c:cat>
          <c:val>
            <c:numRef>
              <c:f>Results!$E$316:$I$316</c:f>
              <c:numCache>
                <c:formatCode>General</c:formatCode>
                <c:ptCount val="5"/>
                <c:pt idx="0">
                  <c:v>79.8</c:v>
                </c:pt>
                <c:pt idx="1">
                  <c:v>81.55</c:v>
                </c:pt>
                <c:pt idx="2">
                  <c:v>80.2</c:v>
                </c:pt>
                <c:pt idx="3">
                  <c:v>78.23</c:v>
                </c:pt>
                <c:pt idx="4">
                  <c:v>77.81</c:v>
                </c:pt>
              </c:numCache>
            </c:numRef>
          </c:val>
        </c:ser>
        <c:ser>
          <c:idx val="1"/>
          <c:order val="1"/>
          <c:tx>
            <c:strRef>
              <c:f>Results!$D$317</c:f>
              <c:strCache>
                <c:ptCount val="1"/>
                <c:pt idx="0">
                  <c:v>TCET First Class</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Results!$E$315:$I$315</c:f>
              <c:strCache>
                <c:ptCount val="5"/>
                <c:pt idx="0">
                  <c:v>May 2011</c:v>
                </c:pt>
                <c:pt idx="1">
                  <c:v>May 2012</c:v>
                </c:pt>
                <c:pt idx="2">
                  <c:v>May 2013</c:v>
                </c:pt>
                <c:pt idx="3">
                  <c:v>May2014</c:v>
                </c:pt>
                <c:pt idx="4">
                  <c:v>May2015</c:v>
                </c:pt>
              </c:strCache>
            </c:strRef>
          </c:cat>
          <c:val>
            <c:numRef>
              <c:f>Results!$E$317:$I$317</c:f>
              <c:numCache>
                <c:formatCode>General</c:formatCode>
                <c:ptCount val="5"/>
                <c:pt idx="0">
                  <c:v>73.92</c:v>
                </c:pt>
                <c:pt idx="1">
                  <c:v>61.39</c:v>
                </c:pt>
                <c:pt idx="2">
                  <c:v>84.58</c:v>
                </c:pt>
                <c:pt idx="3">
                  <c:v>87.8</c:v>
                </c:pt>
                <c:pt idx="4">
                  <c:v>79</c:v>
                </c:pt>
              </c:numCache>
            </c:numRef>
          </c:val>
        </c:ser>
        <c:dLbls>
          <c:showVal val="1"/>
        </c:dLbls>
        <c:axId val="149666432"/>
        <c:axId val="149676416"/>
      </c:barChart>
      <c:lineChart>
        <c:grouping val="standard"/>
        <c:ser>
          <c:idx val="2"/>
          <c:order val="2"/>
          <c:tx>
            <c:strRef>
              <c:f>Results!$D$318</c:f>
              <c:strCache>
                <c:ptCount val="1"/>
                <c:pt idx="0">
                  <c:v>IT Dept Passing %</c:v>
                </c:pt>
              </c:strCache>
            </c:strRef>
          </c:tx>
          <c:spPr>
            <a:ln w="2222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Results!$E$315:$I$315</c:f>
              <c:strCache>
                <c:ptCount val="5"/>
                <c:pt idx="0">
                  <c:v>May 2011</c:v>
                </c:pt>
                <c:pt idx="1">
                  <c:v>May 2012</c:v>
                </c:pt>
                <c:pt idx="2">
                  <c:v>May 2013</c:v>
                </c:pt>
                <c:pt idx="3">
                  <c:v>May2014</c:v>
                </c:pt>
                <c:pt idx="4">
                  <c:v>May2015</c:v>
                </c:pt>
              </c:strCache>
            </c:strRef>
          </c:cat>
          <c:val>
            <c:numRef>
              <c:f>Results!$E$318:$I$318</c:f>
              <c:numCache>
                <c:formatCode>General</c:formatCode>
                <c:ptCount val="5"/>
                <c:pt idx="0">
                  <c:v>92.98</c:v>
                </c:pt>
                <c:pt idx="1">
                  <c:v>93.97</c:v>
                </c:pt>
                <c:pt idx="2">
                  <c:v>92.03</c:v>
                </c:pt>
                <c:pt idx="3">
                  <c:v>89.35</c:v>
                </c:pt>
                <c:pt idx="4">
                  <c:v>91.77</c:v>
                </c:pt>
              </c:numCache>
            </c:numRef>
          </c:val>
        </c:ser>
        <c:ser>
          <c:idx val="3"/>
          <c:order val="3"/>
          <c:tx>
            <c:strRef>
              <c:f>Results!$D$319</c:f>
              <c:strCache>
                <c:ptCount val="1"/>
                <c:pt idx="0">
                  <c:v>IT Dept First Class</c:v>
                </c:pt>
              </c:strCache>
            </c:strRef>
          </c:tx>
          <c:spPr>
            <a:ln w="2222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Results!$E$315:$I$315</c:f>
              <c:strCache>
                <c:ptCount val="5"/>
                <c:pt idx="0">
                  <c:v>May 2011</c:v>
                </c:pt>
                <c:pt idx="1">
                  <c:v>May 2012</c:v>
                </c:pt>
                <c:pt idx="2">
                  <c:v>May 2013</c:v>
                </c:pt>
                <c:pt idx="3">
                  <c:v>May2014</c:v>
                </c:pt>
                <c:pt idx="4">
                  <c:v>May2015</c:v>
                </c:pt>
              </c:strCache>
            </c:strRef>
          </c:cat>
          <c:val>
            <c:numRef>
              <c:f>Results!$E$319:$I$319</c:f>
              <c:numCache>
                <c:formatCode>General</c:formatCode>
                <c:ptCount val="5"/>
                <c:pt idx="0">
                  <c:v>78.86999999999999</c:v>
                </c:pt>
                <c:pt idx="1">
                  <c:v>80.760000000000005</c:v>
                </c:pt>
                <c:pt idx="2">
                  <c:v>85.710000000000008</c:v>
                </c:pt>
                <c:pt idx="3">
                  <c:v>89.35</c:v>
                </c:pt>
                <c:pt idx="4">
                  <c:v>78.34</c:v>
                </c:pt>
              </c:numCache>
            </c:numRef>
          </c:val>
        </c:ser>
        <c:dLbls/>
        <c:marker val="1"/>
        <c:axId val="149666432"/>
        <c:axId val="149676416"/>
      </c:lineChart>
      <c:catAx>
        <c:axId val="149666432"/>
        <c:scaling>
          <c:orientation val="minMax"/>
        </c:scaling>
        <c:axPos val="b"/>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0" i="0" u="none" strike="noStrike" kern="1200" cap="none" spc="0" normalizeH="0" baseline="0">
                <a:solidFill>
                  <a:schemeClr val="dk1">
                    <a:lumMod val="65000"/>
                    <a:lumOff val="35000"/>
                  </a:schemeClr>
                </a:solidFill>
                <a:latin typeface="+mn-lt"/>
                <a:ea typeface="+mn-ea"/>
                <a:cs typeface="+mn-cs"/>
              </a:defRPr>
            </a:pPr>
            <a:endParaRPr lang="en-US"/>
          </a:p>
        </c:txPr>
        <c:crossAx val="149676416"/>
        <c:crosses val="autoZero"/>
        <c:auto val="1"/>
        <c:lblAlgn val="ctr"/>
        <c:lblOffset val="100"/>
      </c:catAx>
      <c:valAx>
        <c:axId val="149676416"/>
        <c:scaling>
          <c:orientation val="minMax"/>
        </c:scaling>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dk1">
                        <a:lumMod val="65000"/>
                        <a:lumOff val="35000"/>
                      </a:schemeClr>
                    </a:solidFill>
                    <a:latin typeface="+mn-lt"/>
                    <a:ea typeface="+mn-ea"/>
                    <a:cs typeface="+mn-cs"/>
                  </a:defRPr>
                </a:pPr>
                <a:r>
                  <a:rPr lang="en-US"/>
                  <a:t>% Results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lumMod val="65000"/>
                    <a:lumOff val="35000"/>
                  </a:schemeClr>
                </a:solidFill>
                <a:latin typeface="+mn-lt"/>
                <a:ea typeface="+mn-ea"/>
                <a:cs typeface="+mn-cs"/>
              </a:defRPr>
            </a:pPr>
            <a:endParaRPr lang="en-US"/>
          </a:p>
        </c:txPr>
        <c:crossAx val="149666432"/>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plotVisOnly val="1"/>
    <c:dispBlanksAs val="gap"/>
  </c:chart>
  <c:spPr>
    <a:solidFill>
      <a:schemeClr val="lt1"/>
    </a:solidFill>
    <a:ln w="9525" cap="flat" cmpd="sng" algn="ctr">
      <a:solidFill>
        <a:schemeClr val="dk1">
          <a:lumMod val="15000"/>
          <a:lumOff val="85000"/>
        </a:schemeClr>
      </a:solidFill>
      <a:round/>
    </a:ln>
    <a:effectLst/>
  </c:spPr>
  <c:txPr>
    <a:bodyPr/>
    <a:lstStyle/>
    <a:p>
      <a:pPr>
        <a:defRPr sz="105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n-US"/>
              <a:t>Institute &amp; University Results Comparison</a:t>
            </a:r>
          </a:p>
        </c:rich>
      </c:tx>
      <c:layout/>
      <c:spPr>
        <a:noFill/>
        <a:ln>
          <a:noFill/>
        </a:ln>
        <a:effectLst/>
      </c:spPr>
    </c:title>
    <c:plotArea>
      <c:layout/>
      <c:barChart>
        <c:barDir val="col"/>
        <c:grouping val="clustered"/>
        <c:ser>
          <c:idx val="0"/>
          <c:order val="0"/>
          <c:tx>
            <c:strRef>
              <c:f>Results!$D$188</c:f>
              <c:strCache>
                <c:ptCount val="1"/>
                <c:pt idx="0">
                  <c:v>TCET Passing %</c:v>
                </c:pt>
              </c:strCache>
            </c:strRef>
          </c:tx>
          <c:spPr>
            <a:solidFill>
              <a:schemeClr val="accent1"/>
            </a:solidFill>
            <a:ln>
              <a:noFill/>
            </a:ln>
            <a:effectLst/>
          </c:spPr>
          <c:cat>
            <c:strRef>
              <c:f>Results!$E$187:$I$187</c:f>
              <c:strCache>
                <c:ptCount val="5"/>
                <c:pt idx="0">
                  <c:v>May 2011</c:v>
                </c:pt>
                <c:pt idx="1">
                  <c:v>May 2012</c:v>
                </c:pt>
                <c:pt idx="2">
                  <c:v>May 2013</c:v>
                </c:pt>
                <c:pt idx="3">
                  <c:v>May2014</c:v>
                </c:pt>
                <c:pt idx="4">
                  <c:v>May2015</c:v>
                </c:pt>
              </c:strCache>
            </c:strRef>
          </c:cat>
          <c:val>
            <c:numRef>
              <c:f>Results!$E$188:$I$188</c:f>
              <c:numCache>
                <c:formatCode>General</c:formatCode>
                <c:ptCount val="5"/>
                <c:pt idx="0">
                  <c:v>79.8</c:v>
                </c:pt>
                <c:pt idx="1">
                  <c:v>81.55</c:v>
                </c:pt>
                <c:pt idx="2">
                  <c:v>80.2</c:v>
                </c:pt>
                <c:pt idx="3">
                  <c:v>78.23</c:v>
                </c:pt>
                <c:pt idx="4">
                  <c:v>77.81</c:v>
                </c:pt>
              </c:numCache>
            </c:numRef>
          </c:val>
        </c:ser>
        <c:ser>
          <c:idx val="1"/>
          <c:order val="1"/>
          <c:tx>
            <c:strRef>
              <c:f>Results!$D$189</c:f>
              <c:strCache>
                <c:ptCount val="1"/>
                <c:pt idx="0">
                  <c:v>TCET First Class</c:v>
                </c:pt>
              </c:strCache>
            </c:strRef>
          </c:tx>
          <c:spPr>
            <a:solidFill>
              <a:schemeClr val="accent2"/>
            </a:solidFill>
            <a:ln>
              <a:noFill/>
            </a:ln>
            <a:effectLst/>
          </c:spPr>
          <c:cat>
            <c:strRef>
              <c:f>Results!$E$187:$I$187</c:f>
              <c:strCache>
                <c:ptCount val="5"/>
                <c:pt idx="0">
                  <c:v>May 2011</c:v>
                </c:pt>
                <c:pt idx="1">
                  <c:v>May 2012</c:v>
                </c:pt>
                <c:pt idx="2">
                  <c:v>May 2013</c:v>
                </c:pt>
                <c:pt idx="3">
                  <c:v>May2014</c:v>
                </c:pt>
                <c:pt idx="4">
                  <c:v>May2015</c:v>
                </c:pt>
              </c:strCache>
            </c:strRef>
          </c:cat>
          <c:val>
            <c:numRef>
              <c:f>Results!$E$189:$I$189</c:f>
              <c:numCache>
                <c:formatCode>General</c:formatCode>
                <c:ptCount val="5"/>
                <c:pt idx="0">
                  <c:v>73.92</c:v>
                </c:pt>
                <c:pt idx="1">
                  <c:v>61.39</c:v>
                </c:pt>
                <c:pt idx="2">
                  <c:v>84.58</c:v>
                </c:pt>
                <c:pt idx="3">
                  <c:v>87.8</c:v>
                </c:pt>
                <c:pt idx="4">
                  <c:v>79</c:v>
                </c:pt>
              </c:numCache>
            </c:numRef>
          </c:val>
        </c:ser>
        <c:ser>
          <c:idx val="2"/>
          <c:order val="2"/>
          <c:tx>
            <c:strRef>
              <c:f>Results!$D$190</c:f>
              <c:strCache>
                <c:ptCount val="1"/>
                <c:pt idx="0">
                  <c:v>IT Dept Passing %</c:v>
                </c:pt>
              </c:strCache>
            </c:strRef>
          </c:tx>
          <c:spPr>
            <a:solidFill>
              <a:schemeClr val="accent3"/>
            </a:solidFill>
            <a:ln>
              <a:noFill/>
            </a:ln>
            <a:effectLst/>
          </c:spPr>
          <c:cat>
            <c:strRef>
              <c:f>Results!$E$187:$I$187</c:f>
              <c:strCache>
                <c:ptCount val="5"/>
                <c:pt idx="0">
                  <c:v>May 2011</c:v>
                </c:pt>
                <c:pt idx="1">
                  <c:v>May 2012</c:v>
                </c:pt>
                <c:pt idx="2">
                  <c:v>May 2013</c:v>
                </c:pt>
                <c:pt idx="3">
                  <c:v>May2014</c:v>
                </c:pt>
                <c:pt idx="4">
                  <c:v>May2015</c:v>
                </c:pt>
              </c:strCache>
            </c:strRef>
          </c:cat>
          <c:val>
            <c:numRef>
              <c:f>Results!$E$190:$I$190</c:f>
              <c:numCache>
                <c:formatCode>General</c:formatCode>
                <c:ptCount val="5"/>
                <c:pt idx="0">
                  <c:v>92.98</c:v>
                </c:pt>
                <c:pt idx="1">
                  <c:v>93.97</c:v>
                </c:pt>
                <c:pt idx="2">
                  <c:v>92.03</c:v>
                </c:pt>
                <c:pt idx="3">
                  <c:v>89.35</c:v>
                </c:pt>
                <c:pt idx="4">
                  <c:v>91.77</c:v>
                </c:pt>
              </c:numCache>
            </c:numRef>
          </c:val>
        </c:ser>
        <c:ser>
          <c:idx val="3"/>
          <c:order val="3"/>
          <c:tx>
            <c:strRef>
              <c:f>Results!$D$191</c:f>
              <c:strCache>
                <c:ptCount val="1"/>
                <c:pt idx="0">
                  <c:v>IT Dept First Class</c:v>
                </c:pt>
              </c:strCache>
            </c:strRef>
          </c:tx>
          <c:spPr>
            <a:solidFill>
              <a:schemeClr val="accent4"/>
            </a:solidFill>
            <a:ln>
              <a:noFill/>
            </a:ln>
            <a:effectLst/>
          </c:spPr>
          <c:cat>
            <c:strRef>
              <c:f>Results!$E$187:$I$187</c:f>
              <c:strCache>
                <c:ptCount val="5"/>
                <c:pt idx="0">
                  <c:v>May 2011</c:v>
                </c:pt>
                <c:pt idx="1">
                  <c:v>May 2012</c:v>
                </c:pt>
                <c:pt idx="2">
                  <c:v>May 2013</c:v>
                </c:pt>
                <c:pt idx="3">
                  <c:v>May2014</c:v>
                </c:pt>
                <c:pt idx="4">
                  <c:v>May2015</c:v>
                </c:pt>
              </c:strCache>
            </c:strRef>
          </c:cat>
          <c:val>
            <c:numRef>
              <c:f>Results!$E$191:$I$191</c:f>
              <c:numCache>
                <c:formatCode>General</c:formatCode>
                <c:ptCount val="5"/>
                <c:pt idx="0">
                  <c:v>78.86999999999999</c:v>
                </c:pt>
                <c:pt idx="1">
                  <c:v>80.760000000000005</c:v>
                </c:pt>
                <c:pt idx="2">
                  <c:v>85.710000000000008</c:v>
                </c:pt>
                <c:pt idx="3">
                  <c:v>89.35</c:v>
                </c:pt>
                <c:pt idx="4">
                  <c:v>78.34</c:v>
                </c:pt>
              </c:numCache>
            </c:numRef>
          </c:val>
        </c:ser>
        <c:ser>
          <c:idx val="4"/>
          <c:order val="4"/>
          <c:tx>
            <c:strRef>
              <c:f>Results!$D$192</c:f>
              <c:strCache>
                <c:ptCount val="1"/>
                <c:pt idx="0">
                  <c:v>IT FE Results</c:v>
                </c:pt>
              </c:strCache>
            </c:strRef>
          </c:tx>
          <c:spPr>
            <a:solidFill>
              <a:schemeClr val="accent5"/>
            </a:solidFill>
            <a:ln>
              <a:noFill/>
            </a:ln>
            <a:effectLst/>
          </c:spPr>
          <c:cat>
            <c:strRef>
              <c:f>Results!$E$187:$I$187</c:f>
              <c:strCache>
                <c:ptCount val="5"/>
                <c:pt idx="0">
                  <c:v>May 2011</c:v>
                </c:pt>
                <c:pt idx="1">
                  <c:v>May 2012</c:v>
                </c:pt>
                <c:pt idx="2">
                  <c:v>May 2013</c:v>
                </c:pt>
                <c:pt idx="3">
                  <c:v>May2014</c:v>
                </c:pt>
                <c:pt idx="4">
                  <c:v>May2015</c:v>
                </c:pt>
              </c:strCache>
            </c:strRef>
          </c:cat>
          <c:val>
            <c:numRef>
              <c:f>Results!$E$192:$I$192</c:f>
              <c:numCache>
                <c:formatCode>General</c:formatCode>
                <c:ptCount val="5"/>
                <c:pt idx="0">
                  <c:v>51.9</c:v>
                </c:pt>
                <c:pt idx="1">
                  <c:v>62.99</c:v>
                </c:pt>
                <c:pt idx="2">
                  <c:v>61.4</c:v>
                </c:pt>
                <c:pt idx="3">
                  <c:v>63.05</c:v>
                </c:pt>
                <c:pt idx="4">
                  <c:v>57.47</c:v>
                </c:pt>
              </c:numCache>
            </c:numRef>
          </c:val>
        </c:ser>
        <c:ser>
          <c:idx val="5"/>
          <c:order val="5"/>
          <c:tx>
            <c:strRef>
              <c:f>Results!$D$193</c:f>
              <c:strCache>
                <c:ptCount val="1"/>
                <c:pt idx="0">
                  <c:v>IT BE Results</c:v>
                </c:pt>
              </c:strCache>
            </c:strRef>
          </c:tx>
          <c:spPr>
            <a:solidFill>
              <a:schemeClr val="accent6"/>
            </a:solidFill>
            <a:ln>
              <a:noFill/>
            </a:ln>
            <a:effectLst/>
          </c:spPr>
          <c:cat>
            <c:strRef>
              <c:f>Results!$E$187:$I$187</c:f>
              <c:strCache>
                <c:ptCount val="5"/>
                <c:pt idx="0">
                  <c:v>May 2011</c:v>
                </c:pt>
                <c:pt idx="1">
                  <c:v>May 2012</c:v>
                </c:pt>
                <c:pt idx="2">
                  <c:v>May 2013</c:v>
                </c:pt>
                <c:pt idx="3">
                  <c:v>May2014</c:v>
                </c:pt>
                <c:pt idx="4">
                  <c:v>May2015</c:v>
                </c:pt>
              </c:strCache>
            </c:strRef>
          </c:cat>
          <c:val>
            <c:numRef>
              <c:f>Results!$E$193:$I$193</c:f>
              <c:numCache>
                <c:formatCode>General</c:formatCode>
                <c:ptCount val="5"/>
                <c:pt idx="0">
                  <c:v>100</c:v>
                </c:pt>
                <c:pt idx="1">
                  <c:v>99.29</c:v>
                </c:pt>
                <c:pt idx="2">
                  <c:v>99.31</c:v>
                </c:pt>
                <c:pt idx="3">
                  <c:v>95.83</c:v>
                </c:pt>
                <c:pt idx="4">
                  <c:v>96.93</c:v>
                </c:pt>
              </c:numCache>
            </c:numRef>
          </c:val>
        </c:ser>
        <c:dLbls/>
        <c:axId val="149970304"/>
        <c:axId val="150013056"/>
      </c:barChart>
      <c:lineChart>
        <c:grouping val="standard"/>
        <c:ser>
          <c:idx val="6"/>
          <c:order val="6"/>
          <c:tx>
            <c:strRef>
              <c:f>Results!$D$194</c:f>
              <c:strCache>
                <c:ptCount val="1"/>
                <c:pt idx="0">
                  <c:v>University Results BE</c:v>
                </c:pt>
              </c:strCache>
            </c:strRef>
          </c:tx>
          <c:spPr>
            <a:ln w="28575" cap="rnd">
              <a:solidFill>
                <a:schemeClr val="accent1">
                  <a:lumMod val="60000"/>
                </a:schemeClr>
              </a:solidFill>
              <a:round/>
            </a:ln>
            <a:effectLst/>
          </c:spPr>
          <c:marker>
            <c:symbol val="none"/>
          </c:marker>
          <c:cat>
            <c:strRef>
              <c:f>Results!$E$187:$I$187</c:f>
              <c:strCache>
                <c:ptCount val="5"/>
                <c:pt idx="0">
                  <c:v>May 2011</c:v>
                </c:pt>
                <c:pt idx="1">
                  <c:v>May 2012</c:v>
                </c:pt>
                <c:pt idx="2">
                  <c:v>May 2013</c:v>
                </c:pt>
                <c:pt idx="3">
                  <c:v>May2014</c:v>
                </c:pt>
                <c:pt idx="4">
                  <c:v>May2015</c:v>
                </c:pt>
              </c:strCache>
            </c:strRef>
          </c:cat>
          <c:val>
            <c:numRef>
              <c:f>Results!$E$194:$I$194</c:f>
              <c:numCache>
                <c:formatCode>General</c:formatCode>
                <c:ptCount val="5"/>
                <c:pt idx="0">
                  <c:v>96.25</c:v>
                </c:pt>
                <c:pt idx="1">
                  <c:v>96.5</c:v>
                </c:pt>
                <c:pt idx="2">
                  <c:v>96.97</c:v>
                </c:pt>
                <c:pt idx="3">
                  <c:v>96.25</c:v>
                </c:pt>
                <c:pt idx="4">
                  <c:v>96.11999999999999</c:v>
                </c:pt>
              </c:numCache>
            </c:numRef>
          </c:val>
        </c:ser>
        <c:ser>
          <c:idx val="7"/>
          <c:order val="7"/>
          <c:tx>
            <c:strRef>
              <c:f>Results!$D$195</c:f>
              <c:strCache>
                <c:ptCount val="1"/>
                <c:pt idx="0">
                  <c:v>University Results FE</c:v>
                </c:pt>
              </c:strCache>
            </c:strRef>
          </c:tx>
          <c:spPr>
            <a:ln w="28575" cap="rnd">
              <a:solidFill>
                <a:schemeClr val="accent2">
                  <a:lumMod val="60000"/>
                </a:schemeClr>
              </a:solidFill>
              <a:round/>
            </a:ln>
            <a:effectLst/>
          </c:spPr>
          <c:marker>
            <c:symbol val="none"/>
          </c:marker>
          <c:cat>
            <c:strRef>
              <c:f>Results!$E$187:$I$187</c:f>
              <c:strCache>
                <c:ptCount val="5"/>
                <c:pt idx="0">
                  <c:v>May 2011</c:v>
                </c:pt>
                <c:pt idx="1">
                  <c:v>May 2012</c:v>
                </c:pt>
                <c:pt idx="2">
                  <c:v>May 2013</c:v>
                </c:pt>
                <c:pt idx="3">
                  <c:v>May2014</c:v>
                </c:pt>
                <c:pt idx="4">
                  <c:v>May2015</c:v>
                </c:pt>
              </c:strCache>
            </c:strRef>
          </c:cat>
          <c:val>
            <c:numRef>
              <c:f>Results!$E$195:$I$195</c:f>
              <c:numCache>
                <c:formatCode>General</c:formatCode>
                <c:ptCount val="5"/>
                <c:pt idx="0">
                  <c:v>29.959999999999997</c:v>
                </c:pt>
                <c:pt idx="1">
                  <c:v>39.349999999999994</c:v>
                </c:pt>
                <c:pt idx="2">
                  <c:v>45.65</c:v>
                </c:pt>
                <c:pt idx="3">
                  <c:v>42.87</c:v>
                </c:pt>
                <c:pt idx="4">
                  <c:v>43</c:v>
                </c:pt>
              </c:numCache>
            </c:numRef>
          </c:val>
        </c:ser>
        <c:ser>
          <c:idx val="8"/>
          <c:order val="8"/>
          <c:tx>
            <c:strRef>
              <c:f>Results!$D$196</c:f>
              <c:strCache>
                <c:ptCount val="1"/>
              </c:strCache>
            </c:strRef>
          </c:tx>
          <c:spPr>
            <a:ln w="28575" cap="rnd">
              <a:solidFill>
                <a:schemeClr val="accent3">
                  <a:lumMod val="60000"/>
                </a:schemeClr>
              </a:solidFill>
              <a:round/>
            </a:ln>
            <a:effectLst/>
          </c:spPr>
          <c:marker>
            <c:symbol val="none"/>
          </c:marker>
          <c:cat>
            <c:strRef>
              <c:f>Results!$E$187:$I$187</c:f>
              <c:strCache>
                <c:ptCount val="5"/>
                <c:pt idx="0">
                  <c:v>May 2011</c:v>
                </c:pt>
                <c:pt idx="1">
                  <c:v>May 2012</c:v>
                </c:pt>
                <c:pt idx="2">
                  <c:v>May 2013</c:v>
                </c:pt>
                <c:pt idx="3">
                  <c:v>May2014</c:v>
                </c:pt>
                <c:pt idx="4">
                  <c:v>May2015</c:v>
                </c:pt>
              </c:strCache>
            </c:strRef>
          </c:cat>
          <c:val>
            <c:numRef>
              <c:f>Results!$E$196:$I$196</c:f>
              <c:numCache>
                <c:formatCode>General</c:formatCode>
                <c:ptCount val="5"/>
              </c:numCache>
            </c:numRef>
          </c:val>
        </c:ser>
        <c:dLbls/>
        <c:marker val="1"/>
        <c:axId val="149970304"/>
        <c:axId val="150013056"/>
      </c:lineChart>
      <c:catAx>
        <c:axId val="1499703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50013056"/>
        <c:crosses val="autoZero"/>
        <c:auto val="1"/>
        <c:lblAlgn val="ctr"/>
        <c:lblOffset val="100"/>
      </c:catAx>
      <c:valAx>
        <c:axId val="150013056"/>
        <c:scaling>
          <c:orientation val="minMax"/>
          <c:max val="10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 Results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99703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sz="105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layout/>
    </c:title>
    <c:plotArea>
      <c:layout/>
      <c:pieChart>
        <c:varyColors val="1"/>
        <c:ser>
          <c:idx val="0"/>
          <c:order val="0"/>
          <c:tx>
            <c:strRef>
              <c:f>Sheet3!$C$1</c:f>
              <c:strCache>
                <c:ptCount val="1"/>
                <c:pt idx="0">
                  <c:v>Percentage Students </c:v>
                </c:pt>
              </c:strCache>
            </c:strRef>
          </c:tx>
          <c:dPt>
            <c:idx val="2"/>
            <c:spPr>
              <a:solidFill>
                <a:schemeClr val="accent6">
                  <a:lumMod val="60000"/>
                  <a:lumOff val="40000"/>
                </a:schemeClr>
              </a:solidFill>
            </c:spPr>
          </c:dPt>
          <c:dPt>
            <c:idx val="4"/>
            <c:spPr>
              <a:solidFill>
                <a:schemeClr val="bg2">
                  <a:lumMod val="25000"/>
                </a:schemeClr>
              </a:solidFill>
            </c:spPr>
          </c:dPt>
          <c:dLbls>
            <c:spPr>
              <a:noFill/>
              <a:ln>
                <a:noFill/>
              </a:ln>
              <a:effectLst/>
            </c:spPr>
            <c:showPercent val="1"/>
            <c:extLst>
              <c:ext xmlns:c15="http://schemas.microsoft.com/office/drawing/2012/chart" uri="{CE6537A1-D6FC-4f65-9D91-7224C49458BB}"/>
            </c:extLst>
          </c:dLbls>
          <c:cat>
            <c:strRef>
              <c:f>Sheet3!$B$2:$B$6</c:f>
              <c:strCache>
                <c:ptCount val="5"/>
                <c:pt idx="0">
                  <c:v>IT Sector </c:v>
                </c:pt>
                <c:pt idx="1">
                  <c:v>Higher Studies </c:v>
                </c:pt>
                <c:pt idx="2">
                  <c:v>Public Sector </c:v>
                </c:pt>
                <c:pt idx="3">
                  <c:v>Self Employment through Entrepreneurship/ Family Business  </c:v>
                </c:pt>
                <c:pt idx="4">
                  <c:v>Govt. Sectors and NGOs </c:v>
                </c:pt>
              </c:strCache>
            </c:strRef>
          </c:cat>
          <c:val>
            <c:numRef>
              <c:f>Sheet3!$C$2:$C$6</c:f>
              <c:numCache>
                <c:formatCode>General</c:formatCode>
                <c:ptCount val="5"/>
                <c:pt idx="0">
                  <c:v>60</c:v>
                </c:pt>
                <c:pt idx="1">
                  <c:v>20</c:v>
                </c:pt>
                <c:pt idx="2">
                  <c:v>10</c:v>
                </c:pt>
                <c:pt idx="3">
                  <c:v>5</c:v>
                </c:pt>
                <c:pt idx="4">
                  <c:v>5</c:v>
                </c:pt>
              </c:numCache>
            </c:numRef>
          </c:val>
        </c:ser>
        <c:dLbls>
          <c:showPercent val="1"/>
        </c:dLbls>
        <c:firstSliceAng val="0"/>
      </c:pieChart>
    </c:plotArea>
    <c:legend>
      <c:legendPos val="r"/>
      <c:layout>
        <c:manualLayout>
          <c:xMode val="edge"/>
          <c:yMode val="edge"/>
          <c:x val="0.71257800053707665"/>
          <c:y val="0.23303914847584167"/>
          <c:w val="0.28742199946292762"/>
          <c:h val="0.69387021888673561"/>
        </c:manualLayout>
      </c:layout>
      <c:txPr>
        <a:bodyPr/>
        <a:lstStyle/>
        <a:p>
          <a:pPr>
            <a:defRPr sz="1400"/>
          </a:pPr>
          <a:endParaRPr lang="en-US"/>
        </a:p>
      </c:txPr>
    </c:legend>
    <c:plotVisOnly val="1"/>
    <c:dispBlanksAs val="zero"/>
  </c:chart>
  <c:txPr>
    <a:bodyPr/>
    <a:lstStyle/>
    <a:p>
      <a:pPr>
        <a:defRPr sz="1800"/>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Placement Statistics</a:t>
            </a:r>
          </a:p>
        </c:rich>
      </c:tx>
      <c:layout/>
      <c:spPr>
        <a:noFill/>
        <a:ln>
          <a:noFill/>
        </a:ln>
        <a:effectLst/>
      </c:spPr>
    </c:title>
    <c:plotArea>
      <c:layout/>
      <c:barChart>
        <c:barDir val="col"/>
        <c:grouping val="clustered"/>
        <c:ser>
          <c:idx val="0"/>
          <c:order val="0"/>
          <c:tx>
            <c:strRef>
              <c:f>Placement!$E$45</c:f>
              <c:strCache>
                <c:ptCount val="1"/>
                <c:pt idx="0">
                  <c:v>Total Students</c:v>
                </c:pt>
              </c:strCache>
            </c:strRef>
          </c:tx>
          <c:spPr>
            <a:solidFill>
              <a:schemeClr val="accent1"/>
            </a:solidFill>
            <a:ln>
              <a:noFill/>
            </a:ln>
            <a:effectLst/>
          </c:spPr>
          <c:cat>
            <c:numRef>
              <c:f>Placement!$D$46:$D$51</c:f>
              <c:numCache>
                <c:formatCode>General</c:formatCode>
                <c:ptCount val="6"/>
                <c:pt idx="0">
                  <c:v>2010</c:v>
                </c:pt>
                <c:pt idx="1">
                  <c:v>2011</c:v>
                </c:pt>
                <c:pt idx="2">
                  <c:v>2012</c:v>
                </c:pt>
                <c:pt idx="3">
                  <c:v>2013</c:v>
                </c:pt>
                <c:pt idx="4">
                  <c:v>2014</c:v>
                </c:pt>
                <c:pt idx="5">
                  <c:v>2015</c:v>
                </c:pt>
              </c:numCache>
            </c:numRef>
          </c:cat>
          <c:val>
            <c:numRef>
              <c:f>Placement!$E$46:$E$51</c:f>
              <c:numCache>
                <c:formatCode>General</c:formatCode>
                <c:ptCount val="6"/>
                <c:pt idx="0">
                  <c:v>158</c:v>
                </c:pt>
                <c:pt idx="1">
                  <c:v>135</c:v>
                </c:pt>
                <c:pt idx="2">
                  <c:v>140</c:v>
                </c:pt>
                <c:pt idx="3">
                  <c:v>143</c:v>
                </c:pt>
                <c:pt idx="4">
                  <c:v>125</c:v>
                </c:pt>
                <c:pt idx="5">
                  <c:v>124</c:v>
                </c:pt>
              </c:numCache>
            </c:numRef>
          </c:val>
        </c:ser>
        <c:ser>
          <c:idx val="1"/>
          <c:order val="1"/>
          <c:tx>
            <c:strRef>
              <c:f>Placement!$F$45</c:f>
              <c:strCache>
                <c:ptCount val="1"/>
                <c:pt idx="0">
                  <c:v>Eligible</c:v>
                </c:pt>
              </c:strCache>
            </c:strRef>
          </c:tx>
          <c:spPr>
            <a:solidFill>
              <a:schemeClr val="accent2"/>
            </a:solidFill>
            <a:ln>
              <a:noFill/>
            </a:ln>
            <a:effectLst/>
          </c:spPr>
          <c:cat>
            <c:numRef>
              <c:f>Placement!$D$46:$D$51</c:f>
              <c:numCache>
                <c:formatCode>General</c:formatCode>
                <c:ptCount val="6"/>
                <c:pt idx="0">
                  <c:v>2010</c:v>
                </c:pt>
                <c:pt idx="1">
                  <c:v>2011</c:v>
                </c:pt>
                <c:pt idx="2">
                  <c:v>2012</c:v>
                </c:pt>
                <c:pt idx="3">
                  <c:v>2013</c:v>
                </c:pt>
                <c:pt idx="4">
                  <c:v>2014</c:v>
                </c:pt>
                <c:pt idx="5">
                  <c:v>2015</c:v>
                </c:pt>
              </c:numCache>
            </c:numRef>
          </c:cat>
          <c:val>
            <c:numRef>
              <c:f>Placement!$F$46:$F$51</c:f>
              <c:numCache>
                <c:formatCode>General</c:formatCode>
                <c:ptCount val="6"/>
                <c:pt idx="0">
                  <c:v>113</c:v>
                </c:pt>
                <c:pt idx="1">
                  <c:v>123</c:v>
                </c:pt>
                <c:pt idx="2">
                  <c:v>128</c:v>
                </c:pt>
                <c:pt idx="3">
                  <c:v>119</c:v>
                </c:pt>
                <c:pt idx="4">
                  <c:v>105</c:v>
                </c:pt>
                <c:pt idx="5">
                  <c:v>103</c:v>
                </c:pt>
              </c:numCache>
            </c:numRef>
          </c:val>
        </c:ser>
        <c:ser>
          <c:idx val="3"/>
          <c:order val="3"/>
          <c:tx>
            <c:strRef>
              <c:f>Placement!$H$45</c:f>
              <c:strCache>
                <c:ptCount val="1"/>
                <c:pt idx="0">
                  <c:v>Placed Through Campus</c:v>
                </c:pt>
              </c:strCache>
            </c:strRef>
          </c:tx>
          <c:spPr>
            <a:solidFill>
              <a:schemeClr val="accent4"/>
            </a:solidFill>
            <a:ln>
              <a:noFill/>
            </a:ln>
            <a:effectLst/>
          </c:spPr>
          <c:cat>
            <c:numRef>
              <c:f>Placement!$D$46:$D$51</c:f>
              <c:numCache>
                <c:formatCode>General</c:formatCode>
                <c:ptCount val="6"/>
                <c:pt idx="0">
                  <c:v>2010</c:v>
                </c:pt>
                <c:pt idx="1">
                  <c:v>2011</c:v>
                </c:pt>
                <c:pt idx="2">
                  <c:v>2012</c:v>
                </c:pt>
                <c:pt idx="3">
                  <c:v>2013</c:v>
                </c:pt>
                <c:pt idx="4">
                  <c:v>2014</c:v>
                </c:pt>
                <c:pt idx="5">
                  <c:v>2015</c:v>
                </c:pt>
              </c:numCache>
            </c:numRef>
          </c:cat>
          <c:val>
            <c:numRef>
              <c:f>Placement!$H$46:$H$51</c:f>
              <c:numCache>
                <c:formatCode>General</c:formatCode>
                <c:ptCount val="6"/>
                <c:pt idx="0">
                  <c:v>86</c:v>
                </c:pt>
                <c:pt idx="1">
                  <c:v>94</c:v>
                </c:pt>
                <c:pt idx="2">
                  <c:v>89</c:v>
                </c:pt>
                <c:pt idx="3">
                  <c:v>98</c:v>
                </c:pt>
                <c:pt idx="4">
                  <c:v>95</c:v>
                </c:pt>
                <c:pt idx="5">
                  <c:v>81</c:v>
                </c:pt>
              </c:numCache>
            </c:numRef>
          </c:val>
        </c:ser>
        <c:dLbls/>
        <c:axId val="150150528"/>
        <c:axId val="150193280"/>
      </c:barChart>
      <c:lineChart>
        <c:grouping val="standard"/>
        <c:ser>
          <c:idx val="2"/>
          <c:order val="2"/>
          <c:tx>
            <c:strRef>
              <c:f>Placement!$G$45</c:f>
              <c:strCache>
                <c:ptCount val="1"/>
                <c:pt idx="0">
                  <c:v>%  of Students</c:v>
                </c:pt>
              </c:strCache>
            </c:strRef>
          </c:tx>
          <c:spPr>
            <a:ln w="28575" cap="rnd">
              <a:solidFill>
                <a:schemeClr val="accent3"/>
              </a:solidFill>
              <a:round/>
            </a:ln>
            <a:effectLst/>
          </c:spPr>
          <c:marker>
            <c:symbol val="none"/>
          </c:marker>
          <c:cat>
            <c:numRef>
              <c:f>Placement!$D$46:$D$51</c:f>
              <c:numCache>
                <c:formatCode>General</c:formatCode>
                <c:ptCount val="6"/>
                <c:pt idx="0">
                  <c:v>2010</c:v>
                </c:pt>
                <c:pt idx="1">
                  <c:v>2011</c:v>
                </c:pt>
                <c:pt idx="2">
                  <c:v>2012</c:v>
                </c:pt>
                <c:pt idx="3">
                  <c:v>2013</c:v>
                </c:pt>
                <c:pt idx="4">
                  <c:v>2014</c:v>
                </c:pt>
                <c:pt idx="5">
                  <c:v>2015</c:v>
                </c:pt>
              </c:numCache>
            </c:numRef>
          </c:cat>
          <c:val>
            <c:numRef>
              <c:f>Placement!$G$46:$G$51</c:f>
              <c:numCache>
                <c:formatCode>General</c:formatCode>
                <c:ptCount val="6"/>
                <c:pt idx="0">
                  <c:v>71.52</c:v>
                </c:pt>
                <c:pt idx="1">
                  <c:v>91.11</c:v>
                </c:pt>
                <c:pt idx="2">
                  <c:v>91.43</c:v>
                </c:pt>
                <c:pt idx="3">
                  <c:v>83.22</c:v>
                </c:pt>
                <c:pt idx="4">
                  <c:v>84</c:v>
                </c:pt>
                <c:pt idx="5">
                  <c:v>83.06</c:v>
                </c:pt>
              </c:numCache>
            </c:numRef>
          </c:val>
        </c:ser>
        <c:ser>
          <c:idx val="4"/>
          <c:order val="4"/>
          <c:tx>
            <c:strRef>
              <c:f>Placement!$K$45</c:f>
              <c:strCache>
                <c:ptCount val="1"/>
                <c:pt idx="0">
                  <c:v>% Placed out of Eligible</c:v>
                </c:pt>
              </c:strCache>
            </c:strRef>
          </c:tx>
          <c:spPr>
            <a:ln w="28575" cap="rnd">
              <a:solidFill>
                <a:schemeClr val="accent5"/>
              </a:solidFill>
              <a:round/>
            </a:ln>
            <a:effectLst/>
          </c:spPr>
          <c:marker>
            <c:symbol val="none"/>
          </c:marker>
          <c:cat>
            <c:numRef>
              <c:f>Placement!$D$46:$D$51</c:f>
              <c:numCache>
                <c:formatCode>General</c:formatCode>
                <c:ptCount val="6"/>
                <c:pt idx="0">
                  <c:v>2010</c:v>
                </c:pt>
                <c:pt idx="1">
                  <c:v>2011</c:v>
                </c:pt>
                <c:pt idx="2">
                  <c:v>2012</c:v>
                </c:pt>
                <c:pt idx="3">
                  <c:v>2013</c:v>
                </c:pt>
                <c:pt idx="4">
                  <c:v>2014</c:v>
                </c:pt>
                <c:pt idx="5">
                  <c:v>2015</c:v>
                </c:pt>
              </c:numCache>
            </c:numRef>
          </c:cat>
          <c:val>
            <c:numRef>
              <c:f>Placement!$K$46:$K$51</c:f>
              <c:numCache>
                <c:formatCode>General</c:formatCode>
                <c:ptCount val="6"/>
                <c:pt idx="0">
                  <c:v>76.11</c:v>
                </c:pt>
                <c:pt idx="1">
                  <c:v>76.42</c:v>
                </c:pt>
                <c:pt idx="2">
                  <c:v>69.53</c:v>
                </c:pt>
                <c:pt idx="3">
                  <c:v>82.35</c:v>
                </c:pt>
                <c:pt idx="4">
                  <c:v>90.48</c:v>
                </c:pt>
                <c:pt idx="5">
                  <c:v>78.64</c:v>
                </c:pt>
              </c:numCache>
            </c:numRef>
          </c:val>
        </c:ser>
        <c:dLbls/>
        <c:marker val="1"/>
        <c:axId val="150150528"/>
        <c:axId val="150193280"/>
      </c:lineChart>
      <c:catAx>
        <c:axId val="1501505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0193280"/>
        <c:crosses val="autoZero"/>
        <c:auto val="1"/>
        <c:lblAlgn val="ctr"/>
        <c:lblOffset val="100"/>
      </c:catAx>
      <c:valAx>
        <c:axId val="150193280"/>
        <c:scaling>
          <c:orientation val="minMax"/>
          <c:max val="15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Count</a:t>
                </a:r>
              </a:p>
            </c:rich>
          </c:tx>
          <c:layout>
            <c:manualLayout>
              <c:xMode val="edge"/>
              <c:yMode val="edge"/>
              <c:x val="0.12094227043453513"/>
              <c:y val="0.30340759631621683"/>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01505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sz="16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Placement!$H$83</c:f>
              <c:strCache>
                <c:ptCount val="1"/>
                <c:pt idx="0">
                  <c:v>Students Securing First Clas</c:v>
                </c:pt>
              </c:strCache>
            </c:strRef>
          </c:tx>
          <c:spPr>
            <a:solidFill>
              <a:schemeClr val="accent1"/>
            </a:solidFill>
            <a:ln>
              <a:noFill/>
            </a:ln>
            <a:effectLst/>
          </c:spPr>
          <c:cat>
            <c:strRef>
              <c:f>Placement!$G$84:$G$87</c:f>
              <c:strCache>
                <c:ptCount val="4"/>
                <c:pt idx="0">
                  <c:v>2011-2012</c:v>
                </c:pt>
                <c:pt idx="1">
                  <c:v>2012-2013</c:v>
                </c:pt>
                <c:pt idx="2">
                  <c:v>2013-2014</c:v>
                </c:pt>
                <c:pt idx="3">
                  <c:v>2014-2015</c:v>
                </c:pt>
              </c:strCache>
            </c:strRef>
          </c:cat>
          <c:val>
            <c:numRef>
              <c:f>Placement!$H$84:$H$87</c:f>
              <c:numCache>
                <c:formatCode>General</c:formatCode>
                <c:ptCount val="4"/>
                <c:pt idx="0">
                  <c:v>95</c:v>
                </c:pt>
                <c:pt idx="1">
                  <c:v>108</c:v>
                </c:pt>
                <c:pt idx="2">
                  <c:v>85</c:v>
                </c:pt>
                <c:pt idx="3">
                  <c:v>82</c:v>
                </c:pt>
              </c:numCache>
            </c:numRef>
          </c:val>
        </c:ser>
        <c:ser>
          <c:idx val="1"/>
          <c:order val="1"/>
          <c:tx>
            <c:strRef>
              <c:f>Placement!$I$83</c:f>
              <c:strCache>
                <c:ptCount val="1"/>
                <c:pt idx="0">
                  <c:v>Placed stdents</c:v>
                </c:pt>
              </c:strCache>
            </c:strRef>
          </c:tx>
          <c:spPr>
            <a:solidFill>
              <a:schemeClr val="accent2"/>
            </a:solidFill>
            <a:ln>
              <a:noFill/>
            </a:ln>
            <a:effectLst/>
          </c:spPr>
          <c:cat>
            <c:strRef>
              <c:f>Placement!$G$84:$G$87</c:f>
              <c:strCache>
                <c:ptCount val="4"/>
                <c:pt idx="0">
                  <c:v>2011-2012</c:v>
                </c:pt>
                <c:pt idx="1">
                  <c:v>2012-2013</c:v>
                </c:pt>
                <c:pt idx="2">
                  <c:v>2013-2014</c:v>
                </c:pt>
                <c:pt idx="3">
                  <c:v>2014-2015</c:v>
                </c:pt>
              </c:strCache>
            </c:strRef>
          </c:cat>
          <c:val>
            <c:numRef>
              <c:f>Placement!$I$84:$I$87</c:f>
              <c:numCache>
                <c:formatCode>General</c:formatCode>
                <c:ptCount val="4"/>
                <c:pt idx="0">
                  <c:v>77</c:v>
                </c:pt>
                <c:pt idx="1">
                  <c:v>87</c:v>
                </c:pt>
                <c:pt idx="2">
                  <c:v>78</c:v>
                </c:pt>
                <c:pt idx="3">
                  <c:v>67</c:v>
                </c:pt>
              </c:numCache>
            </c:numRef>
          </c:val>
        </c:ser>
        <c:dLbls/>
        <c:axId val="150647168"/>
        <c:axId val="150648704"/>
      </c:barChart>
      <c:lineChart>
        <c:grouping val="standard"/>
        <c:ser>
          <c:idx val="2"/>
          <c:order val="2"/>
          <c:tx>
            <c:strRef>
              <c:f>Placement!$J$83</c:f>
              <c:strCache>
                <c:ptCount val="1"/>
                <c:pt idx="0">
                  <c:v>% of Students Placed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Placement!$G$84:$G$87</c:f>
              <c:strCache>
                <c:ptCount val="4"/>
                <c:pt idx="0">
                  <c:v>2011-2012</c:v>
                </c:pt>
                <c:pt idx="1">
                  <c:v>2012-2013</c:v>
                </c:pt>
                <c:pt idx="2">
                  <c:v>2013-2014</c:v>
                </c:pt>
                <c:pt idx="3">
                  <c:v>2014-2015</c:v>
                </c:pt>
              </c:strCache>
            </c:strRef>
          </c:cat>
          <c:val>
            <c:numRef>
              <c:f>Placement!$J$84:$J$87</c:f>
              <c:numCache>
                <c:formatCode>General</c:formatCode>
                <c:ptCount val="4"/>
                <c:pt idx="0">
                  <c:v>81.05</c:v>
                </c:pt>
                <c:pt idx="1">
                  <c:v>80.56</c:v>
                </c:pt>
                <c:pt idx="2">
                  <c:v>91.76</c:v>
                </c:pt>
                <c:pt idx="3">
                  <c:v>81.709999999999994</c:v>
                </c:pt>
              </c:numCache>
            </c:numRef>
          </c:val>
        </c:ser>
        <c:ser>
          <c:idx val="3"/>
          <c:order val="3"/>
          <c:tx>
            <c:strRef>
              <c:f>Placement!$K$83</c:f>
              <c:strCache>
                <c:ptCount val="1"/>
                <c:pt idx="0">
                  <c:v>Higher Studies</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Placement!$G$84:$G$87</c:f>
              <c:strCache>
                <c:ptCount val="4"/>
                <c:pt idx="0">
                  <c:v>2011-2012</c:v>
                </c:pt>
                <c:pt idx="1">
                  <c:v>2012-2013</c:v>
                </c:pt>
                <c:pt idx="2">
                  <c:v>2013-2014</c:v>
                </c:pt>
                <c:pt idx="3">
                  <c:v>2014-2015</c:v>
                </c:pt>
              </c:strCache>
            </c:strRef>
          </c:cat>
          <c:val>
            <c:numRef>
              <c:f>Placement!$K$84:$K$87</c:f>
              <c:numCache>
                <c:formatCode>General</c:formatCode>
                <c:ptCount val="4"/>
                <c:pt idx="0">
                  <c:v>9</c:v>
                </c:pt>
                <c:pt idx="1">
                  <c:v>28</c:v>
                </c:pt>
                <c:pt idx="2">
                  <c:v>21</c:v>
                </c:pt>
                <c:pt idx="3">
                  <c:v>35</c:v>
                </c:pt>
              </c:numCache>
            </c:numRef>
          </c:val>
        </c:ser>
        <c:dLbls/>
        <c:marker val="1"/>
        <c:axId val="150660608"/>
        <c:axId val="150659072"/>
      </c:lineChart>
      <c:catAx>
        <c:axId val="1506471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0648704"/>
        <c:crosses val="autoZero"/>
        <c:auto val="1"/>
        <c:lblAlgn val="ctr"/>
        <c:lblOffset val="100"/>
      </c:catAx>
      <c:valAx>
        <c:axId val="15064870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Students </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0647168"/>
        <c:crosses val="autoZero"/>
        <c:crossBetween val="between"/>
      </c:valAx>
      <c:valAx>
        <c:axId val="150659072"/>
        <c:scaling>
          <c:orientation val="minMax"/>
        </c:scaling>
        <c:axPos val="r"/>
        <c:numFmt formatCode="General" sourceLinked="1"/>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0660608"/>
        <c:crosses val="max"/>
        <c:crossBetween val="between"/>
      </c:valAx>
      <c:catAx>
        <c:axId val="150660608"/>
        <c:scaling>
          <c:orientation val="minMax"/>
        </c:scaling>
        <c:delete val="1"/>
        <c:axPos val="b"/>
        <c:numFmt formatCode="General" sourceLinked="1"/>
        <c:tickLblPos val="nextTo"/>
        <c:crossAx val="150659072"/>
        <c:crosses val="autoZero"/>
        <c:auto val="1"/>
        <c:lblAlgn val="ctr"/>
        <c:lblOffset val="10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plotArea>
      <c:layout/>
      <c:pieChart>
        <c:varyColors val="1"/>
        <c:ser>
          <c:idx val="0"/>
          <c:order val="0"/>
          <c:tx>
            <c:strRef>
              <c:f>'[Copy of Department Faculty Profile Experience.xlsx]Sheet2'!$G$5</c:f>
              <c:strCache>
                <c:ptCount val="1"/>
                <c:pt idx="0">
                  <c:v>In TCET</c:v>
                </c:pt>
              </c:strCache>
            </c:strRef>
          </c:tx>
          <c:dPt>
            <c:idx val="0"/>
            <c:spPr>
              <a:solidFill>
                <a:schemeClr val="accent6"/>
              </a:solidFill>
              <a:ln w="19050">
                <a:solidFill>
                  <a:schemeClr val="lt1"/>
                </a:solidFill>
              </a:ln>
              <a:effectLst/>
            </c:spPr>
          </c:dPt>
          <c:dPt>
            <c:idx val="1"/>
            <c:spPr>
              <a:solidFill>
                <a:schemeClr val="accent1">
                  <a:lumMod val="20000"/>
                  <a:lumOff val="80000"/>
                </a:schemeClr>
              </a:solidFill>
              <a:ln w="19050">
                <a:solidFill>
                  <a:schemeClr val="lt1"/>
                </a:solidFill>
              </a:ln>
              <a:effectLst/>
            </c:spPr>
          </c:dPt>
          <c:dPt>
            <c:idx val="2"/>
            <c:spPr>
              <a:solidFill>
                <a:schemeClr val="accent4"/>
              </a:solidFill>
              <a:ln w="19050">
                <a:solidFill>
                  <a:schemeClr val="lt1"/>
                </a:solidFill>
              </a:ln>
              <a:effectLst/>
            </c:spPr>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'[Copy of Department Faculty Profile Experience.xlsx]Sheet2'!$E$6:$E$8</c:f>
              <c:strCache>
                <c:ptCount val="3"/>
                <c:pt idx="0">
                  <c:v>0-3 years</c:v>
                </c:pt>
                <c:pt idx="1">
                  <c:v>3-5years</c:v>
                </c:pt>
                <c:pt idx="2">
                  <c:v>&gt;5 years</c:v>
                </c:pt>
              </c:strCache>
            </c:strRef>
          </c:cat>
          <c:val>
            <c:numRef>
              <c:f>'[Copy of Department Faculty Profile Experience.xlsx]Sheet2'!$G$6:$G$8</c:f>
              <c:numCache>
                <c:formatCode>General</c:formatCode>
                <c:ptCount val="3"/>
                <c:pt idx="0">
                  <c:v>9</c:v>
                </c:pt>
                <c:pt idx="1">
                  <c:v>5</c:v>
                </c:pt>
                <c:pt idx="2">
                  <c:v>13</c:v>
                </c:pt>
              </c:numCache>
            </c:numRef>
          </c:val>
        </c:ser>
        <c:dLbls>
          <c:showPercent val="1"/>
        </c:dLbls>
        <c:firstSliceAng val="0"/>
      </c:pieChart>
      <c:spPr>
        <a:noFill/>
        <a:ln>
          <a:noFill/>
        </a:ln>
        <a:effectLst/>
      </c:spPr>
    </c:plotArea>
    <c:legend>
      <c:legendPos val="t"/>
      <c:layout/>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solidFill>
        <a:schemeClr val="tx2"/>
      </a:solidFill>
    </a:ln>
    <a:effectLst/>
  </c:spPr>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2400"/>
            </a:pPr>
            <a:r>
              <a:rPr lang="en-US" sz="2400"/>
              <a:t>Project Analysis Summary</a:t>
            </a:r>
          </a:p>
        </c:rich>
      </c:tx>
      <c:layout/>
    </c:title>
    <c:plotArea>
      <c:layout/>
      <c:barChart>
        <c:barDir val="col"/>
        <c:grouping val="clustered"/>
        <c:ser>
          <c:idx val="0"/>
          <c:order val="0"/>
          <c:tx>
            <c:strRef>
              <c:f>Sheet2!$A$3</c:f>
              <c:strCache>
                <c:ptCount val="1"/>
                <c:pt idx="0">
                  <c:v>2010-11</c:v>
                </c:pt>
              </c:strCache>
            </c:strRef>
          </c:tx>
          <c:cat>
            <c:strRef>
              <c:f>Sheet2!$B$2:$H$2</c:f>
              <c:strCache>
                <c:ptCount val="7"/>
                <c:pt idx="0">
                  <c:v>Application</c:v>
                </c:pt>
                <c:pt idx="1">
                  <c:v>Industry</c:v>
                </c:pt>
                <c:pt idx="2">
                  <c:v>Research</c:v>
                </c:pt>
                <c:pt idx="3">
                  <c:v>100-90</c:v>
                </c:pt>
                <c:pt idx="4">
                  <c:v>81-90</c:v>
                </c:pt>
                <c:pt idx="5">
                  <c:v>70-80</c:v>
                </c:pt>
                <c:pt idx="6">
                  <c:v>&lt;70</c:v>
                </c:pt>
              </c:strCache>
            </c:strRef>
          </c:cat>
          <c:val>
            <c:numRef>
              <c:f>Sheet2!$B$3:$H$3</c:f>
              <c:numCache>
                <c:formatCode>General</c:formatCode>
                <c:ptCount val="7"/>
                <c:pt idx="0">
                  <c:v>26</c:v>
                </c:pt>
                <c:pt idx="1">
                  <c:v>1</c:v>
                </c:pt>
                <c:pt idx="2">
                  <c:v>24</c:v>
                </c:pt>
                <c:pt idx="3">
                  <c:v>9</c:v>
                </c:pt>
                <c:pt idx="4">
                  <c:v>34</c:v>
                </c:pt>
                <c:pt idx="5">
                  <c:v>8</c:v>
                </c:pt>
                <c:pt idx="6">
                  <c:v>0</c:v>
                </c:pt>
              </c:numCache>
            </c:numRef>
          </c:val>
        </c:ser>
        <c:ser>
          <c:idx val="1"/>
          <c:order val="1"/>
          <c:tx>
            <c:strRef>
              <c:f>Sheet2!$A$4</c:f>
              <c:strCache>
                <c:ptCount val="1"/>
                <c:pt idx="0">
                  <c:v>2011-12</c:v>
                </c:pt>
              </c:strCache>
            </c:strRef>
          </c:tx>
          <c:cat>
            <c:strRef>
              <c:f>Sheet2!$B$2:$H$2</c:f>
              <c:strCache>
                <c:ptCount val="7"/>
                <c:pt idx="0">
                  <c:v>Application</c:v>
                </c:pt>
                <c:pt idx="1">
                  <c:v>Industry</c:v>
                </c:pt>
                <c:pt idx="2">
                  <c:v>Research</c:v>
                </c:pt>
                <c:pt idx="3">
                  <c:v>100-90</c:v>
                </c:pt>
                <c:pt idx="4">
                  <c:v>81-90</c:v>
                </c:pt>
                <c:pt idx="5">
                  <c:v>70-80</c:v>
                </c:pt>
                <c:pt idx="6">
                  <c:v>&lt;70</c:v>
                </c:pt>
              </c:strCache>
            </c:strRef>
          </c:cat>
          <c:val>
            <c:numRef>
              <c:f>Sheet2!$B$4:$H$4</c:f>
              <c:numCache>
                <c:formatCode>General</c:formatCode>
                <c:ptCount val="7"/>
                <c:pt idx="0">
                  <c:v>28</c:v>
                </c:pt>
                <c:pt idx="1">
                  <c:v>2</c:v>
                </c:pt>
                <c:pt idx="2">
                  <c:v>17</c:v>
                </c:pt>
                <c:pt idx="3">
                  <c:v>18</c:v>
                </c:pt>
                <c:pt idx="4">
                  <c:v>18</c:v>
                </c:pt>
                <c:pt idx="5">
                  <c:v>11</c:v>
                </c:pt>
                <c:pt idx="6">
                  <c:v>0</c:v>
                </c:pt>
              </c:numCache>
            </c:numRef>
          </c:val>
        </c:ser>
        <c:ser>
          <c:idx val="2"/>
          <c:order val="2"/>
          <c:tx>
            <c:strRef>
              <c:f>Sheet2!$A$5</c:f>
              <c:strCache>
                <c:ptCount val="1"/>
                <c:pt idx="0">
                  <c:v>2012-13</c:v>
                </c:pt>
              </c:strCache>
            </c:strRef>
          </c:tx>
          <c:cat>
            <c:strRef>
              <c:f>Sheet2!$B$2:$H$2</c:f>
              <c:strCache>
                <c:ptCount val="7"/>
                <c:pt idx="0">
                  <c:v>Application</c:v>
                </c:pt>
                <c:pt idx="1">
                  <c:v>Industry</c:v>
                </c:pt>
                <c:pt idx="2">
                  <c:v>Research</c:v>
                </c:pt>
                <c:pt idx="3">
                  <c:v>100-90</c:v>
                </c:pt>
                <c:pt idx="4">
                  <c:v>81-90</c:v>
                </c:pt>
                <c:pt idx="5">
                  <c:v>70-80</c:v>
                </c:pt>
                <c:pt idx="6">
                  <c:v>&lt;70</c:v>
                </c:pt>
              </c:strCache>
            </c:strRef>
          </c:cat>
          <c:val>
            <c:numRef>
              <c:f>Sheet2!$B$5:$H$5</c:f>
              <c:numCache>
                <c:formatCode>General</c:formatCode>
                <c:ptCount val="7"/>
                <c:pt idx="0">
                  <c:v>24</c:v>
                </c:pt>
                <c:pt idx="1">
                  <c:v>3</c:v>
                </c:pt>
                <c:pt idx="2">
                  <c:v>20</c:v>
                </c:pt>
                <c:pt idx="3">
                  <c:v>16</c:v>
                </c:pt>
                <c:pt idx="4">
                  <c:v>25</c:v>
                </c:pt>
                <c:pt idx="5">
                  <c:v>5</c:v>
                </c:pt>
                <c:pt idx="6">
                  <c:v>0</c:v>
                </c:pt>
              </c:numCache>
            </c:numRef>
          </c:val>
        </c:ser>
        <c:ser>
          <c:idx val="3"/>
          <c:order val="3"/>
          <c:tx>
            <c:strRef>
              <c:f>Sheet2!$A$6</c:f>
              <c:strCache>
                <c:ptCount val="1"/>
                <c:pt idx="0">
                  <c:v>2013-14</c:v>
                </c:pt>
              </c:strCache>
            </c:strRef>
          </c:tx>
          <c:cat>
            <c:strRef>
              <c:f>Sheet2!$B$2:$H$2</c:f>
              <c:strCache>
                <c:ptCount val="7"/>
                <c:pt idx="0">
                  <c:v>Application</c:v>
                </c:pt>
                <c:pt idx="1">
                  <c:v>Industry</c:v>
                </c:pt>
                <c:pt idx="2">
                  <c:v>Research</c:v>
                </c:pt>
                <c:pt idx="3">
                  <c:v>100-90</c:v>
                </c:pt>
                <c:pt idx="4">
                  <c:v>81-90</c:v>
                </c:pt>
                <c:pt idx="5">
                  <c:v>70-80</c:v>
                </c:pt>
                <c:pt idx="6">
                  <c:v>&lt;70</c:v>
                </c:pt>
              </c:strCache>
            </c:strRef>
          </c:cat>
          <c:val>
            <c:numRef>
              <c:f>Sheet2!$B$6:$H$6</c:f>
              <c:numCache>
                <c:formatCode>General</c:formatCode>
                <c:ptCount val="7"/>
                <c:pt idx="0">
                  <c:v>31</c:v>
                </c:pt>
                <c:pt idx="1">
                  <c:v>3</c:v>
                </c:pt>
                <c:pt idx="2">
                  <c:v>14</c:v>
                </c:pt>
                <c:pt idx="3">
                  <c:v>23</c:v>
                </c:pt>
                <c:pt idx="4">
                  <c:v>12</c:v>
                </c:pt>
                <c:pt idx="5">
                  <c:v>5</c:v>
                </c:pt>
                <c:pt idx="6">
                  <c:v>5</c:v>
                </c:pt>
              </c:numCache>
            </c:numRef>
          </c:val>
        </c:ser>
        <c:ser>
          <c:idx val="4"/>
          <c:order val="4"/>
          <c:tx>
            <c:strRef>
              <c:f>Sheet2!$A$7</c:f>
              <c:strCache>
                <c:ptCount val="1"/>
                <c:pt idx="0">
                  <c:v>2014-15</c:v>
                </c:pt>
              </c:strCache>
            </c:strRef>
          </c:tx>
          <c:cat>
            <c:strRef>
              <c:f>Sheet2!$B$2:$H$2</c:f>
              <c:strCache>
                <c:ptCount val="7"/>
                <c:pt idx="0">
                  <c:v>Application</c:v>
                </c:pt>
                <c:pt idx="1">
                  <c:v>Industry</c:v>
                </c:pt>
                <c:pt idx="2">
                  <c:v>Research</c:v>
                </c:pt>
                <c:pt idx="3">
                  <c:v>100-90</c:v>
                </c:pt>
                <c:pt idx="4">
                  <c:v>81-90</c:v>
                </c:pt>
                <c:pt idx="5">
                  <c:v>70-80</c:v>
                </c:pt>
                <c:pt idx="6">
                  <c:v>&lt;70</c:v>
                </c:pt>
              </c:strCache>
            </c:strRef>
          </c:cat>
          <c:val>
            <c:numRef>
              <c:f>Sheet2!$B$7:$H$7</c:f>
              <c:numCache>
                <c:formatCode>General</c:formatCode>
                <c:ptCount val="7"/>
                <c:pt idx="0">
                  <c:v>33</c:v>
                </c:pt>
                <c:pt idx="1">
                  <c:v>0</c:v>
                </c:pt>
                <c:pt idx="2">
                  <c:v>21</c:v>
                </c:pt>
                <c:pt idx="3">
                  <c:v>10</c:v>
                </c:pt>
                <c:pt idx="4">
                  <c:v>27</c:v>
                </c:pt>
                <c:pt idx="5">
                  <c:v>11</c:v>
                </c:pt>
                <c:pt idx="6">
                  <c:v>6</c:v>
                </c:pt>
              </c:numCache>
            </c:numRef>
          </c:val>
        </c:ser>
        <c:dLbls/>
        <c:axId val="159596544"/>
        <c:axId val="159598080"/>
      </c:barChart>
      <c:catAx>
        <c:axId val="159596544"/>
        <c:scaling>
          <c:orientation val="minMax"/>
        </c:scaling>
        <c:axPos val="b"/>
        <c:numFmt formatCode="General" sourceLinked="1"/>
        <c:majorTickMark val="none"/>
        <c:tickLblPos val="nextTo"/>
        <c:txPr>
          <a:bodyPr/>
          <a:lstStyle/>
          <a:p>
            <a:pPr>
              <a:defRPr sz="1400"/>
            </a:pPr>
            <a:endParaRPr lang="en-US"/>
          </a:p>
        </c:txPr>
        <c:crossAx val="159598080"/>
        <c:crosses val="autoZero"/>
        <c:auto val="1"/>
        <c:lblAlgn val="ctr"/>
        <c:lblOffset val="100"/>
      </c:catAx>
      <c:valAx>
        <c:axId val="159598080"/>
        <c:scaling>
          <c:orientation val="minMax"/>
        </c:scaling>
        <c:axPos val="l"/>
        <c:majorGridlines/>
        <c:title>
          <c:tx>
            <c:rich>
              <a:bodyPr/>
              <a:lstStyle/>
              <a:p>
                <a:pPr>
                  <a:defRPr sz="2400"/>
                </a:pPr>
                <a:r>
                  <a:rPr lang="en-US" sz="2400"/>
                  <a:t>Count</a:t>
                </a:r>
              </a:p>
            </c:rich>
          </c:tx>
          <c:layout/>
        </c:title>
        <c:numFmt formatCode="General" sourceLinked="1"/>
        <c:tickLblPos val="nextTo"/>
        <c:txPr>
          <a:bodyPr/>
          <a:lstStyle/>
          <a:p>
            <a:pPr>
              <a:defRPr sz="1400"/>
            </a:pPr>
            <a:endParaRPr lang="en-US"/>
          </a:p>
        </c:txPr>
        <c:crossAx val="159596544"/>
        <c:crosses val="autoZero"/>
        <c:crossBetween val="between"/>
      </c:valAx>
    </c:plotArea>
    <c:legend>
      <c:legendPos val="r"/>
      <c:layout/>
      <c:txPr>
        <a:bodyPr/>
        <a:lstStyle/>
        <a:p>
          <a:pPr>
            <a:defRPr sz="14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Students Distribution</a:t>
            </a:r>
          </a:p>
        </c:rich>
      </c:tx>
      <c:layout>
        <c:manualLayout>
          <c:xMode val="edge"/>
          <c:yMode val="edge"/>
          <c:x val="0.41220286432315062"/>
          <c:y val="5.4738567666962508E-2"/>
        </c:manualLayout>
      </c:layout>
      <c:spPr>
        <a:noFill/>
        <a:ln>
          <a:noFill/>
        </a:ln>
        <a:effectLst/>
      </c:spPr>
    </c:title>
    <c:plotArea>
      <c:layout>
        <c:manualLayout>
          <c:layoutTarget val="inner"/>
          <c:xMode val="edge"/>
          <c:yMode val="edge"/>
          <c:x val="0.19095704451769541"/>
          <c:y val="0.1967012829441592"/>
          <c:w val="0.84390341318169992"/>
          <c:h val="0.46769119963633959"/>
        </c:manualLayout>
      </c:layout>
      <c:barChart>
        <c:barDir val="col"/>
        <c:grouping val="clustered"/>
        <c:ser>
          <c:idx val="0"/>
          <c:order val="0"/>
          <c:tx>
            <c:strRef>
              <c:f>Sheet1!$B$29</c:f>
              <c:strCache>
                <c:ptCount val="1"/>
                <c:pt idx="0">
                  <c:v>Total no. of Boys</c:v>
                </c:pt>
              </c:strCache>
            </c:strRef>
          </c:tx>
          <c:spPr>
            <a:solidFill>
              <a:schemeClr val="accent1">
                <a:lumMod val="75000"/>
              </a:schemeClr>
            </a:solidFill>
            <a:ln>
              <a:noFill/>
            </a:ln>
            <a:effectLst/>
          </c:spPr>
          <c:cat>
            <c:strRef>
              <c:f>Sheet1!$C$28:$G$28</c:f>
              <c:strCache>
                <c:ptCount val="5"/>
                <c:pt idx="0">
                  <c:v>2014-2015</c:v>
                </c:pt>
                <c:pt idx="1">
                  <c:v>2013-14</c:v>
                </c:pt>
                <c:pt idx="2">
                  <c:v>2012-13</c:v>
                </c:pt>
                <c:pt idx="3">
                  <c:v>2011-12</c:v>
                </c:pt>
                <c:pt idx="4">
                  <c:v>2010-11</c:v>
                </c:pt>
              </c:strCache>
            </c:strRef>
          </c:cat>
          <c:val>
            <c:numRef>
              <c:f>Sheet1!$C$29:$G$29</c:f>
              <c:numCache>
                <c:formatCode>General</c:formatCode>
                <c:ptCount val="5"/>
                <c:pt idx="0">
                  <c:v>385</c:v>
                </c:pt>
                <c:pt idx="1">
                  <c:v>382</c:v>
                </c:pt>
                <c:pt idx="2">
                  <c:v>381</c:v>
                </c:pt>
                <c:pt idx="3">
                  <c:v>372</c:v>
                </c:pt>
                <c:pt idx="4">
                  <c:v>370</c:v>
                </c:pt>
              </c:numCache>
            </c:numRef>
          </c:val>
        </c:ser>
        <c:ser>
          <c:idx val="1"/>
          <c:order val="1"/>
          <c:tx>
            <c:strRef>
              <c:f>Sheet1!$B$30</c:f>
              <c:strCache>
                <c:ptCount val="1"/>
                <c:pt idx="0">
                  <c:v>Total no. of Girls</c:v>
                </c:pt>
              </c:strCache>
            </c:strRef>
          </c:tx>
          <c:spPr>
            <a:solidFill>
              <a:srgbClr val="FF3300"/>
            </a:solidFill>
            <a:ln>
              <a:noFill/>
            </a:ln>
            <a:effectLst/>
          </c:spPr>
          <c:cat>
            <c:strRef>
              <c:f>Sheet1!$C$28:$G$28</c:f>
              <c:strCache>
                <c:ptCount val="5"/>
                <c:pt idx="0">
                  <c:v>2014-2015</c:v>
                </c:pt>
                <c:pt idx="1">
                  <c:v>2013-14</c:v>
                </c:pt>
                <c:pt idx="2">
                  <c:v>2012-13</c:v>
                </c:pt>
                <c:pt idx="3">
                  <c:v>2011-12</c:v>
                </c:pt>
                <c:pt idx="4">
                  <c:v>2010-11</c:v>
                </c:pt>
              </c:strCache>
            </c:strRef>
          </c:cat>
          <c:val>
            <c:numRef>
              <c:f>Sheet1!$C$30:$G$30</c:f>
              <c:numCache>
                <c:formatCode>General</c:formatCode>
                <c:ptCount val="5"/>
                <c:pt idx="0">
                  <c:v>167</c:v>
                </c:pt>
                <c:pt idx="1">
                  <c:v>209</c:v>
                </c:pt>
                <c:pt idx="2">
                  <c:v>197</c:v>
                </c:pt>
                <c:pt idx="3">
                  <c:v>181</c:v>
                </c:pt>
                <c:pt idx="4">
                  <c:v>168</c:v>
                </c:pt>
              </c:numCache>
            </c:numRef>
          </c:val>
        </c:ser>
        <c:ser>
          <c:idx val="3"/>
          <c:order val="3"/>
          <c:tx>
            <c:strRef>
              <c:f>Sheet1!$B$32</c:f>
              <c:strCache>
                <c:ptCount val="1"/>
                <c:pt idx="0">
                  <c:v>Total no. of students</c:v>
                </c:pt>
              </c:strCache>
            </c:strRef>
          </c:tx>
          <c:spPr>
            <a:solidFill>
              <a:srgbClr val="00B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Sheet1!$C$28:$G$28</c:f>
              <c:strCache>
                <c:ptCount val="5"/>
                <c:pt idx="0">
                  <c:v>2014-2015</c:v>
                </c:pt>
                <c:pt idx="1">
                  <c:v>2013-14</c:v>
                </c:pt>
                <c:pt idx="2">
                  <c:v>2012-13</c:v>
                </c:pt>
                <c:pt idx="3">
                  <c:v>2011-12</c:v>
                </c:pt>
                <c:pt idx="4">
                  <c:v>2010-11</c:v>
                </c:pt>
              </c:strCache>
            </c:strRef>
          </c:cat>
          <c:val>
            <c:numRef>
              <c:f>Sheet1!$C$32:$G$32</c:f>
              <c:numCache>
                <c:formatCode>General</c:formatCode>
                <c:ptCount val="5"/>
                <c:pt idx="0">
                  <c:v>552</c:v>
                </c:pt>
                <c:pt idx="1">
                  <c:v>591</c:v>
                </c:pt>
                <c:pt idx="2">
                  <c:v>578</c:v>
                </c:pt>
                <c:pt idx="3">
                  <c:v>553</c:v>
                </c:pt>
                <c:pt idx="4">
                  <c:v>538</c:v>
                </c:pt>
              </c:numCache>
            </c:numRef>
          </c:val>
        </c:ser>
        <c:dLbls/>
        <c:axId val="140606080"/>
        <c:axId val="149971328"/>
      </c:barChart>
      <c:lineChart>
        <c:grouping val="standard"/>
        <c:ser>
          <c:idx val="2"/>
          <c:order val="2"/>
          <c:tx>
            <c:strRef>
              <c:f>Sheet1!$B$31</c:f>
              <c:strCache>
                <c:ptCount val="1"/>
                <c:pt idx="0">
                  <c:v>% of Girls</c:v>
                </c:pt>
              </c:strCache>
            </c:strRef>
          </c:tx>
          <c:spPr>
            <a:ln w="28575" cap="rnd">
              <a:solidFill>
                <a:srgbClr val="FF0000"/>
              </a:solidFill>
              <a:round/>
            </a:ln>
            <a:effectLst/>
          </c:spPr>
          <c:marker>
            <c:symbol val="none"/>
          </c:marker>
          <c:cat>
            <c:strRef>
              <c:f>Sheet1!$C$28:$G$28</c:f>
              <c:strCache>
                <c:ptCount val="5"/>
                <c:pt idx="0">
                  <c:v>2014-2015</c:v>
                </c:pt>
                <c:pt idx="1">
                  <c:v>2013-14</c:v>
                </c:pt>
                <c:pt idx="2">
                  <c:v>2012-13</c:v>
                </c:pt>
                <c:pt idx="3">
                  <c:v>2011-12</c:v>
                </c:pt>
                <c:pt idx="4">
                  <c:v>2010-11</c:v>
                </c:pt>
              </c:strCache>
            </c:strRef>
          </c:cat>
          <c:val>
            <c:numRef>
              <c:f>Sheet1!$C$31:$G$31</c:f>
              <c:numCache>
                <c:formatCode>General</c:formatCode>
                <c:ptCount val="5"/>
                <c:pt idx="0">
                  <c:v>30.25</c:v>
                </c:pt>
                <c:pt idx="1">
                  <c:v>35.36</c:v>
                </c:pt>
                <c:pt idx="2">
                  <c:v>34.08</c:v>
                </c:pt>
                <c:pt idx="3">
                  <c:v>32.730000000000011</c:v>
                </c:pt>
                <c:pt idx="4">
                  <c:v>31.23</c:v>
                </c:pt>
              </c:numCache>
            </c:numRef>
          </c:val>
        </c:ser>
        <c:dLbls/>
        <c:marker val="1"/>
        <c:axId val="140606080"/>
        <c:axId val="149971328"/>
      </c:lineChart>
      <c:catAx>
        <c:axId val="1406060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9971328"/>
        <c:crosses val="autoZero"/>
        <c:auto val="1"/>
        <c:lblAlgn val="ctr"/>
        <c:lblOffset val="100"/>
      </c:catAx>
      <c:valAx>
        <c:axId val="149971328"/>
        <c:scaling>
          <c:orientation val="minMax"/>
          <c:max val="60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Count</a:t>
                </a:r>
              </a:p>
            </c:rich>
          </c:tx>
          <c:layout>
            <c:manualLayout>
              <c:xMode val="edge"/>
              <c:yMode val="edge"/>
              <c:x val="5.8570031084695315E-2"/>
              <c:y val="0.37125489381925042"/>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06060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solidFill>
        <a:srgbClr val="5B9BD5"/>
      </a:solidFill>
    </a:ln>
    <a:effectLst/>
  </c:spPr>
  <c:txPr>
    <a:bodyPr/>
    <a:lstStyle/>
    <a:p>
      <a:pPr>
        <a:defRPr sz="16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dLbls>
            <c:spPr>
              <a:noFill/>
              <a:ln>
                <a:noFill/>
              </a:ln>
              <a:effectLst/>
            </c:spPr>
            <c:showVal val="1"/>
            <c:extLst>
              <c:ext xmlns:c15="http://schemas.microsoft.com/office/drawing/2012/chart" uri="{CE6537A1-D6FC-4f65-9D91-7224C49458BB}">
                <c15:showLeaderLines val="0"/>
              </c:ext>
            </c:extLst>
          </c:dLbls>
          <c:cat>
            <c:strRef>
              <c:f>Sheet3!$E$4:$E$10</c:f>
              <c:strCache>
                <c:ptCount val="7"/>
                <c:pt idx="0">
                  <c:v>Lecture interspersed with discussions</c:v>
                </c:pt>
                <c:pt idx="1">
                  <c:v>Lecture with visual annotations</c:v>
                </c:pt>
                <c:pt idx="2">
                  <c:v>Demonstration (Such as models, field visits)</c:v>
                </c:pt>
                <c:pt idx="3">
                  <c:v>Group Activity </c:v>
                </c:pt>
                <c:pt idx="4">
                  <c:v>Projects/Presentations</c:v>
                </c:pt>
                <c:pt idx="5">
                  <c:v>Tutorial/Laboratory</c:v>
                </c:pt>
                <c:pt idx="6">
                  <c:v>E-resources and online learning  </c:v>
                </c:pt>
              </c:strCache>
            </c:strRef>
          </c:cat>
          <c:val>
            <c:numRef>
              <c:f>Sheet3!$F$4:$F$10</c:f>
              <c:numCache>
                <c:formatCode>General</c:formatCode>
                <c:ptCount val="7"/>
                <c:pt idx="0">
                  <c:v>33.33</c:v>
                </c:pt>
                <c:pt idx="1">
                  <c:v>33.33</c:v>
                </c:pt>
                <c:pt idx="2">
                  <c:v>50</c:v>
                </c:pt>
                <c:pt idx="3">
                  <c:v>91.66</c:v>
                </c:pt>
                <c:pt idx="4">
                  <c:v>41.660000000000011</c:v>
                </c:pt>
                <c:pt idx="5">
                  <c:v>50</c:v>
                </c:pt>
                <c:pt idx="6">
                  <c:v>75</c:v>
                </c:pt>
              </c:numCache>
            </c:numRef>
          </c:val>
        </c:ser>
        <c:dLbls/>
        <c:axId val="161237248"/>
        <c:axId val="162706176"/>
      </c:barChart>
      <c:catAx>
        <c:axId val="161237248"/>
        <c:scaling>
          <c:orientation val="minMax"/>
        </c:scaling>
        <c:axPos val="b"/>
        <c:numFmt formatCode="General" sourceLinked="0"/>
        <c:majorTickMark val="none"/>
        <c:tickLblPos val="nextTo"/>
        <c:crossAx val="162706176"/>
        <c:crosses val="autoZero"/>
        <c:auto val="1"/>
        <c:lblAlgn val="ctr"/>
        <c:lblOffset val="100"/>
      </c:catAx>
      <c:valAx>
        <c:axId val="162706176"/>
        <c:scaling>
          <c:orientation val="minMax"/>
        </c:scaling>
        <c:axPos val="l"/>
        <c:majorGridlines/>
        <c:title>
          <c:tx>
            <c:rich>
              <a:bodyPr/>
              <a:lstStyle/>
              <a:p>
                <a:pPr>
                  <a:defRPr/>
                </a:pPr>
                <a:r>
                  <a:rPr lang="en-US"/>
                  <a:t>% Contribution</a:t>
                </a:r>
              </a:p>
            </c:rich>
          </c:tx>
          <c:layout/>
        </c:title>
        <c:numFmt formatCode="General" sourceLinked="1"/>
        <c:majorTickMark val="none"/>
        <c:tickLblPos val="nextTo"/>
        <c:crossAx val="161237248"/>
        <c:crosses val="autoZero"/>
        <c:crossBetween val="between"/>
      </c:valAx>
      <c:dTable>
        <c:showHorzBorder val="1"/>
        <c:showVertBorder val="1"/>
        <c:showOutline val="1"/>
        <c:showKeys val="1"/>
      </c:dTable>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plotArea>
      <c:layout/>
      <c:barChart>
        <c:barDir val="col"/>
        <c:grouping val="clustered"/>
        <c:ser>
          <c:idx val="0"/>
          <c:order val="0"/>
          <c:tx>
            <c:strRef>
              <c:f>'[Project anlysis -Domainwise.xls]Summary'!$J$10</c:f>
              <c:strCache>
                <c:ptCount val="1"/>
                <c:pt idx="0">
                  <c:v>Books</c:v>
                </c:pt>
              </c:strCache>
            </c:strRef>
          </c:tx>
          <c:spPr>
            <a:solidFill>
              <a:schemeClr val="accent1"/>
            </a:solidFill>
            <a:ln>
              <a:noFill/>
            </a:ln>
            <a:effectLst/>
          </c:spPr>
          <c:cat>
            <c:strRef>
              <c:f>'[Project anlysis -Domainwise.xls]Summary'!$I$11:$I$15</c:f>
              <c:strCache>
                <c:ptCount val="5"/>
                <c:pt idx="0">
                  <c:v>2010-11</c:v>
                </c:pt>
                <c:pt idx="1">
                  <c:v>2011-12</c:v>
                </c:pt>
                <c:pt idx="2">
                  <c:v>2012-13</c:v>
                </c:pt>
                <c:pt idx="3">
                  <c:v>2013-14</c:v>
                </c:pt>
                <c:pt idx="4">
                  <c:v>2014-2014</c:v>
                </c:pt>
              </c:strCache>
            </c:strRef>
          </c:cat>
          <c:val>
            <c:numRef>
              <c:f>'[Project anlysis -Domainwise.xls]Summary'!$J$11:$J$15</c:f>
              <c:numCache>
                <c:formatCode>General</c:formatCode>
                <c:ptCount val="5"/>
                <c:pt idx="0">
                  <c:v>206</c:v>
                </c:pt>
                <c:pt idx="1">
                  <c:v>280</c:v>
                </c:pt>
                <c:pt idx="2">
                  <c:v>320</c:v>
                </c:pt>
                <c:pt idx="3">
                  <c:v>450</c:v>
                </c:pt>
                <c:pt idx="4">
                  <c:v>500</c:v>
                </c:pt>
              </c:numCache>
            </c:numRef>
          </c:val>
        </c:ser>
        <c:dLbls/>
        <c:axId val="247758848"/>
        <c:axId val="282321280"/>
      </c:barChart>
      <c:catAx>
        <c:axId val="2477588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2321280"/>
        <c:crosses val="autoZero"/>
        <c:auto val="1"/>
        <c:lblAlgn val="ctr"/>
        <c:lblOffset val="100"/>
      </c:catAx>
      <c:valAx>
        <c:axId val="28232128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Books</a:t>
                </a:r>
                <a:r>
                  <a:rPr lang="en-US" baseline="0" dirty="0" smtClean="0"/>
                  <a:t> Count</a:t>
                </a:r>
                <a:endParaRPr lang="en-US" dirty="0"/>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77588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solidFill>
        <a:schemeClr val="accent1"/>
      </a:solidFill>
    </a:ln>
    <a:effectLst/>
  </c:spPr>
  <c:txPr>
    <a:bodyPr/>
    <a:lstStyle/>
    <a:p>
      <a:pPr>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layout>
        <c:manualLayout>
          <c:xMode val="edge"/>
          <c:yMode val="edge"/>
          <c:x val="0.38216423118800197"/>
          <c:y val="4.588776439167918E-2"/>
        </c:manualLayout>
      </c:layout>
    </c:title>
    <c:plotArea>
      <c:layout>
        <c:manualLayout>
          <c:layoutTarget val="inner"/>
          <c:xMode val="edge"/>
          <c:yMode val="edge"/>
          <c:x val="1.4515306687026192E-2"/>
          <c:y val="0.13698288419478999"/>
          <c:w val="0.57141515304505053"/>
          <c:h val="0.75619689008384805"/>
        </c:manualLayout>
      </c:layout>
      <c:ofPieChart>
        <c:ofPieType val="bar"/>
        <c:varyColors val="1"/>
        <c:ser>
          <c:idx val="0"/>
          <c:order val="0"/>
          <c:tx>
            <c:strRef>
              <c:f>Sheet1!$B$1</c:f>
              <c:strCache>
                <c:ptCount val="1"/>
                <c:pt idx="0">
                  <c:v>Hours of Learning</c:v>
                </c:pt>
              </c:strCache>
            </c:strRef>
          </c:tx>
          <c:dPt>
            <c:idx val="2"/>
            <c:spPr>
              <a:solidFill>
                <a:srgbClr val="00B050"/>
              </a:solidFill>
            </c:spPr>
          </c:dPt>
          <c:dPt>
            <c:idx val="3"/>
            <c:spPr>
              <a:solidFill>
                <a:schemeClr val="accent6">
                  <a:lumMod val="60000"/>
                  <a:lumOff val="40000"/>
                </a:schemeClr>
              </a:solidFill>
            </c:spPr>
          </c:dPt>
          <c:dLbls>
            <c:numFmt formatCode="General" sourceLinked="0"/>
            <c:spPr>
              <a:noFill/>
              <a:ln>
                <a:noFill/>
              </a:ln>
              <a:effectLst/>
            </c:spPr>
            <c:dLblPos val="ctr"/>
            <c:showVal val="1"/>
            <c:showLeaderLines val="1"/>
            <c:extLst>
              <c:ext xmlns:c15="http://schemas.microsoft.com/office/drawing/2012/chart" uri="{CE6537A1-D6FC-4f65-9D91-7224C49458BB}"/>
            </c:extLst>
          </c:dLbls>
          <c:cat>
            <c:strRef>
              <c:f>Sheet1!$A$2:$A$5</c:f>
              <c:strCache>
                <c:ptCount val="4"/>
                <c:pt idx="0">
                  <c:v>Total no. of hours available in semester  </c:v>
                </c:pt>
                <c:pt idx="1">
                  <c:v>Total academic load (department) in semester </c:v>
                </c:pt>
                <c:pt idx="2">
                  <c:v>Academic load per student  </c:v>
                </c:pt>
                <c:pt idx="3">
                  <c:v>Total hours for self learning  </c:v>
                </c:pt>
              </c:strCache>
            </c:strRef>
          </c:cat>
          <c:val>
            <c:numRef>
              <c:f>Sheet1!$B$2:$B$5</c:f>
              <c:numCache>
                <c:formatCode>General</c:formatCode>
                <c:ptCount val="4"/>
                <c:pt idx="1">
                  <c:v>960</c:v>
                </c:pt>
                <c:pt idx="2">
                  <c:v>495</c:v>
                </c:pt>
                <c:pt idx="3">
                  <c:v>2025</c:v>
                </c:pt>
              </c:numCache>
            </c:numRef>
          </c:val>
        </c:ser>
        <c:dLbls/>
        <c:gapWidth val="150"/>
        <c:secondPieSize val="75"/>
        <c:serLines/>
      </c:ofPieChart>
    </c:plotArea>
    <c:legend>
      <c:legendPos val="r"/>
      <c:layout>
        <c:manualLayout>
          <c:xMode val="edge"/>
          <c:yMode val="edge"/>
          <c:x val="0.63634356411354864"/>
          <c:y val="0.1899560922772246"/>
          <c:w val="0.35075880142426691"/>
          <c:h val="0.8100439077227759"/>
        </c:manualLayout>
      </c:layout>
    </c:legend>
    <c:plotVisOnly val="1"/>
    <c:dispBlanksAs val="zero"/>
  </c:chart>
  <c:txPr>
    <a:bodyPr/>
    <a:lstStyle/>
    <a:p>
      <a:pPr>
        <a:defRPr sz="18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IN"/>
              <a:t>FE Result Overall, with First Class and University</a:t>
            </a:r>
            <a:endParaRPr lang="en-US"/>
          </a:p>
        </c:rich>
      </c:tx>
      <c:layout/>
      <c:spPr>
        <a:noFill/>
        <a:ln>
          <a:noFill/>
        </a:ln>
        <a:effectLst/>
      </c:spPr>
    </c:title>
    <c:plotArea>
      <c:layout>
        <c:manualLayout>
          <c:layoutTarget val="inner"/>
          <c:xMode val="edge"/>
          <c:yMode val="edge"/>
          <c:x val="0.20955080864885081"/>
          <c:y val="5.3442730164577498E-2"/>
          <c:w val="0.77620378055051742"/>
          <c:h val="0.46010902761875366"/>
        </c:manualLayout>
      </c:layout>
      <c:barChart>
        <c:barDir val="col"/>
        <c:grouping val="clustered"/>
        <c:ser>
          <c:idx val="0"/>
          <c:order val="0"/>
          <c:tx>
            <c:strRef>
              <c:f>Results!$D$289</c:f>
              <c:strCache>
                <c:ptCount val="1"/>
                <c:pt idx="0">
                  <c:v>TCET Passing %</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Results!$E$288:$I$288</c:f>
              <c:strCache>
                <c:ptCount val="5"/>
                <c:pt idx="0">
                  <c:v>May 2011</c:v>
                </c:pt>
                <c:pt idx="1">
                  <c:v>May 2012</c:v>
                </c:pt>
                <c:pt idx="2">
                  <c:v>May 2013</c:v>
                </c:pt>
                <c:pt idx="3">
                  <c:v>May2014</c:v>
                </c:pt>
                <c:pt idx="4">
                  <c:v>May2015</c:v>
                </c:pt>
              </c:strCache>
            </c:strRef>
          </c:cat>
          <c:val>
            <c:numRef>
              <c:f>Results!$E$289:$I$289</c:f>
              <c:numCache>
                <c:formatCode>General</c:formatCode>
                <c:ptCount val="5"/>
                <c:pt idx="0">
                  <c:v>79.8</c:v>
                </c:pt>
                <c:pt idx="1">
                  <c:v>81.55</c:v>
                </c:pt>
                <c:pt idx="2">
                  <c:v>80.2</c:v>
                </c:pt>
                <c:pt idx="3">
                  <c:v>78.23</c:v>
                </c:pt>
                <c:pt idx="4">
                  <c:v>77.81</c:v>
                </c:pt>
              </c:numCache>
            </c:numRef>
          </c:val>
        </c:ser>
        <c:ser>
          <c:idx val="3"/>
          <c:order val="3"/>
          <c:tx>
            <c:strRef>
              <c:f>Results!$D$292</c:f>
              <c:strCache>
                <c:ptCount val="1"/>
                <c:pt idx="0">
                  <c:v>IT Dept First Class</c:v>
                </c:pt>
              </c:strCache>
            </c:strRef>
          </c:tx>
          <c:spPr>
            <a:solidFill>
              <a:schemeClr val="accent4"/>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Results!$E$288:$I$288</c:f>
              <c:strCache>
                <c:ptCount val="5"/>
                <c:pt idx="0">
                  <c:v>May 2011</c:v>
                </c:pt>
                <c:pt idx="1">
                  <c:v>May 2012</c:v>
                </c:pt>
                <c:pt idx="2">
                  <c:v>May 2013</c:v>
                </c:pt>
                <c:pt idx="3">
                  <c:v>May2014</c:v>
                </c:pt>
                <c:pt idx="4">
                  <c:v>May2015</c:v>
                </c:pt>
              </c:strCache>
            </c:strRef>
          </c:cat>
          <c:val>
            <c:numRef>
              <c:f>Results!$E$292:$I$292</c:f>
              <c:numCache>
                <c:formatCode>General</c:formatCode>
                <c:ptCount val="5"/>
                <c:pt idx="0">
                  <c:v>78.86999999999999</c:v>
                </c:pt>
                <c:pt idx="1">
                  <c:v>80.760000000000005</c:v>
                </c:pt>
                <c:pt idx="2">
                  <c:v>85.710000000000008</c:v>
                </c:pt>
                <c:pt idx="3">
                  <c:v>89.35</c:v>
                </c:pt>
                <c:pt idx="4">
                  <c:v>78.34</c:v>
                </c:pt>
              </c:numCache>
            </c:numRef>
          </c:val>
        </c:ser>
        <c:ser>
          <c:idx val="6"/>
          <c:order val="6"/>
          <c:tx>
            <c:strRef>
              <c:f>Results!$D$295</c:f>
              <c:strCache>
                <c:ptCount val="1"/>
                <c:pt idx="0">
                  <c:v>University Results FE</c:v>
                </c:pt>
              </c:strCache>
            </c:strRef>
          </c:tx>
          <c:spPr>
            <a:solidFill>
              <a:schemeClr val="accent1">
                <a:lumMod val="60000"/>
              </a:schemeClr>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Results!$E$288:$I$288</c:f>
              <c:strCache>
                <c:ptCount val="5"/>
                <c:pt idx="0">
                  <c:v>May 2011</c:v>
                </c:pt>
                <c:pt idx="1">
                  <c:v>May 2012</c:v>
                </c:pt>
                <c:pt idx="2">
                  <c:v>May 2013</c:v>
                </c:pt>
                <c:pt idx="3">
                  <c:v>May2014</c:v>
                </c:pt>
                <c:pt idx="4">
                  <c:v>May2015</c:v>
                </c:pt>
              </c:strCache>
            </c:strRef>
          </c:cat>
          <c:val>
            <c:numRef>
              <c:f>Results!$E$295:$I$295</c:f>
              <c:numCache>
                <c:formatCode>General</c:formatCode>
                <c:ptCount val="5"/>
                <c:pt idx="0">
                  <c:v>29.959999999999997</c:v>
                </c:pt>
                <c:pt idx="1">
                  <c:v>39.349999999999994</c:v>
                </c:pt>
                <c:pt idx="2">
                  <c:v>45.65</c:v>
                </c:pt>
                <c:pt idx="3">
                  <c:v>42.87</c:v>
                </c:pt>
                <c:pt idx="4">
                  <c:v>43</c:v>
                </c:pt>
              </c:numCache>
            </c:numRef>
          </c:val>
        </c:ser>
        <c:dLbls/>
        <c:gapWidth val="219"/>
        <c:axId val="296556800"/>
        <c:axId val="140547200"/>
      </c:barChart>
      <c:lineChart>
        <c:grouping val="standard"/>
        <c:ser>
          <c:idx val="1"/>
          <c:order val="1"/>
          <c:tx>
            <c:strRef>
              <c:f>Results!$D$290</c:f>
              <c:strCache>
                <c:ptCount val="1"/>
                <c:pt idx="0">
                  <c:v>TCET First Class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Results!$E$288:$I$288</c:f>
              <c:strCache>
                <c:ptCount val="5"/>
                <c:pt idx="0">
                  <c:v>May 2011</c:v>
                </c:pt>
                <c:pt idx="1">
                  <c:v>May 2012</c:v>
                </c:pt>
                <c:pt idx="2">
                  <c:v>May 2013</c:v>
                </c:pt>
                <c:pt idx="3">
                  <c:v>May2014</c:v>
                </c:pt>
                <c:pt idx="4">
                  <c:v>May2015</c:v>
                </c:pt>
              </c:strCache>
            </c:strRef>
          </c:cat>
          <c:val>
            <c:numRef>
              <c:f>Results!$E$290:$I$290</c:f>
              <c:numCache>
                <c:formatCode>General</c:formatCode>
                <c:ptCount val="5"/>
                <c:pt idx="0">
                  <c:v>73.92</c:v>
                </c:pt>
                <c:pt idx="1">
                  <c:v>61.39</c:v>
                </c:pt>
                <c:pt idx="2">
                  <c:v>84.58</c:v>
                </c:pt>
                <c:pt idx="3">
                  <c:v>87.8</c:v>
                </c:pt>
                <c:pt idx="4">
                  <c:v>79</c:v>
                </c:pt>
              </c:numCache>
            </c:numRef>
          </c:val>
        </c:ser>
        <c:ser>
          <c:idx val="2"/>
          <c:order val="2"/>
          <c:tx>
            <c:strRef>
              <c:f>Results!$D$291</c:f>
              <c:strCache>
                <c:ptCount val="1"/>
                <c:pt idx="0">
                  <c:v>IT Dept Passing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Results!$E$288:$I$288</c:f>
              <c:strCache>
                <c:ptCount val="5"/>
                <c:pt idx="0">
                  <c:v>May 2011</c:v>
                </c:pt>
                <c:pt idx="1">
                  <c:v>May 2012</c:v>
                </c:pt>
                <c:pt idx="2">
                  <c:v>May 2013</c:v>
                </c:pt>
                <c:pt idx="3">
                  <c:v>May2014</c:v>
                </c:pt>
                <c:pt idx="4">
                  <c:v>May2015</c:v>
                </c:pt>
              </c:strCache>
            </c:strRef>
          </c:cat>
          <c:val>
            <c:numRef>
              <c:f>Results!$E$291:$I$291</c:f>
              <c:numCache>
                <c:formatCode>General</c:formatCode>
                <c:ptCount val="5"/>
                <c:pt idx="0">
                  <c:v>92.98</c:v>
                </c:pt>
                <c:pt idx="1">
                  <c:v>93.97</c:v>
                </c:pt>
                <c:pt idx="2">
                  <c:v>92.03</c:v>
                </c:pt>
                <c:pt idx="3">
                  <c:v>89.35</c:v>
                </c:pt>
                <c:pt idx="4">
                  <c:v>91.77</c:v>
                </c:pt>
              </c:numCache>
            </c:numRef>
          </c:val>
        </c:ser>
        <c:ser>
          <c:idx val="4"/>
          <c:order val="4"/>
          <c:tx>
            <c:strRef>
              <c:f>Results!$D$293</c:f>
              <c:strCache>
                <c:ptCount val="1"/>
                <c:pt idx="0">
                  <c:v>FE Results</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Results!$E$288:$I$288</c:f>
              <c:strCache>
                <c:ptCount val="5"/>
                <c:pt idx="0">
                  <c:v>May 2011</c:v>
                </c:pt>
                <c:pt idx="1">
                  <c:v>May 2012</c:v>
                </c:pt>
                <c:pt idx="2">
                  <c:v>May 2013</c:v>
                </c:pt>
                <c:pt idx="3">
                  <c:v>May2014</c:v>
                </c:pt>
                <c:pt idx="4">
                  <c:v>May2015</c:v>
                </c:pt>
              </c:strCache>
            </c:strRef>
          </c:cat>
          <c:val>
            <c:numRef>
              <c:f>Results!$E$293:$I$293</c:f>
              <c:numCache>
                <c:formatCode>General</c:formatCode>
                <c:ptCount val="5"/>
                <c:pt idx="0">
                  <c:v>51.9</c:v>
                </c:pt>
                <c:pt idx="1">
                  <c:v>62.99</c:v>
                </c:pt>
                <c:pt idx="2">
                  <c:v>61.14</c:v>
                </c:pt>
                <c:pt idx="3">
                  <c:v>67.959999999999994</c:v>
                </c:pt>
                <c:pt idx="4">
                  <c:v>55.28</c:v>
                </c:pt>
              </c:numCache>
            </c:numRef>
          </c:val>
        </c:ser>
        <c:ser>
          <c:idx val="5"/>
          <c:order val="5"/>
          <c:tx>
            <c:strRef>
              <c:f>Results!$D$294</c:f>
              <c:strCache>
                <c:ptCount val="1"/>
                <c:pt idx="0">
                  <c:v>FE-First Class</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Results!$E$288:$I$288</c:f>
              <c:strCache>
                <c:ptCount val="5"/>
                <c:pt idx="0">
                  <c:v>May 2011</c:v>
                </c:pt>
                <c:pt idx="1">
                  <c:v>May 2012</c:v>
                </c:pt>
                <c:pt idx="2">
                  <c:v>May 2013</c:v>
                </c:pt>
                <c:pt idx="3">
                  <c:v>May2014</c:v>
                </c:pt>
                <c:pt idx="4">
                  <c:v>May2015</c:v>
                </c:pt>
              </c:strCache>
            </c:strRef>
          </c:cat>
          <c:val>
            <c:numRef>
              <c:f>Results!$E$294:$I$294</c:f>
              <c:numCache>
                <c:formatCode>General</c:formatCode>
                <c:ptCount val="5"/>
                <c:pt idx="0">
                  <c:v>50.690000000000005</c:v>
                </c:pt>
                <c:pt idx="1">
                  <c:v>63.5</c:v>
                </c:pt>
                <c:pt idx="2">
                  <c:v>98.86999999999999</c:v>
                </c:pt>
                <c:pt idx="3">
                  <c:v>96.649999999999991</c:v>
                </c:pt>
                <c:pt idx="4">
                  <c:v>81.569999999999993</c:v>
                </c:pt>
              </c:numCache>
            </c:numRef>
          </c:val>
        </c:ser>
        <c:dLbls/>
        <c:marker val="1"/>
        <c:axId val="296556800"/>
        <c:axId val="140547200"/>
      </c:lineChart>
      <c:catAx>
        <c:axId val="296556800"/>
        <c:scaling>
          <c:orientation val="minMax"/>
        </c:scaling>
        <c:axPos val="b"/>
        <c:title>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547200"/>
        <c:crosses val="autoZero"/>
        <c:auto val="1"/>
        <c:lblAlgn val="ctr"/>
        <c:lblOffset val="100"/>
      </c:catAx>
      <c:valAx>
        <c:axId val="14054720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Results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65568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14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SE Results</a:t>
            </a:r>
          </a:p>
        </c:rich>
      </c:tx>
      <c:layout/>
      <c:spPr>
        <a:noFill/>
        <a:ln>
          <a:noFill/>
        </a:ln>
        <a:effectLst/>
      </c:spPr>
    </c:title>
    <c:plotArea>
      <c:layout/>
      <c:barChart>
        <c:barDir val="col"/>
        <c:grouping val="clustered"/>
        <c:ser>
          <c:idx val="0"/>
          <c:order val="0"/>
          <c:tx>
            <c:strRef>
              <c:f>Results!$D$213</c:f>
              <c:strCache>
                <c:ptCount val="1"/>
                <c:pt idx="0">
                  <c:v>SE Result</c:v>
                </c:pt>
              </c:strCache>
            </c:strRef>
          </c:tx>
          <c:spPr>
            <a:solidFill>
              <a:schemeClr val="accent1"/>
            </a:solidFill>
            <a:ln>
              <a:noFill/>
            </a:ln>
            <a:effectLst/>
          </c:spPr>
          <c:cat>
            <c:strRef>
              <c:f>Results!$E$212:$I$212</c:f>
              <c:strCache>
                <c:ptCount val="5"/>
                <c:pt idx="0">
                  <c:v>May 2011</c:v>
                </c:pt>
                <c:pt idx="1">
                  <c:v>May 2012</c:v>
                </c:pt>
                <c:pt idx="2">
                  <c:v>May 2013</c:v>
                </c:pt>
                <c:pt idx="3">
                  <c:v>May 2014</c:v>
                </c:pt>
                <c:pt idx="4">
                  <c:v>May 2015</c:v>
                </c:pt>
              </c:strCache>
            </c:strRef>
          </c:cat>
          <c:val>
            <c:numRef>
              <c:f>Results!$E$213:$I$213</c:f>
              <c:numCache>
                <c:formatCode>General</c:formatCode>
                <c:ptCount val="5"/>
                <c:pt idx="0">
                  <c:v>78.52</c:v>
                </c:pt>
                <c:pt idx="1">
                  <c:v>84.11</c:v>
                </c:pt>
                <c:pt idx="2">
                  <c:v>82.69</c:v>
                </c:pt>
                <c:pt idx="3">
                  <c:v>72.149999999999991</c:v>
                </c:pt>
                <c:pt idx="4">
                  <c:v>82.53</c:v>
                </c:pt>
              </c:numCache>
            </c:numRef>
          </c:val>
        </c:ser>
        <c:dLbls/>
        <c:gapWidth val="219"/>
        <c:axId val="140565888"/>
        <c:axId val="140575872"/>
      </c:barChart>
      <c:lineChart>
        <c:grouping val="standard"/>
        <c:ser>
          <c:idx val="1"/>
          <c:order val="1"/>
          <c:tx>
            <c:strRef>
              <c:f>Results!$D$214</c:f>
              <c:strCache>
                <c:ptCount val="1"/>
                <c:pt idx="0">
                  <c:v>ISO Req- P</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Results!$E$212:$I$212</c:f>
              <c:strCache>
                <c:ptCount val="5"/>
                <c:pt idx="0">
                  <c:v>May 2011</c:v>
                </c:pt>
                <c:pt idx="1">
                  <c:v>May 2012</c:v>
                </c:pt>
                <c:pt idx="2">
                  <c:v>May 2013</c:v>
                </c:pt>
                <c:pt idx="3">
                  <c:v>May 2014</c:v>
                </c:pt>
                <c:pt idx="4">
                  <c:v>May 2015</c:v>
                </c:pt>
              </c:strCache>
            </c:strRef>
          </c:cat>
          <c:val>
            <c:numRef>
              <c:f>Results!$E$214:$I$214</c:f>
              <c:numCache>
                <c:formatCode>General</c:formatCode>
                <c:ptCount val="5"/>
                <c:pt idx="0">
                  <c:v>75</c:v>
                </c:pt>
                <c:pt idx="1">
                  <c:v>75</c:v>
                </c:pt>
                <c:pt idx="2">
                  <c:v>75</c:v>
                </c:pt>
                <c:pt idx="3">
                  <c:v>75</c:v>
                </c:pt>
                <c:pt idx="4">
                  <c:v>75</c:v>
                </c:pt>
              </c:numCache>
            </c:numRef>
          </c:val>
        </c:ser>
        <c:ser>
          <c:idx val="2"/>
          <c:order val="2"/>
          <c:tx>
            <c:strRef>
              <c:f>Results!$D$215</c:f>
              <c:strCache>
                <c:ptCount val="1"/>
                <c:pt idx="0">
                  <c:v>TCET Results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Results!$E$212:$I$212</c:f>
              <c:strCache>
                <c:ptCount val="5"/>
                <c:pt idx="0">
                  <c:v>May 2011</c:v>
                </c:pt>
                <c:pt idx="1">
                  <c:v>May 2012</c:v>
                </c:pt>
                <c:pt idx="2">
                  <c:v>May 2013</c:v>
                </c:pt>
                <c:pt idx="3">
                  <c:v>May 2014</c:v>
                </c:pt>
                <c:pt idx="4">
                  <c:v>May 2015</c:v>
                </c:pt>
              </c:strCache>
            </c:strRef>
          </c:cat>
          <c:val>
            <c:numRef>
              <c:f>Results!$E$215:$I$215</c:f>
              <c:numCache>
                <c:formatCode>General</c:formatCode>
                <c:ptCount val="5"/>
                <c:pt idx="0">
                  <c:v>79.8</c:v>
                </c:pt>
                <c:pt idx="1">
                  <c:v>81.55</c:v>
                </c:pt>
                <c:pt idx="2">
                  <c:v>80.2</c:v>
                </c:pt>
                <c:pt idx="3">
                  <c:v>78.23</c:v>
                </c:pt>
                <c:pt idx="4">
                  <c:v>77.81</c:v>
                </c:pt>
              </c:numCache>
            </c:numRef>
          </c:val>
        </c:ser>
        <c:dLbls/>
        <c:marker val="1"/>
        <c:axId val="140565888"/>
        <c:axId val="140575872"/>
      </c:lineChart>
      <c:catAx>
        <c:axId val="1405658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575872"/>
        <c:crosses val="autoZero"/>
        <c:auto val="1"/>
        <c:lblAlgn val="ctr"/>
        <c:lblOffset val="100"/>
      </c:catAx>
      <c:valAx>
        <c:axId val="14057587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5658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sz="14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SE Results with First Class</a:t>
            </a:r>
          </a:p>
        </c:rich>
      </c:tx>
      <c:layout/>
      <c:spPr>
        <a:noFill/>
        <a:ln>
          <a:noFill/>
        </a:ln>
        <a:effectLst/>
      </c:spPr>
    </c:title>
    <c:plotArea>
      <c:layout/>
      <c:barChart>
        <c:barDir val="col"/>
        <c:grouping val="clustered"/>
        <c:ser>
          <c:idx val="0"/>
          <c:order val="0"/>
          <c:tx>
            <c:strRef>
              <c:f>Results!$K$213</c:f>
              <c:strCache>
                <c:ptCount val="1"/>
                <c:pt idx="0">
                  <c:v>SE-First Class</c:v>
                </c:pt>
              </c:strCache>
            </c:strRef>
          </c:tx>
          <c:spPr>
            <a:solidFill>
              <a:schemeClr val="accent1"/>
            </a:solidFill>
            <a:ln>
              <a:noFill/>
            </a:ln>
            <a:effectLst/>
          </c:spPr>
          <c:cat>
            <c:strRef>
              <c:f>Results!$L$212:$P$212</c:f>
              <c:strCache>
                <c:ptCount val="5"/>
                <c:pt idx="0">
                  <c:v>May 2011</c:v>
                </c:pt>
                <c:pt idx="1">
                  <c:v>May 2012</c:v>
                </c:pt>
                <c:pt idx="2">
                  <c:v>May 2013</c:v>
                </c:pt>
                <c:pt idx="3">
                  <c:v>May 2014</c:v>
                </c:pt>
                <c:pt idx="4">
                  <c:v>May 2015</c:v>
                </c:pt>
              </c:strCache>
            </c:strRef>
          </c:cat>
          <c:val>
            <c:numRef>
              <c:f>Results!$L$213:$P$213</c:f>
              <c:numCache>
                <c:formatCode>General</c:formatCode>
                <c:ptCount val="5"/>
                <c:pt idx="0">
                  <c:v>64.910000000000011</c:v>
                </c:pt>
                <c:pt idx="1">
                  <c:v>63.2</c:v>
                </c:pt>
                <c:pt idx="2">
                  <c:v>71.319999999999993</c:v>
                </c:pt>
                <c:pt idx="3">
                  <c:v>94.740000000000009</c:v>
                </c:pt>
                <c:pt idx="4">
                  <c:v>70.069999999999993</c:v>
                </c:pt>
              </c:numCache>
            </c:numRef>
          </c:val>
        </c:ser>
        <c:dLbls/>
        <c:axId val="140653696"/>
        <c:axId val="140655232"/>
      </c:barChart>
      <c:lineChart>
        <c:grouping val="standard"/>
        <c:ser>
          <c:idx val="1"/>
          <c:order val="1"/>
          <c:tx>
            <c:strRef>
              <c:f>Results!$K$214</c:f>
              <c:strCache>
                <c:ptCount val="1"/>
                <c:pt idx="0">
                  <c:v>ISO Req- F</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Results!$L$212:$P$212</c:f>
              <c:strCache>
                <c:ptCount val="5"/>
                <c:pt idx="0">
                  <c:v>May 2011</c:v>
                </c:pt>
                <c:pt idx="1">
                  <c:v>May 2012</c:v>
                </c:pt>
                <c:pt idx="2">
                  <c:v>May 2013</c:v>
                </c:pt>
                <c:pt idx="3">
                  <c:v>May 2014</c:v>
                </c:pt>
                <c:pt idx="4">
                  <c:v>May 2015</c:v>
                </c:pt>
              </c:strCache>
            </c:strRef>
          </c:cat>
          <c:val>
            <c:numRef>
              <c:f>Results!$L$214:$P$214</c:f>
              <c:numCache>
                <c:formatCode>General</c:formatCode>
                <c:ptCount val="5"/>
                <c:pt idx="0">
                  <c:v>50</c:v>
                </c:pt>
                <c:pt idx="1">
                  <c:v>50</c:v>
                </c:pt>
                <c:pt idx="2">
                  <c:v>50</c:v>
                </c:pt>
                <c:pt idx="3">
                  <c:v>50</c:v>
                </c:pt>
                <c:pt idx="4">
                  <c:v>50</c:v>
                </c:pt>
              </c:numCache>
            </c:numRef>
          </c:val>
        </c:ser>
        <c:ser>
          <c:idx val="2"/>
          <c:order val="2"/>
          <c:tx>
            <c:strRef>
              <c:f>Results!$K$215</c:f>
              <c:strCache>
                <c:ptCount val="1"/>
                <c:pt idx="0">
                  <c:v>TCET First Class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Results!$L$212:$P$212</c:f>
              <c:strCache>
                <c:ptCount val="5"/>
                <c:pt idx="0">
                  <c:v>May 2011</c:v>
                </c:pt>
                <c:pt idx="1">
                  <c:v>May 2012</c:v>
                </c:pt>
                <c:pt idx="2">
                  <c:v>May 2013</c:v>
                </c:pt>
                <c:pt idx="3">
                  <c:v>May 2014</c:v>
                </c:pt>
                <c:pt idx="4">
                  <c:v>May 2015</c:v>
                </c:pt>
              </c:strCache>
            </c:strRef>
          </c:cat>
          <c:val>
            <c:numRef>
              <c:f>Results!$L$215:$P$215</c:f>
              <c:numCache>
                <c:formatCode>General</c:formatCode>
                <c:ptCount val="5"/>
                <c:pt idx="0">
                  <c:v>73.92</c:v>
                </c:pt>
                <c:pt idx="1">
                  <c:v>61.39</c:v>
                </c:pt>
                <c:pt idx="2">
                  <c:v>84.58</c:v>
                </c:pt>
                <c:pt idx="3">
                  <c:v>87.8</c:v>
                </c:pt>
                <c:pt idx="4">
                  <c:v>79</c:v>
                </c:pt>
              </c:numCache>
            </c:numRef>
          </c:val>
        </c:ser>
        <c:dLbls/>
        <c:marker val="1"/>
        <c:axId val="140653696"/>
        <c:axId val="140655232"/>
      </c:lineChart>
      <c:catAx>
        <c:axId val="1406536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655232"/>
        <c:crosses val="autoZero"/>
        <c:auto val="1"/>
        <c:lblAlgn val="ctr"/>
        <c:lblOffset val="100"/>
      </c:catAx>
      <c:valAx>
        <c:axId val="14065523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 Results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6536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a:noFill/>
    </a:ln>
    <a:effectLst/>
  </c:spPr>
  <c:txPr>
    <a:bodyPr/>
    <a:lstStyle/>
    <a:p>
      <a:pPr>
        <a:defRPr sz="1200"/>
      </a:pPr>
      <a:endParaRPr lang="en-US"/>
    </a:p>
  </c:txPr>
  <c:externalData r:id="rId1"/>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4F838-3650-4E29-96A0-715C622F0018}" type="doc">
      <dgm:prSet loTypeId="urn:microsoft.com/office/officeart/2005/8/layout/arrow2" loCatId="process" qsTypeId="urn:microsoft.com/office/officeart/2005/8/quickstyle/simple1" qsCatId="simple" csTypeId="urn:microsoft.com/office/officeart/2005/8/colors/accent1_2" csCatId="accent1" phldr="1"/>
      <dgm:spPr/>
    </dgm:pt>
    <dgm:pt modelId="{1AD27634-35A1-4EC1-80ED-07E807084C14}">
      <dgm:prSet phldrT="[Text]"/>
      <dgm:spPr/>
      <dgm:t>
        <a:bodyPr/>
        <a:lstStyle/>
        <a:p>
          <a:r>
            <a:rPr lang="en-US" dirty="0" smtClean="0"/>
            <a:t>Established in </a:t>
          </a:r>
          <a:r>
            <a:rPr lang="en-US" dirty="0" smtClean="0">
              <a:effectLst/>
            </a:rPr>
            <a:t>2001-2002 with Intake of 60</a:t>
          </a:r>
          <a:endParaRPr lang="en-US" dirty="0"/>
        </a:p>
      </dgm:t>
    </dgm:pt>
    <dgm:pt modelId="{BA6A2F17-16D1-473A-90AE-9960CCFB6664}" type="parTrans" cxnId="{231204C8-4E72-4748-A7AB-4EFD137915D1}">
      <dgm:prSet/>
      <dgm:spPr/>
      <dgm:t>
        <a:bodyPr/>
        <a:lstStyle/>
        <a:p>
          <a:endParaRPr lang="en-US"/>
        </a:p>
      </dgm:t>
    </dgm:pt>
    <dgm:pt modelId="{A48ABED0-675D-49AD-8F43-806190B10EE0}" type="sibTrans" cxnId="{231204C8-4E72-4748-A7AB-4EFD137915D1}">
      <dgm:prSet/>
      <dgm:spPr/>
      <dgm:t>
        <a:bodyPr/>
        <a:lstStyle/>
        <a:p>
          <a:endParaRPr lang="en-US"/>
        </a:p>
      </dgm:t>
    </dgm:pt>
    <dgm:pt modelId="{645AA182-ABA8-49A2-88AB-249F7FFDFC09}">
      <dgm:prSet phldrT="[Text]"/>
      <dgm:spPr/>
      <dgm:t>
        <a:bodyPr/>
        <a:lstStyle/>
        <a:p>
          <a:r>
            <a:rPr lang="en-US" dirty="0" smtClean="0"/>
            <a:t>Intake increased to 120 in 2003</a:t>
          </a:r>
        </a:p>
        <a:p>
          <a:r>
            <a:rPr lang="en-US" dirty="0" smtClean="0"/>
            <a:t>Current Lateral Entry (20% of Intake UG)</a:t>
          </a:r>
          <a:endParaRPr lang="en-US" dirty="0"/>
        </a:p>
      </dgm:t>
    </dgm:pt>
    <dgm:pt modelId="{8512D359-7312-4F51-8021-8052A5018DA7}" type="parTrans" cxnId="{C4929C90-0867-4866-9F53-46845F06A203}">
      <dgm:prSet/>
      <dgm:spPr/>
      <dgm:t>
        <a:bodyPr/>
        <a:lstStyle/>
        <a:p>
          <a:endParaRPr lang="en-US"/>
        </a:p>
      </dgm:t>
    </dgm:pt>
    <dgm:pt modelId="{51D4251A-EC50-4222-B2B7-43ADDC1CF10C}" type="sibTrans" cxnId="{C4929C90-0867-4866-9F53-46845F06A203}">
      <dgm:prSet/>
      <dgm:spPr/>
      <dgm:t>
        <a:bodyPr/>
        <a:lstStyle/>
        <a:p>
          <a:endParaRPr lang="en-US"/>
        </a:p>
      </dgm:t>
    </dgm:pt>
    <dgm:pt modelId="{4799B0B9-6717-42D3-8338-BD11E9D90E53}">
      <dgm:prSet phldrT="[Text]"/>
      <dgm:spPr/>
      <dgm:t>
        <a:bodyPr/>
        <a:lstStyle/>
        <a:p>
          <a:r>
            <a:rPr lang="en-US" dirty="0" smtClean="0"/>
            <a:t>PG IT Started in AY 2011-2012 with 18 Intake</a:t>
          </a:r>
          <a:endParaRPr lang="en-US" dirty="0"/>
        </a:p>
      </dgm:t>
    </dgm:pt>
    <dgm:pt modelId="{22AC3B94-DFC3-414D-B9CC-C53058156913}" type="parTrans" cxnId="{96BA33AC-1C3E-497A-A3A7-4E7AD001548A}">
      <dgm:prSet/>
      <dgm:spPr/>
      <dgm:t>
        <a:bodyPr/>
        <a:lstStyle/>
        <a:p>
          <a:endParaRPr lang="en-US"/>
        </a:p>
      </dgm:t>
    </dgm:pt>
    <dgm:pt modelId="{779A17E1-E36C-478C-8819-8E469454D713}" type="sibTrans" cxnId="{96BA33AC-1C3E-497A-A3A7-4E7AD001548A}">
      <dgm:prSet/>
      <dgm:spPr/>
      <dgm:t>
        <a:bodyPr/>
        <a:lstStyle/>
        <a:p>
          <a:endParaRPr lang="en-US"/>
        </a:p>
      </dgm:t>
    </dgm:pt>
    <dgm:pt modelId="{364E694D-0B02-4094-86B7-A9D32D4D2C7C}" type="pres">
      <dgm:prSet presAssocID="{2844F838-3650-4E29-96A0-715C622F0018}" presName="arrowDiagram" presStyleCnt="0">
        <dgm:presLayoutVars>
          <dgm:chMax val="5"/>
          <dgm:dir/>
          <dgm:resizeHandles val="exact"/>
        </dgm:presLayoutVars>
      </dgm:prSet>
      <dgm:spPr/>
    </dgm:pt>
    <dgm:pt modelId="{467B5CB4-18AE-491D-9D6A-9F09A20BD87E}" type="pres">
      <dgm:prSet presAssocID="{2844F838-3650-4E29-96A0-715C622F0018}" presName="arrow" presStyleLbl="bgShp" presStyleIdx="0" presStyleCnt="1" custScaleX="112720"/>
      <dgm:spPr/>
    </dgm:pt>
    <dgm:pt modelId="{D5429C74-4B99-4326-B78D-5666A5B5E05A}" type="pres">
      <dgm:prSet presAssocID="{2844F838-3650-4E29-96A0-715C622F0018}" presName="arrowDiagram3" presStyleCnt="0"/>
      <dgm:spPr/>
    </dgm:pt>
    <dgm:pt modelId="{A17AF704-D09B-4DB8-9077-90A6EE73944C}" type="pres">
      <dgm:prSet presAssocID="{1AD27634-35A1-4EC1-80ED-07E807084C14}" presName="bullet3a" presStyleLbl="node1" presStyleIdx="0" presStyleCnt="3"/>
      <dgm:spPr/>
    </dgm:pt>
    <dgm:pt modelId="{442CD370-A33B-4214-8780-CDFA58E746E3}" type="pres">
      <dgm:prSet presAssocID="{1AD27634-35A1-4EC1-80ED-07E807084C14}" presName="textBox3a" presStyleLbl="revTx" presStyleIdx="0" presStyleCnt="3">
        <dgm:presLayoutVars>
          <dgm:bulletEnabled val="1"/>
        </dgm:presLayoutVars>
      </dgm:prSet>
      <dgm:spPr/>
      <dgm:t>
        <a:bodyPr/>
        <a:lstStyle/>
        <a:p>
          <a:endParaRPr lang="en-US"/>
        </a:p>
      </dgm:t>
    </dgm:pt>
    <dgm:pt modelId="{B79528B3-2D30-4783-904D-B58F128B4F1A}" type="pres">
      <dgm:prSet presAssocID="{645AA182-ABA8-49A2-88AB-249F7FFDFC09}" presName="bullet3b" presStyleLbl="node1" presStyleIdx="1" presStyleCnt="3"/>
      <dgm:spPr/>
    </dgm:pt>
    <dgm:pt modelId="{79257C3F-19A1-4C49-AADC-3344DD6F53D7}" type="pres">
      <dgm:prSet presAssocID="{645AA182-ABA8-49A2-88AB-249F7FFDFC09}" presName="textBox3b" presStyleLbl="revTx" presStyleIdx="1" presStyleCnt="3">
        <dgm:presLayoutVars>
          <dgm:bulletEnabled val="1"/>
        </dgm:presLayoutVars>
      </dgm:prSet>
      <dgm:spPr/>
      <dgm:t>
        <a:bodyPr/>
        <a:lstStyle/>
        <a:p>
          <a:endParaRPr lang="en-US"/>
        </a:p>
      </dgm:t>
    </dgm:pt>
    <dgm:pt modelId="{9CD2C073-FD7C-4DF9-BDB7-D4A96CCADE87}" type="pres">
      <dgm:prSet presAssocID="{4799B0B9-6717-42D3-8338-BD11E9D90E53}" presName="bullet3c" presStyleLbl="node1" presStyleIdx="2" presStyleCnt="3"/>
      <dgm:spPr/>
    </dgm:pt>
    <dgm:pt modelId="{E57ADE6B-4453-46C6-BCF7-CB6372A3876A}" type="pres">
      <dgm:prSet presAssocID="{4799B0B9-6717-42D3-8338-BD11E9D90E53}" presName="textBox3c" presStyleLbl="revTx" presStyleIdx="2" presStyleCnt="3">
        <dgm:presLayoutVars>
          <dgm:bulletEnabled val="1"/>
        </dgm:presLayoutVars>
      </dgm:prSet>
      <dgm:spPr/>
      <dgm:t>
        <a:bodyPr/>
        <a:lstStyle/>
        <a:p>
          <a:endParaRPr lang="en-US"/>
        </a:p>
      </dgm:t>
    </dgm:pt>
  </dgm:ptLst>
  <dgm:cxnLst>
    <dgm:cxn modelId="{96BA33AC-1C3E-497A-A3A7-4E7AD001548A}" srcId="{2844F838-3650-4E29-96A0-715C622F0018}" destId="{4799B0B9-6717-42D3-8338-BD11E9D90E53}" srcOrd="2" destOrd="0" parTransId="{22AC3B94-DFC3-414D-B9CC-C53058156913}" sibTransId="{779A17E1-E36C-478C-8819-8E469454D713}"/>
    <dgm:cxn modelId="{EFE57ED8-F345-4B41-BDAE-0B96A8E52A5C}" type="presOf" srcId="{4799B0B9-6717-42D3-8338-BD11E9D90E53}" destId="{E57ADE6B-4453-46C6-BCF7-CB6372A3876A}" srcOrd="0" destOrd="0" presId="urn:microsoft.com/office/officeart/2005/8/layout/arrow2"/>
    <dgm:cxn modelId="{3F06F6DE-65E4-4CE0-A21A-0A4C792D4D48}" type="presOf" srcId="{2844F838-3650-4E29-96A0-715C622F0018}" destId="{364E694D-0B02-4094-86B7-A9D32D4D2C7C}" srcOrd="0" destOrd="0" presId="urn:microsoft.com/office/officeart/2005/8/layout/arrow2"/>
    <dgm:cxn modelId="{231204C8-4E72-4748-A7AB-4EFD137915D1}" srcId="{2844F838-3650-4E29-96A0-715C622F0018}" destId="{1AD27634-35A1-4EC1-80ED-07E807084C14}" srcOrd="0" destOrd="0" parTransId="{BA6A2F17-16D1-473A-90AE-9960CCFB6664}" sibTransId="{A48ABED0-675D-49AD-8F43-806190B10EE0}"/>
    <dgm:cxn modelId="{66E76083-B319-4A16-B6A2-DD6335308CDF}" type="presOf" srcId="{1AD27634-35A1-4EC1-80ED-07E807084C14}" destId="{442CD370-A33B-4214-8780-CDFA58E746E3}" srcOrd="0" destOrd="0" presId="urn:microsoft.com/office/officeart/2005/8/layout/arrow2"/>
    <dgm:cxn modelId="{65A4356F-092C-4E6D-8626-9BCB2A98FF8B}" type="presOf" srcId="{645AA182-ABA8-49A2-88AB-249F7FFDFC09}" destId="{79257C3F-19A1-4C49-AADC-3344DD6F53D7}" srcOrd="0" destOrd="0" presId="urn:microsoft.com/office/officeart/2005/8/layout/arrow2"/>
    <dgm:cxn modelId="{C4929C90-0867-4866-9F53-46845F06A203}" srcId="{2844F838-3650-4E29-96A0-715C622F0018}" destId="{645AA182-ABA8-49A2-88AB-249F7FFDFC09}" srcOrd="1" destOrd="0" parTransId="{8512D359-7312-4F51-8021-8052A5018DA7}" sibTransId="{51D4251A-EC50-4222-B2B7-43ADDC1CF10C}"/>
    <dgm:cxn modelId="{CA8A9D04-62CC-4069-A429-98A749617CC6}" type="presParOf" srcId="{364E694D-0B02-4094-86B7-A9D32D4D2C7C}" destId="{467B5CB4-18AE-491D-9D6A-9F09A20BD87E}" srcOrd="0" destOrd="0" presId="urn:microsoft.com/office/officeart/2005/8/layout/arrow2"/>
    <dgm:cxn modelId="{11C93CB3-1002-485A-BC90-63C3FD19DBE1}" type="presParOf" srcId="{364E694D-0B02-4094-86B7-A9D32D4D2C7C}" destId="{D5429C74-4B99-4326-B78D-5666A5B5E05A}" srcOrd="1" destOrd="0" presId="urn:microsoft.com/office/officeart/2005/8/layout/arrow2"/>
    <dgm:cxn modelId="{19E992D6-08DA-4175-8F30-35DC99D40D0D}" type="presParOf" srcId="{D5429C74-4B99-4326-B78D-5666A5B5E05A}" destId="{A17AF704-D09B-4DB8-9077-90A6EE73944C}" srcOrd="0" destOrd="0" presId="urn:microsoft.com/office/officeart/2005/8/layout/arrow2"/>
    <dgm:cxn modelId="{060AC461-EC1A-4C18-A206-FB1B351E662E}" type="presParOf" srcId="{D5429C74-4B99-4326-B78D-5666A5B5E05A}" destId="{442CD370-A33B-4214-8780-CDFA58E746E3}" srcOrd="1" destOrd="0" presId="urn:microsoft.com/office/officeart/2005/8/layout/arrow2"/>
    <dgm:cxn modelId="{6779B901-DC6F-40BB-A0AB-75CF5E4AF099}" type="presParOf" srcId="{D5429C74-4B99-4326-B78D-5666A5B5E05A}" destId="{B79528B3-2D30-4783-904D-B58F128B4F1A}" srcOrd="2" destOrd="0" presId="urn:microsoft.com/office/officeart/2005/8/layout/arrow2"/>
    <dgm:cxn modelId="{90C40C9B-6405-4F48-977B-7E3DAFADC8F1}" type="presParOf" srcId="{D5429C74-4B99-4326-B78D-5666A5B5E05A}" destId="{79257C3F-19A1-4C49-AADC-3344DD6F53D7}" srcOrd="3" destOrd="0" presId="urn:microsoft.com/office/officeart/2005/8/layout/arrow2"/>
    <dgm:cxn modelId="{8456112A-33F3-4E50-8D19-8E28C14C8BD9}" type="presParOf" srcId="{D5429C74-4B99-4326-B78D-5666A5B5E05A}" destId="{9CD2C073-FD7C-4DF9-BDB7-D4A96CCADE87}" srcOrd="4" destOrd="0" presId="urn:microsoft.com/office/officeart/2005/8/layout/arrow2"/>
    <dgm:cxn modelId="{4D175C7E-2465-45FC-B658-C40D0317DB22}" type="presParOf" srcId="{D5429C74-4B99-4326-B78D-5666A5B5E05A}" destId="{E57ADE6B-4453-46C6-BCF7-CB6372A3876A}"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072157-83D6-4B61-8573-82D177A87D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163479F-7F4E-41C6-9FCE-25A09CBE7703}">
      <dgm:prSet phldrT="[Text]" custT="1"/>
      <dgm:spPr>
        <a:solidFill>
          <a:srgbClr val="FF3300"/>
        </a:solidFill>
      </dgm:spPr>
      <dgm:t>
        <a:bodyPr/>
        <a:lstStyle/>
        <a:p>
          <a:r>
            <a:rPr lang="en-US" altLang="en-US" sz="3200" b="1" dirty="0" smtClean="0">
              <a:solidFill>
                <a:schemeClr val="bg1"/>
              </a:solidFill>
            </a:rPr>
            <a:t>Short Term Goals (1-3 Years)</a:t>
          </a:r>
          <a:endParaRPr lang="en-US" sz="3200" dirty="0">
            <a:solidFill>
              <a:schemeClr val="bg1"/>
            </a:solidFill>
          </a:endParaRPr>
        </a:p>
      </dgm:t>
    </dgm:pt>
    <dgm:pt modelId="{24D41E8E-BEBF-4E32-9B23-B833B76324F8}" type="parTrans" cxnId="{95544B3B-BABB-4F78-AFC7-9525689ECE88}">
      <dgm:prSet/>
      <dgm:spPr/>
      <dgm:t>
        <a:bodyPr/>
        <a:lstStyle/>
        <a:p>
          <a:endParaRPr lang="en-US" sz="2000"/>
        </a:p>
      </dgm:t>
    </dgm:pt>
    <dgm:pt modelId="{213E681E-78D7-414C-8805-56E60FA56C91}" type="sibTrans" cxnId="{95544B3B-BABB-4F78-AFC7-9525689ECE88}">
      <dgm:prSet/>
      <dgm:spPr/>
      <dgm:t>
        <a:bodyPr/>
        <a:lstStyle/>
        <a:p>
          <a:endParaRPr lang="en-US" sz="2000"/>
        </a:p>
      </dgm:t>
    </dgm:pt>
    <dgm:pt modelId="{2148B4FA-AB2D-4554-93D0-42F9E658A0E1}">
      <dgm:prSet phldrT="[Text]" custT="1"/>
      <dgm:spPr/>
      <dgm:t>
        <a:bodyPr/>
        <a:lstStyle/>
        <a:p>
          <a:r>
            <a:rPr lang="en-US" altLang="en-US" sz="1800" dirty="0" smtClean="0"/>
            <a:t>All students at third year level should achieve 60% (6.5 CGPA) aggregate to be eligible for placement</a:t>
          </a:r>
          <a:endParaRPr lang="en-US" sz="1800" dirty="0"/>
        </a:p>
      </dgm:t>
    </dgm:pt>
    <dgm:pt modelId="{E22C7E90-8AD0-4C2C-AF3C-448A986D3EAE}" type="parTrans" cxnId="{0517A335-00FC-4DE9-AA30-D627ED9613C9}">
      <dgm:prSet/>
      <dgm:spPr/>
      <dgm:t>
        <a:bodyPr/>
        <a:lstStyle/>
        <a:p>
          <a:endParaRPr lang="en-US" sz="2000"/>
        </a:p>
      </dgm:t>
    </dgm:pt>
    <dgm:pt modelId="{213BA4BE-EA2C-4B01-8387-2984A3532650}" type="sibTrans" cxnId="{0517A335-00FC-4DE9-AA30-D627ED9613C9}">
      <dgm:prSet/>
      <dgm:spPr/>
      <dgm:t>
        <a:bodyPr/>
        <a:lstStyle/>
        <a:p>
          <a:endParaRPr lang="en-US" sz="2000"/>
        </a:p>
      </dgm:t>
    </dgm:pt>
    <dgm:pt modelId="{24D5ADF0-D5CA-4E02-B720-A71F0664D997}">
      <dgm:prSet phldrT="[Text]" custT="1"/>
      <dgm:spPr>
        <a:solidFill>
          <a:srgbClr val="0070C0"/>
        </a:solidFill>
      </dgm:spPr>
      <dgm:t>
        <a:bodyPr/>
        <a:lstStyle/>
        <a:p>
          <a:r>
            <a:rPr lang="en-US" altLang="en-US" sz="3200" b="1" dirty="0" smtClean="0">
              <a:solidFill>
                <a:schemeClr val="bg1"/>
              </a:solidFill>
            </a:rPr>
            <a:t>Long Term Goals ( &gt; 3 Years)</a:t>
          </a:r>
          <a:endParaRPr lang="en-US" sz="3200" dirty="0">
            <a:solidFill>
              <a:schemeClr val="bg1"/>
            </a:solidFill>
          </a:endParaRPr>
        </a:p>
      </dgm:t>
    </dgm:pt>
    <dgm:pt modelId="{49CD0D5A-E6AC-48C9-B584-F523FEEDE82C}" type="parTrans" cxnId="{B8FE60E1-641E-4646-9D47-03176ABA1E1F}">
      <dgm:prSet/>
      <dgm:spPr/>
      <dgm:t>
        <a:bodyPr/>
        <a:lstStyle/>
        <a:p>
          <a:endParaRPr lang="en-US" sz="2000"/>
        </a:p>
      </dgm:t>
    </dgm:pt>
    <dgm:pt modelId="{F4A026F0-F4A4-48DD-A330-07823F32DE9E}" type="sibTrans" cxnId="{B8FE60E1-641E-4646-9D47-03176ABA1E1F}">
      <dgm:prSet/>
      <dgm:spPr/>
      <dgm:t>
        <a:bodyPr/>
        <a:lstStyle/>
        <a:p>
          <a:endParaRPr lang="en-US" sz="2000"/>
        </a:p>
      </dgm:t>
    </dgm:pt>
    <dgm:pt modelId="{E30973FD-6AA9-4A8F-A0C7-2D263E4DA0CE}">
      <dgm:prSet phldrT="[Text]" custT="1"/>
      <dgm:spPr/>
      <dgm:t>
        <a:bodyPr/>
        <a:lstStyle/>
        <a:p>
          <a:r>
            <a:rPr lang="en-US" altLang="en-US" sz="1600" dirty="0" smtClean="0"/>
            <a:t>To increase the number of students in third year level to appear for  GATE/ GRE , TOEFL exam.</a:t>
          </a:r>
          <a:endParaRPr lang="en-US" sz="1600" dirty="0"/>
        </a:p>
      </dgm:t>
    </dgm:pt>
    <dgm:pt modelId="{EED50F59-A55F-4763-AC5D-8809116C9C8F}" type="parTrans" cxnId="{3C7779E0-B182-4008-A353-7761E800A479}">
      <dgm:prSet/>
      <dgm:spPr/>
      <dgm:t>
        <a:bodyPr/>
        <a:lstStyle/>
        <a:p>
          <a:endParaRPr lang="en-US" sz="2000"/>
        </a:p>
      </dgm:t>
    </dgm:pt>
    <dgm:pt modelId="{CA1DC1D0-6BC2-46CE-AC82-537FDA6EC905}" type="sibTrans" cxnId="{3C7779E0-B182-4008-A353-7761E800A479}">
      <dgm:prSet/>
      <dgm:spPr/>
      <dgm:t>
        <a:bodyPr/>
        <a:lstStyle/>
        <a:p>
          <a:endParaRPr lang="en-US" sz="2000"/>
        </a:p>
      </dgm:t>
    </dgm:pt>
    <dgm:pt modelId="{69E65742-EFCF-4D91-A808-A28544B10855}">
      <dgm:prSet custT="1"/>
      <dgm:spPr/>
      <dgm:t>
        <a:bodyPr/>
        <a:lstStyle/>
        <a:p>
          <a:r>
            <a:rPr lang="en-US" altLang="en-US" sz="1800" dirty="0" smtClean="0"/>
            <a:t>To sustain results as per ISO Quality objective for SE,TE,BE.</a:t>
          </a:r>
        </a:p>
      </dgm:t>
    </dgm:pt>
    <dgm:pt modelId="{AA90C902-E043-4F50-885C-BFC0323A5110}" type="parTrans" cxnId="{B3FB9E99-48B9-47B1-87DB-07BAD9CA1C7A}">
      <dgm:prSet/>
      <dgm:spPr/>
      <dgm:t>
        <a:bodyPr/>
        <a:lstStyle/>
        <a:p>
          <a:endParaRPr lang="en-US" sz="2000"/>
        </a:p>
      </dgm:t>
    </dgm:pt>
    <dgm:pt modelId="{BFF1BCAE-B957-43CA-9446-7259D02707AA}" type="sibTrans" cxnId="{B3FB9E99-48B9-47B1-87DB-07BAD9CA1C7A}">
      <dgm:prSet/>
      <dgm:spPr/>
      <dgm:t>
        <a:bodyPr/>
        <a:lstStyle/>
        <a:p>
          <a:endParaRPr lang="en-US" sz="2000"/>
        </a:p>
      </dgm:t>
    </dgm:pt>
    <dgm:pt modelId="{AA555FCA-6C79-4877-8A5F-928A73482EEF}">
      <dgm:prSet custT="1"/>
      <dgm:spPr/>
      <dgm:t>
        <a:bodyPr/>
        <a:lstStyle/>
        <a:p>
          <a:r>
            <a:rPr lang="en-US" altLang="en-US" sz="1800" dirty="0" smtClean="0"/>
            <a:t>Faculties need to increase tie-ups  with renowned industries such as Infosys, Persistent, Accenture etc. during conference, workshop for their overall growth (3i).</a:t>
          </a:r>
        </a:p>
      </dgm:t>
    </dgm:pt>
    <dgm:pt modelId="{169E5D68-1FFC-4CD1-94AC-C1A846869BA6}" type="parTrans" cxnId="{3769BA53-569F-4396-A514-54F09E94DB00}">
      <dgm:prSet/>
      <dgm:spPr/>
      <dgm:t>
        <a:bodyPr/>
        <a:lstStyle/>
        <a:p>
          <a:endParaRPr lang="en-US" sz="2000"/>
        </a:p>
      </dgm:t>
    </dgm:pt>
    <dgm:pt modelId="{BBE57F7C-731A-4D68-8CEF-DA0FBB7BE793}" type="sibTrans" cxnId="{3769BA53-569F-4396-A514-54F09E94DB00}">
      <dgm:prSet/>
      <dgm:spPr/>
      <dgm:t>
        <a:bodyPr/>
        <a:lstStyle/>
        <a:p>
          <a:endParaRPr lang="en-US" sz="2000"/>
        </a:p>
      </dgm:t>
    </dgm:pt>
    <dgm:pt modelId="{3C4290BE-D5A8-4975-B610-E66FCF7DD7AF}">
      <dgm:prSet custT="1"/>
      <dgm:spPr/>
      <dgm:t>
        <a:bodyPr/>
        <a:lstStyle/>
        <a:p>
          <a:r>
            <a:rPr lang="en-US" altLang="en-US" sz="1800" dirty="0" smtClean="0"/>
            <a:t>Take steps for Bridging gap in curriculum.</a:t>
          </a:r>
        </a:p>
      </dgm:t>
    </dgm:pt>
    <dgm:pt modelId="{91A4696F-31FE-455E-8787-18E4C38FFE82}" type="parTrans" cxnId="{C1A8A467-E829-4C7E-B168-9718A6FD57D9}">
      <dgm:prSet/>
      <dgm:spPr/>
      <dgm:t>
        <a:bodyPr/>
        <a:lstStyle/>
        <a:p>
          <a:endParaRPr lang="en-US" sz="2000"/>
        </a:p>
      </dgm:t>
    </dgm:pt>
    <dgm:pt modelId="{C1184FCE-5C8F-4F5D-9A9C-7980979BB208}" type="sibTrans" cxnId="{C1A8A467-E829-4C7E-B168-9718A6FD57D9}">
      <dgm:prSet/>
      <dgm:spPr/>
      <dgm:t>
        <a:bodyPr/>
        <a:lstStyle/>
        <a:p>
          <a:endParaRPr lang="en-US" sz="2000"/>
        </a:p>
      </dgm:t>
    </dgm:pt>
    <dgm:pt modelId="{E294D750-BF4B-458E-9416-EBF86B08F5D3}">
      <dgm:prSet custT="1"/>
      <dgm:spPr/>
      <dgm:t>
        <a:bodyPr/>
        <a:lstStyle/>
        <a:p>
          <a:r>
            <a:rPr lang="en-US" altLang="en-US" sz="1600" dirty="0" smtClean="0"/>
            <a:t>To Promote faculty members to upgrade their qualification such as M.E/ M. Tech. and Ph.D.</a:t>
          </a:r>
        </a:p>
      </dgm:t>
    </dgm:pt>
    <dgm:pt modelId="{918CA91D-1FEE-4ED2-B6D5-08EAFD5D622E}" type="parTrans" cxnId="{A8902614-266D-4AC6-8277-F1064BA9D680}">
      <dgm:prSet/>
      <dgm:spPr/>
      <dgm:t>
        <a:bodyPr/>
        <a:lstStyle/>
        <a:p>
          <a:endParaRPr lang="en-US" sz="2000"/>
        </a:p>
      </dgm:t>
    </dgm:pt>
    <dgm:pt modelId="{7649F837-66E0-4B82-A2B6-75FAEF6D659F}" type="sibTrans" cxnId="{A8902614-266D-4AC6-8277-F1064BA9D680}">
      <dgm:prSet/>
      <dgm:spPr/>
      <dgm:t>
        <a:bodyPr/>
        <a:lstStyle/>
        <a:p>
          <a:endParaRPr lang="en-US" sz="2000"/>
        </a:p>
      </dgm:t>
    </dgm:pt>
    <dgm:pt modelId="{0C26AC96-E7D1-45DA-BD0F-F63F19DC9BCA}">
      <dgm:prSet custT="1"/>
      <dgm:spPr/>
      <dgm:t>
        <a:bodyPr/>
        <a:lstStyle/>
        <a:p>
          <a:r>
            <a:rPr lang="en-US" altLang="en-US" sz="1600" dirty="0" smtClean="0"/>
            <a:t>To have Ph.D. research programs in field of Information Technology.</a:t>
          </a:r>
        </a:p>
      </dgm:t>
    </dgm:pt>
    <dgm:pt modelId="{F1865C14-D176-4554-9DA9-BFD1CA54D8BC}" type="parTrans" cxnId="{A8B3A4C1-CE31-444F-977C-0915C71ECA1C}">
      <dgm:prSet/>
      <dgm:spPr/>
      <dgm:t>
        <a:bodyPr/>
        <a:lstStyle/>
        <a:p>
          <a:endParaRPr lang="en-US" sz="2000"/>
        </a:p>
      </dgm:t>
    </dgm:pt>
    <dgm:pt modelId="{EA815F90-4157-4496-B486-B08C97B19F1E}" type="sibTrans" cxnId="{A8B3A4C1-CE31-444F-977C-0915C71ECA1C}">
      <dgm:prSet/>
      <dgm:spPr/>
      <dgm:t>
        <a:bodyPr/>
        <a:lstStyle/>
        <a:p>
          <a:endParaRPr lang="en-US" sz="2000"/>
        </a:p>
      </dgm:t>
    </dgm:pt>
    <dgm:pt modelId="{E22A1E18-069C-42E0-8984-6F7AC4C9E87B}">
      <dgm:prSet custT="1"/>
      <dgm:spPr/>
      <dgm:t>
        <a:bodyPr/>
        <a:lstStyle/>
        <a:p>
          <a:r>
            <a:rPr lang="en-US" altLang="en-US" sz="1600" dirty="0" smtClean="0"/>
            <a:t>Copyrighting of Resource Books.</a:t>
          </a:r>
        </a:p>
      </dgm:t>
    </dgm:pt>
    <dgm:pt modelId="{2BED55EC-804F-4EF7-881A-A6B73A2CE5E4}" type="parTrans" cxnId="{8BEFAF6F-7F74-4E6B-8825-AB7C1D80E844}">
      <dgm:prSet/>
      <dgm:spPr/>
      <dgm:t>
        <a:bodyPr/>
        <a:lstStyle/>
        <a:p>
          <a:endParaRPr lang="en-US" sz="2000"/>
        </a:p>
      </dgm:t>
    </dgm:pt>
    <dgm:pt modelId="{1AE364BB-92AF-49F5-97AB-DB0CDA3EE228}" type="sibTrans" cxnId="{8BEFAF6F-7F74-4E6B-8825-AB7C1D80E844}">
      <dgm:prSet/>
      <dgm:spPr/>
      <dgm:t>
        <a:bodyPr/>
        <a:lstStyle/>
        <a:p>
          <a:endParaRPr lang="en-US" sz="2000"/>
        </a:p>
      </dgm:t>
    </dgm:pt>
    <dgm:pt modelId="{9EC464DD-34CD-48D8-8FF6-97CD0B17AFDF}">
      <dgm:prSet custT="1"/>
      <dgm:spPr/>
      <dgm:t>
        <a:bodyPr/>
        <a:lstStyle/>
        <a:p>
          <a:r>
            <a:rPr lang="en-US" altLang="en-US" sz="1600" dirty="0" smtClean="0"/>
            <a:t>Conduct Organized research work in view of Patents and IPR development.</a:t>
          </a:r>
        </a:p>
      </dgm:t>
    </dgm:pt>
    <dgm:pt modelId="{7D09CD30-F3AD-4F6C-89DB-5F6877E04DB3}" type="parTrans" cxnId="{B399B7E0-2DFF-422D-8120-1E85AAEA8CF7}">
      <dgm:prSet/>
      <dgm:spPr/>
      <dgm:t>
        <a:bodyPr/>
        <a:lstStyle/>
        <a:p>
          <a:endParaRPr lang="en-US" sz="2000"/>
        </a:p>
      </dgm:t>
    </dgm:pt>
    <dgm:pt modelId="{750BA2B7-1418-4296-85DD-A25B1B290882}" type="sibTrans" cxnId="{B399B7E0-2DFF-422D-8120-1E85AAEA8CF7}">
      <dgm:prSet/>
      <dgm:spPr/>
      <dgm:t>
        <a:bodyPr/>
        <a:lstStyle/>
        <a:p>
          <a:endParaRPr lang="en-US" sz="2000"/>
        </a:p>
      </dgm:t>
    </dgm:pt>
    <dgm:pt modelId="{66C9D332-751B-4F3A-8DF4-3385089FB2CB}">
      <dgm:prSet custT="1"/>
      <dgm:spPr/>
      <dgm:t>
        <a:bodyPr/>
        <a:lstStyle/>
        <a:p>
          <a:r>
            <a:rPr lang="en-US" altLang="en-US" sz="1600" dirty="0" smtClean="0"/>
            <a:t>Organize activities for continual professional growth of students.</a:t>
          </a:r>
          <a:endParaRPr lang="en-US" sz="1600" dirty="0"/>
        </a:p>
      </dgm:t>
    </dgm:pt>
    <dgm:pt modelId="{AFA3BC43-118B-4F04-8F63-1E72496B4327}" type="parTrans" cxnId="{94A914AA-8A87-4071-8B72-DF004C025BE1}">
      <dgm:prSet/>
      <dgm:spPr/>
      <dgm:t>
        <a:bodyPr/>
        <a:lstStyle/>
        <a:p>
          <a:endParaRPr lang="en-US" sz="2000"/>
        </a:p>
      </dgm:t>
    </dgm:pt>
    <dgm:pt modelId="{C985737C-141B-4D8E-A429-0E8FF0ACCC07}" type="sibTrans" cxnId="{94A914AA-8A87-4071-8B72-DF004C025BE1}">
      <dgm:prSet/>
      <dgm:spPr/>
      <dgm:t>
        <a:bodyPr/>
        <a:lstStyle/>
        <a:p>
          <a:endParaRPr lang="en-US" sz="2000"/>
        </a:p>
      </dgm:t>
    </dgm:pt>
    <dgm:pt modelId="{B50B2DC6-E01D-4161-84C0-D1C99812331C}" type="pres">
      <dgm:prSet presAssocID="{BA072157-83D6-4B61-8573-82D177A87D6C}" presName="Name0" presStyleCnt="0">
        <dgm:presLayoutVars>
          <dgm:dir/>
          <dgm:animLvl val="lvl"/>
          <dgm:resizeHandles/>
        </dgm:presLayoutVars>
      </dgm:prSet>
      <dgm:spPr/>
      <dgm:t>
        <a:bodyPr/>
        <a:lstStyle/>
        <a:p>
          <a:endParaRPr lang="en-US"/>
        </a:p>
      </dgm:t>
    </dgm:pt>
    <dgm:pt modelId="{30DB37C3-958E-4219-AFFC-37357D1FC7AB}" type="pres">
      <dgm:prSet presAssocID="{8163479F-7F4E-41C6-9FCE-25A09CBE7703}" presName="linNode" presStyleCnt="0"/>
      <dgm:spPr/>
    </dgm:pt>
    <dgm:pt modelId="{82415A32-2F68-485D-A4EB-6E8C550EE7E0}" type="pres">
      <dgm:prSet presAssocID="{8163479F-7F4E-41C6-9FCE-25A09CBE7703}" presName="parentShp" presStyleLbl="node1" presStyleIdx="0" presStyleCnt="2" custScaleX="83377" custScaleY="78881">
        <dgm:presLayoutVars>
          <dgm:bulletEnabled val="1"/>
        </dgm:presLayoutVars>
      </dgm:prSet>
      <dgm:spPr/>
      <dgm:t>
        <a:bodyPr/>
        <a:lstStyle/>
        <a:p>
          <a:endParaRPr lang="en-US"/>
        </a:p>
      </dgm:t>
    </dgm:pt>
    <dgm:pt modelId="{F79E8811-E0A1-4BEE-A9B0-4447AA6DBEEE}" type="pres">
      <dgm:prSet presAssocID="{8163479F-7F4E-41C6-9FCE-25A09CBE7703}" presName="childShp" presStyleLbl="bgAccFollowNode1" presStyleIdx="0" presStyleCnt="2" custScaleX="111082" custScaleY="227434">
        <dgm:presLayoutVars>
          <dgm:bulletEnabled val="1"/>
        </dgm:presLayoutVars>
      </dgm:prSet>
      <dgm:spPr/>
      <dgm:t>
        <a:bodyPr/>
        <a:lstStyle/>
        <a:p>
          <a:endParaRPr lang="en-US"/>
        </a:p>
      </dgm:t>
    </dgm:pt>
    <dgm:pt modelId="{786DB821-3B8F-48EF-91FA-394FC8CB88F7}" type="pres">
      <dgm:prSet presAssocID="{213E681E-78D7-414C-8805-56E60FA56C91}" presName="spacing" presStyleCnt="0"/>
      <dgm:spPr/>
    </dgm:pt>
    <dgm:pt modelId="{31208549-96EA-4248-B63A-D7696CBB1CA3}" type="pres">
      <dgm:prSet presAssocID="{24D5ADF0-D5CA-4E02-B720-A71F0664D997}" presName="linNode" presStyleCnt="0"/>
      <dgm:spPr/>
    </dgm:pt>
    <dgm:pt modelId="{CAA9224B-8A75-4A4B-94A4-85BF137EF912}" type="pres">
      <dgm:prSet presAssocID="{24D5ADF0-D5CA-4E02-B720-A71F0664D997}" presName="parentShp" presStyleLbl="node1" presStyleIdx="1" presStyleCnt="2" custScaleX="83377" custScaleY="81104">
        <dgm:presLayoutVars>
          <dgm:bulletEnabled val="1"/>
        </dgm:presLayoutVars>
      </dgm:prSet>
      <dgm:spPr/>
      <dgm:t>
        <a:bodyPr/>
        <a:lstStyle/>
        <a:p>
          <a:endParaRPr lang="en-US"/>
        </a:p>
      </dgm:t>
    </dgm:pt>
    <dgm:pt modelId="{D9E69372-72A1-4DE6-BC8B-4F3C3A1FCCC9}" type="pres">
      <dgm:prSet presAssocID="{24D5ADF0-D5CA-4E02-B720-A71F0664D997}" presName="childShp" presStyleLbl="bgAccFollowNode1" presStyleIdx="1" presStyleCnt="2" custScaleX="111245" custScaleY="257449">
        <dgm:presLayoutVars>
          <dgm:bulletEnabled val="1"/>
        </dgm:presLayoutVars>
      </dgm:prSet>
      <dgm:spPr/>
      <dgm:t>
        <a:bodyPr/>
        <a:lstStyle/>
        <a:p>
          <a:endParaRPr lang="en-US"/>
        </a:p>
      </dgm:t>
    </dgm:pt>
  </dgm:ptLst>
  <dgm:cxnLst>
    <dgm:cxn modelId="{F373934C-5E3F-4482-97FD-E2B0DA22FF90}" type="presOf" srcId="{24D5ADF0-D5CA-4E02-B720-A71F0664D997}" destId="{CAA9224B-8A75-4A4B-94A4-85BF137EF912}" srcOrd="0" destOrd="0" presId="urn:microsoft.com/office/officeart/2005/8/layout/vList6"/>
    <dgm:cxn modelId="{D1B928E1-2F53-4B70-970A-41D44111113C}" type="presOf" srcId="{69E65742-EFCF-4D91-A808-A28544B10855}" destId="{F79E8811-E0A1-4BEE-A9B0-4447AA6DBEEE}" srcOrd="0" destOrd="1" presId="urn:microsoft.com/office/officeart/2005/8/layout/vList6"/>
    <dgm:cxn modelId="{0517A335-00FC-4DE9-AA30-D627ED9613C9}" srcId="{8163479F-7F4E-41C6-9FCE-25A09CBE7703}" destId="{2148B4FA-AB2D-4554-93D0-42F9E658A0E1}" srcOrd="0" destOrd="0" parTransId="{E22C7E90-8AD0-4C2C-AF3C-448A986D3EAE}" sibTransId="{213BA4BE-EA2C-4B01-8387-2984A3532650}"/>
    <dgm:cxn modelId="{B399B7E0-2DFF-422D-8120-1E85AAEA8CF7}" srcId="{24D5ADF0-D5CA-4E02-B720-A71F0664D997}" destId="{9EC464DD-34CD-48D8-8FF6-97CD0B17AFDF}" srcOrd="4" destOrd="0" parTransId="{7D09CD30-F3AD-4F6C-89DB-5F6877E04DB3}" sibTransId="{750BA2B7-1418-4296-85DD-A25B1B290882}"/>
    <dgm:cxn modelId="{D2494BA0-F4B8-4F3E-A5F3-7C13B763F9A6}" type="presOf" srcId="{3C4290BE-D5A8-4975-B610-E66FCF7DD7AF}" destId="{F79E8811-E0A1-4BEE-A9B0-4447AA6DBEEE}" srcOrd="0" destOrd="3" presId="urn:microsoft.com/office/officeart/2005/8/layout/vList6"/>
    <dgm:cxn modelId="{B8FE60E1-641E-4646-9D47-03176ABA1E1F}" srcId="{BA072157-83D6-4B61-8573-82D177A87D6C}" destId="{24D5ADF0-D5CA-4E02-B720-A71F0664D997}" srcOrd="1" destOrd="0" parTransId="{49CD0D5A-E6AC-48C9-B584-F523FEEDE82C}" sibTransId="{F4A026F0-F4A4-48DD-A330-07823F32DE9E}"/>
    <dgm:cxn modelId="{B3FB9E99-48B9-47B1-87DB-07BAD9CA1C7A}" srcId="{8163479F-7F4E-41C6-9FCE-25A09CBE7703}" destId="{69E65742-EFCF-4D91-A808-A28544B10855}" srcOrd="1" destOrd="0" parTransId="{AA90C902-E043-4F50-885C-BFC0323A5110}" sibTransId="{BFF1BCAE-B957-43CA-9446-7259D02707AA}"/>
    <dgm:cxn modelId="{2C6EBD74-30D4-4F96-B09C-2CAEB8E9F929}" type="presOf" srcId="{E30973FD-6AA9-4A8F-A0C7-2D263E4DA0CE}" destId="{D9E69372-72A1-4DE6-BC8B-4F3C3A1FCCC9}" srcOrd="0" destOrd="0" presId="urn:microsoft.com/office/officeart/2005/8/layout/vList6"/>
    <dgm:cxn modelId="{0A30B1B2-5460-42A1-8A2D-F184B61E3D67}" type="presOf" srcId="{9EC464DD-34CD-48D8-8FF6-97CD0B17AFDF}" destId="{D9E69372-72A1-4DE6-BC8B-4F3C3A1FCCC9}" srcOrd="0" destOrd="4" presId="urn:microsoft.com/office/officeart/2005/8/layout/vList6"/>
    <dgm:cxn modelId="{A8902614-266D-4AC6-8277-F1064BA9D680}" srcId="{24D5ADF0-D5CA-4E02-B720-A71F0664D997}" destId="{E294D750-BF4B-458E-9416-EBF86B08F5D3}" srcOrd="1" destOrd="0" parTransId="{918CA91D-1FEE-4ED2-B6D5-08EAFD5D622E}" sibTransId="{7649F837-66E0-4B82-A2B6-75FAEF6D659F}"/>
    <dgm:cxn modelId="{8BEFAF6F-7F74-4E6B-8825-AB7C1D80E844}" srcId="{24D5ADF0-D5CA-4E02-B720-A71F0664D997}" destId="{E22A1E18-069C-42E0-8984-6F7AC4C9E87B}" srcOrd="3" destOrd="0" parTransId="{2BED55EC-804F-4EF7-881A-A6B73A2CE5E4}" sibTransId="{1AE364BB-92AF-49F5-97AB-DB0CDA3EE228}"/>
    <dgm:cxn modelId="{C1A8A467-E829-4C7E-B168-9718A6FD57D9}" srcId="{8163479F-7F4E-41C6-9FCE-25A09CBE7703}" destId="{3C4290BE-D5A8-4975-B610-E66FCF7DD7AF}" srcOrd="3" destOrd="0" parTransId="{91A4696F-31FE-455E-8787-18E4C38FFE82}" sibTransId="{C1184FCE-5C8F-4F5D-9A9C-7980979BB208}"/>
    <dgm:cxn modelId="{EBB7253F-B78B-4CC2-A215-FA3AE6630FEF}" type="presOf" srcId="{66C9D332-751B-4F3A-8DF4-3385089FB2CB}" destId="{D9E69372-72A1-4DE6-BC8B-4F3C3A1FCCC9}" srcOrd="0" destOrd="5" presId="urn:microsoft.com/office/officeart/2005/8/layout/vList6"/>
    <dgm:cxn modelId="{3189BDD8-AA5F-43DD-8FC0-5BC24C1248EE}" type="presOf" srcId="{BA072157-83D6-4B61-8573-82D177A87D6C}" destId="{B50B2DC6-E01D-4161-84C0-D1C99812331C}" srcOrd="0" destOrd="0" presId="urn:microsoft.com/office/officeart/2005/8/layout/vList6"/>
    <dgm:cxn modelId="{3C7779E0-B182-4008-A353-7761E800A479}" srcId="{24D5ADF0-D5CA-4E02-B720-A71F0664D997}" destId="{E30973FD-6AA9-4A8F-A0C7-2D263E4DA0CE}" srcOrd="0" destOrd="0" parTransId="{EED50F59-A55F-4763-AC5D-8809116C9C8F}" sibTransId="{CA1DC1D0-6BC2-46CE-AC82-537FDA6EC905}"/>
    <dgm:cxn modelId="{6E2BF3E5-2BE6-41DF-BD6D-DC19A262140A}" type="presOf" srcId="{AA555FCA-6C79-4877-8A5F-928A73482EEF}" destId="{F79E8811-E0A1-4BEE-A9B0-4447AA6DBEEE}" srcOrd="0" destOrd="2" presId="urn:microsoft.com/office/officeart/2005/8/layout/vList6"/>
    <dgm:cxn modelId="{E895AB03-4CAA-48B1-BD30-1317F109CBED}" type="presOf" srcId="{8163479F-7F4E-41C6-9FCE-25A09CBE7703}" destId="{82415A32-2F68-485D-A4EB-6E8C550EE7E0}" srcOrd="0" destOrd="0" presId="urn:microsoft.com/office/officeart/2005/8/layout/vList6"/>
    <dgm:cxn modelId="{95544B3B-BABB-4F78-AFC7-9525689ECE88}" srcId="{BA072157-83D6-4B61-8573-82D177A87D6C}" destId="{8163479F-7F4E-41C6-9FCE-25A09CBE7703}" srcOrd="0" destOrd="0" parTransId="{24D41E8E-BEBF-4E32-9B23-B833B76324F8}" sibTransId="{213E681E-78D7-414C-8805-56E60FA56C91}"/>
    <dgm:cxn modelId="{6B399B5A-BFEE-42B6-BFEE-6339A1CA4E04}" type="presOf" srcId="{E294D750-BF4B-458E-9416-EBF86B08F5D3}" destId="{D9E69372-72A1-4DE6-BC8B-4F3C3A1FCCC9}" srcOrd="0" destOrd="1" presId="urn:microsoft.com/office/officeart/2005/8/layout/vList6"/>
    <dgm:cxn modelId="{E6820A15-E581-456D-9B1A-1AC6316570CA}" type="presOf" srcId="{0C26AC96-E7D1-45DA-BD0F-F63F19DC9BCA}" destId="{D9E69372-72A1-4DE6-BC8B-4F3C3A1FCCC9}" srcOrd="0" destOrd="2" presId="urn:microsoft.com/office/officeart/2005/8/layout/vList6"/>
    <dgm:cxn modelId="{A8B3A4C1-CE31-444F-977C-0915C71ECA1C}" srcId="{24D5ADF0-D5CA-4E02-B720-A71F0664D997}" destId="{0C26AC96-E7D1-45DA-BD0F-F63F19DC9BCA}" srcOrd="2" destOrd="0" parTransId="{F1865C14-D176-4554-9DA9-BFD1CA54D8BC}" sibTransId="{EA815F90-4157-4496-B486-B08C97B19F1E}"/>
    <dgm:cxn modelId="{1539F2BE-7C6B-4AA9-9493-C69F60D99C9D}" type="presOf" srcId="{2148B4FA-AB2D-4554-93D0-42F9E658A0E1}" destId="{F79E8811-E0A1-4BEE-A9B0-4447AA6DBEEE}" srcOrd="0" destOrd="0" presId="urn:microsoft.com/office/officeart/2005/8/layout/vList6"/>
    <dgm:cxn modelId="{2589BA28-1006-41A1-BFFB-77CE42A49144}" type="presOf" srcId="{E22A1E18-069C-42E0-8984-6F7AC4C9E87B}" destId="{D9E69372-72A1-4DE6-BC8B-4F3C3A1FCCC9}" srcOrd="0" destOrd="3" presId="urn:microsoft.com/office/officeart/2005/8/layout/vList6"/>
    <dgm:cxn modelId="{3769BA53-569F-4396-A514-54F09E94DB00}" srcId="{8163479F-7F4E-41C6-9FCE-25A09CBE7703}" destId="{AA555FCA-6C79-4877-8A5F-928A73482EEF}" srcOrd="2" destOrd="0" parTransId="{169E5D68-1FFC-4CD1-94AC-C1A846869BA6}" sibTransId="{BBE57F7C-731A-4D68-8CEF-DA0FBB7BE793}"/>
    <dgm:cxn modelId="{94A914AA-8A87-4071-8B72-DF004C025BE1}" srcId="{24D5ADF0-D5CA-4E02-B720-A71F0664D997}" destId="{66C9D332-751B-4F3A-8DF4-3385089FB2CB}" srcOrd="5" destOrd="0" parTransId="{AFA3BC43-118B-4F04-8F63-1E72496B4327}" sibTransId="{C985737C-141B-4D8E-A429-0E8FF0ACCC07}"/>
    <dgm:cxn modelId="{1A504B3E-E7FC-4A49-BCF3-A72E7814DB0C}" type="presParOf" srcId="{B50B2DC6-E01D-4161-84C0-D1C99812331C}" destId="{30DB37C3-958E-4219-AFFC-37357D1FC7AB}" srcOrd="0" destOrd="0" presId="urn:microsoft.com/office/officeart/2005/8/layout/vList6"/>
    <dgm:cxn modelId="{A7FCBAEA-1993-4907-ABB9-FC9279B27F30}" type="presParOf" srcId="{30DB37C3-958E-4219-AFFC-37357D1FC7AB}" destId="{82415A32-2F68-485D-A4EB-6E8C550EE7E0}" srcOrd="0" destOrd="0" presId="urn:microsoft.com/office/officeart/2005/8/layout/vList6"/>
    <dgm:cxn modelId="{63A92C35-2704-477B-9172-53F89516DA48}" type="presParOf" srcId="{30DB37C3-958E-4219-AFFC-37357D1FC7AB}" destId="{F79E8811-E0A1-4BEE-A9B0-4447AA6DBEEE}" srcOrd="1" destOrd="0" presId="urn:microsoft.com/office/officeart/2005/8/layout/vList6"/>
    <dgm:cxn modelId="{C95A96B3-74C6-43D8-B395-50721DBC6753}" type="presParOf" srcId="{B50B2DC6-E01D-4161-84C0-D1C99812331C}" destId="{786DB821-3B8F-48EF-91FA-394FC8CB88F7}" srcOrd="1" destOrd="0" presId="urn:microsoft.com/office/officeart/2005/8/layout/vList6"/>
    <dgm:cxn modelId="{EA84A592-EA67-4C65-8E56-41BF04A45AFF}" type="presParOf" srcId="{B50B2DC6-E01D-4161-84C0-D1C99812331C}" destId="{31208549-96EA-4248-B63A-D7696CBB1CA3}" srcOrd="2" destOrd="0" presId="urn:microsoft.com/office/officeart/2005/8/layout/vList6"/>
    <dgm:cxn modelId="{0D991336-79B8-4AA6-9902-9EBF953A1641}" type="presParOf" srcId="{31208549-96EA-4248-B63A-D7696CBB1CA3}" destId="{CAA9224B-8A75-4A4B-94A4-85BF137EF912}" srcOrd="0" destOrd="0" presId="urn:microsoft.com/office/officeart/2005/8/layout/vList6"/>
    <dgm:cxn modelId="{90E171CD-82BC-4394-BFB3-1EDD51A9B682}" type="presParOf" srcId="{31208549-96EA-4248-B63A-D7696CBB1CA3}" destId="{D9E69372-72A1-4DE6-BC8B-4F3C3A1FCCC9}"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2334D4-A77F-43D3-AEAC-C71F79BDDCAD}" type="doc">
      <dgm:prSet loTypeId="urn:microsoft.com/office/officeart/2005/8/layout/list1" loCatId="list" qsTypeId="urn:microsoft.com/office/officeart/2005/8/quickstyle/simple1" qsCatId="simple" csTypeId="urn:microsoft.com/office/officeart/2005/8/colors/colorful1#6" csCatId="colorful" phldr="1"/>
      <dgm:spPr/>
      <dgm:t>
        <a:bodyPr/>
        <a:lstStyle/>
        <a:p>
          <a:endParaRPr lang="en-US"/>
        </a:p>
      </dgm:t>
    </dgm:pt>
    <dgm:pt modelId="{2548568F-8377-4AD3-B59D-AB59E9A02196}">
      <dgm:prSet phldrT="[Text]" custT="1"/>
      <dgm:spPr/>
      <dgm:t>
        <a:bodyPr/>
        <a:lstStyle/>
        <a:p>
          <a:r>
            <a:rPr lang="en-US" sz="1600" smtClean="0"/>
            <a:t>Floor space: 87.36 Sq.mt. (Room 202). </a:t>
          </a:r>
          <a:endParaRPr lang="en-US" sz="1600"/>
        </a:p>
      </dgm:t>
    </dgm:pt>
    <dgm:pt modelId="{D866CF18-B576-437A-B5D1-B0BFF0B9D90B}" type="parTrans" cxnId="{518BEDFB-C8D6-4F04-B110-AA62AE918E2F}">
      <dgm:prSet/>
      <dgm:spPr/>
      <dgm:t>
        <a:bodyPr/>
        <a:lstStyle/>
        <a:p>
          <a:endParaRPr lang="en-US" sz="2800"/>
        </a:p>
      </dgm:t>
    </dgm:pt>
    <dgm:pt modelId="{21CDDCB1-26CB-4943-A8FA-C5EC2F793B25}" type="sibTrans" cxnId="{518BEDFB-C8D6-4F04-B110-AA62AE918E2F}">
      <dgm:prSet/>
      <dgm:spPr/>
      <dgm:t>
        <a:bodyPr/>
        <a:lstStyle/>
        <a:p>
          <a:endParaRPr lang="en-US" sz="2800"/>
        </a:p>
      </dgm:t>
    </dgm:pt>
    <dgm:pt modelId="{0EBB9FDE-B525-4FC2-AB38-D1758C679FC0}">
      <dgm:prSet custT="1"/>
      <dgm:spPr/>
      <dgm:t>
        <a:bodyPr/>
        <a:lstStyle/>
        <a:p>
          <a:r>
            <a:rPr lang="en-US" sz="1600" smtClean="0"/>
            <a:t>Number of books: 500+</a:t>
          </a:r>
          <a:endParaRPr lang="en-US" sz="1600" dirty="0"/>
        </a:p>
      </dgm:t>
    </dgm:pt>
    <dgm:pt modelId="{C9F6C2EB-8B52-4E01-9DFF-FF8D6171B379}" type="parTrans" cxnId="{F54A0523-60EA-41DC-800A-60140BD3DB4F}">
      <dgm:prSet/>
      <dgm:spPr/>
      <dgm:t>
        <a:bodyPr/>
        <a:lstStyle/>
        <a:p>
          <a:endParaRPr lang="en-US" sz="2800"/>
        </a:p>
      </dgm:t>
    </dgm:pt>
    <dgm:pt modelId="{9A479B71-BE50-41AD-8BCC-76DBB18075C2}" type="sibTrans" cxnId="{F54A0523-60EA-41DC-800A-60140BD3DB4F}">
      <dgm:prSet/>
      <dgm:spPr/>
      <dgm:t>
        <a:bodyPr/>
        <a:lstStyle/>
        <a:p>
          <a:endParaRPr lang="en-US" sz="2800"/>
        </a:p>
      </dgm:t>
    </dgm:pt>
    <dgm:pt modelId="{FC51F0E4-C0F3-42CD-BE8D-9BD776C23116}">
      <dgm:prSet custT="1"/>
      <dgm:spPr/>
      <dgm:t>
        <a:bodyPr/>
        <a:lstStyle/>
        <a:p>
          <a:r>
            <a:rPr lang="en-US" sz="1600" smtClean="0"/>
            <a:t>Number of Project (UG/PG) reports of students who have graduated: 200+</a:t>
          </a:r>
          <a:endParaRPr lang="en-US" sz="1600" dirty="0"/>
        </a:p>
      </dgm:t>
    </dgm:pt>
    <dgm:pt modelId="{26D89243-73BB-4AD2-9FAF-C64EAF8A3B27}" type="parTrans" cxnId="{A459E0B6-02BF-4686-8B61-764461EAE4B6}">
      <dgm:prSet/>
      <dgm:spPr/>
      <dgm:t>
        <a:bodyPr/>
        <a:lstStyle/>
        <a:p>
          <a:endParaRPr lang="en-US" sz="2800"/>
        </a:p>
      </dgm:t>
    </dgm:pt>
    <dgm:pt modelId="{67A0FE80-81E9-4E9F-B946-B8AA93EF564B}" type="sibTrans" cxnId="{A459E0B6-02BF-4686-8B61-764461EAE4B6}">
      <dgm:prSet/>
      <dgm:spPr/>
      <dgm:t>
        <a:bodyPr/>
        <a:lstStyle/>
        <a:p>
          <a:endParaRPr lang="en-US" sz="2800"/>
        </a:p>
      </dgm:t>
    </dgm:pt>
    <dgm:pt modelId="{BC279868-33D8-4AAD-BFB2-AA4F184A3588}">
      <dgm:prSet custT="1"/>
      <dgm:spPr/>
      <dgm:t>
        <a:bodyPr/>
        <a:lstStyle/>
        <a:p>
          <a:r>
            <a:rPr lang="en-US" sz="1600" smtClean="0"/>
            <a:t>Budget of Current Financial Year for department library(CFY) 14-15*  Rs.20,000/-</a:t>
          </a:r>
          <a:endParaRPr lang="en-US" sz="1600" dirty="0" smtClean="0"/>
        </a:p>
      </dgm:t>
    </dgm:pt>
    <dgm:pt modelId="{F5AE64B0-734E-45E7-9E0F-212902310ECF}" type="parTrans" cxnId="{C967E452-9428-417D-B609-8DDA8994E41B}">
      <dgm:prSet/>
      <dgm:spPr/>
      <dgm:t>
        <a:bodyPr/>
        <a:lstStyle/>
        <a:p>
          <a:endParaRPr lang="en-US" sz="2800"/>
        </a:p>
      </dgm:t>
    </dgm:pt>
    <dgm:pt modelId="{F90A35F7-2562-45F9-BF7E-79844340FF88}" type="sibTrans" cxnId="{C967E452-9428-417D-B609-8DDA8994E41B}">
      <dgm:prSet/>
      <dgm:spPr/>
      <dgm:t>
        <a:bodyPr/>
        <a:lstStyle/>
        <a:p>
          <a:endParaRPr lang="en-US" sz="2800"/>
        </a:p>
      </dgm:t>
    </dgm:pt>
    <dgm:pt modelId="{4D5BB003-8C8D-4D29-9C93-9DF86A22FD39}" type="pres">
      <dgm:prSet presAssocID="{D22334D4-A77F-43D3-AEAC-C71F79BDDCAD}" presName="linear" presStyleCnt="0">
        <dgm:presLayoutVars>
          <dgm:dir/>
          <dgm:animLvl val="lvl"/>
          <dgm:resizeHandles val="exact"/>
        </dgm:presLayoutVars>
      </dgm:prSet>
      <dgm:spPr/>
      <dgm:t>
        <a:bodyPr/>
        <a:lstStyle/>
        <a:p>
          <a:endParaRPr lang="en-US"/>
        </a:p>
      </dgm:t>
    </dgm:pt>
    <dgm:pt modelId="{EE275278-82F0-4461-BFDA-00858B7C76F7}" type="pres">
      <dgm:prSet presAssocID="{2548568F-8377-4AD3-B59D-AB59E9A02196}" presName="parentLin" presStyleCnt="0"/>
      <dgm:spPr/>
    </dgm:pt>
    <dgm:pt modelId="{A1DF870E-CCDF-493A-A07B-1BDC2E5600FD}" type="pres">
      <dgm:prSet presAssocID="{2548568F-8377-4AD3-B59D-AB59E9A02196}" presName="parentLeftMargin" presStyleLbl="node1" presStyleIdx="0" presStyleCnt="4"/>
      <dgm:spPr/>
      <dgm:t>
        <a:bodyPr/>
        <a:lstStyle/>
        <a:p>
          <a:endParaRPr lang="en-US"/>
        </a:p>
      </dgm:t>
    </dgm:pt>
    <dgm:pt modelId="{ADA11332-4EFC-4931-8512-91F9E61DD9C1}" type="pres">
      <dgm:prSet presAssocID="{2548568F-8377-4AD3-B59D-AB59E9A02196}" presName="parentText" presStyleLbl="node1" presStyleIdx="0" presStyleCnt="4">
        <dgm:presLayoutVars>
          <dgm:chMax val="0"/>
          <dgm:bulletEnabled val="1"/>
        </dgm:presLayoutVars>
      </dgm:prSet>
      <dgm:spPr/>
      <dgm:t>
        <a:bodyPr/>
        <a:lstStyle/>
        <a:p>
          <a:endParaRPr lang="en-US"/>
        </a:p>
      </dgm:t>
    </dgm:pt>
    <dgm:pt modelId="{03532E54-03C7-41D0-A16F-315D59E59CC7}" type="pres">
      <dgm:prSet presAssocID="{2548568F-8377-4AD3-B59D-AB59E9A02196}" presName="negativeSpace" presStyleCnt="0"/>
      <dgm:spPr/>
    </dgm:pt>
    <dgm:pt modelId="{BE9A40A4-98F8-43F8-8937-9203A4864DA4}" type="pres">
      <dgm:prSet presAssocID="{2548568F-8377-4AD3-B59D-AB59E9A02196}" presName="childText" presStyleLbl="conFgAcc1" presStyleIdx="0" presStyleCnt="4">
        <dgm:presLayoutVars>
          <dgm:bulletEnabled val="1"/>
        </dgm:presLayoutVars>
      </dgm:prSet>
      <dgm:spPr/>
    </dgm:pt>
    <dgm:pt modelId="{AAA68A5F-082F-42E8-B11A-9829511200AF}" type="pres">
      <dgm:prSet presAssocID="{21CDDCB1-26CB-4943-A8FA-C5EC2F793B25}" presName="spaceBetweenRectangles" presStyleCnt="0"/>
      <dgm:spPr/>
    </dgm:pt>
    <dgm:pt modelId="{5B3BEEB1-5F57-4802-A00A-08F89B2268D1}" type="pres">
      <dgm:prSet presAssocID="{0EBB9FDE-B525-4FC2-AB38-D1758C679FC0}" presName="parentLin" presStyleCnt="0"/>
      <dgm:spPr/>
    </dgm:pt>
    <dgm:pt modelId="{DE3874BD-ACD5-49B1-BA99-4F0B4D220D2F}" type="pres">
      <dgm:prSet presAssocID="{0EBB9FDE-B525-4FC2-AB38-D1758C679FC0}" presName="parentLeftMargin" presStyleLbl="node1" presStyleIdx="0" presStyleCnt="4"/>
      <dgm:spPr/>
      <dgm:t>
        <a:bodyPr/>
        <a:lstStyle/>
        <a:p>
          <a:endParaRPr lang="en-US"/>
        </a:p>
      </dgm:t>
    </dgm:pt>
    <dgm:pt modelId="{3B72C669-7EB9-4195-997B-E4E7944996AD}" type="pres">
      <dgm:prSet presAssocID="{0EBB9FDE-B525-4FC2-AB38-D1758C679FC0}" presName="parentText" presStyleLbl="node1" presStyleIdx="1" presStyleCnt="4">
        <dgm:presLayoutVars>
          <dgm:chMax val="0"/>
          <dgm:bulletEnabled val="1"/>
        </dgm:presLayoutVars>
      </dgm:prSet>
      <dgm:spPr/>
      <dgm:t>
        <a:bodyPr/>
        <a:lstStyle/>
        <a:p>
          <a:endParaRPr lang="en-US"/>
        </a:p>
      </dgm:t>
    </dgm:pt>
    <dgm:pt modelId="{9B55C5D8-D87C-4C3A-9D12-AFC8EDE3EDCD}" type="pres">
      <dgm:prSet presAssocID="{0EBB9FDE-B525-4FC2-AB38-D1758C679FC0}" presName="negativeSpace" presStyleCnt="0"/>
      <dgm:spPr/>
    </dgm:pt>
    <dgm:pt modelId="{17DDF140-8B46-4769-97FD-351228A4373D}" type="pres">
      <dgm:prSet presAssocID="{0EBB9FDE-B525-4FC2-AB38-D1758C679FC0}" presName="childText" presStyleLbl="conFgAcc1" presStyleIdx="1" presStyleCnt="4">
        <dgm:presLayoutVars>
          <dgm:bulletEnabled val="1"/>
        </dgm:presLayoutVars>
      </dgm:prSet>
      <dgm:spPr/>
    </dgm:pt>
    <dgm:pt modelId="{7B42AF8C-4CF4-4257-9F7D-AEF38017D2A8}" type="pres">
      <dgm:prSet presAssocID="{9A479B71-BE50-41AD-8BCC-76DBB18075C2}" presName="spaceBetweenRectangles" presStyleCnt="0"/>
      <dgm:spPr/>
    </dgm:pt>
    <dgm:pt modelId="{C82F4BBC-5801-4EDA-86B1-5708EBFBC894}" type="pres">
      <dgm:prSet presAssocID="{FC51F0E4-C0F3-42CD-BE8D-9BD776C23116}" presName="parentLin" presStyleCnt="0"/>
      <dgm:spPr/>
    </dgm:pt>
    <dgm:pt modelId="{CAE41EDB-D6F1-4D0B-86D0-41B03B54D527}" type="pres">
      <dgm:prSet presAssocID="{FC51F0E4-C0F3-42CD-BE8D-9BD776C23116}" presName="parentLeftMargin" presStyleLbl="node1" presStyleIdx="1" presStyleCnt="4"/>
      <dgm:spPr/>
      <dgm:t>
        <a:bodyPr/>
        <a:lstStyle/>
        <a:p>
          <a:endParaRPr lang="en-US"/>
        </a:p>
      </dgm:t>
    </dgm:pt>
    <dgm:pt modelId="{2F22A3B4-E760-4BB7-AA1C-933CE3AD6B3C}" type="pres">
      <dgm:prSet presAssocID="{FC51F0E4-C0F3-42CD-BE8D-9BD776C23116}" presName="parentText" presStyleLbl="node1" presStyleIdx="2" presStyleCnt="4">
        <dgm:presLayoutVars>
          <dgm:chMax val="0"/>
          <dgm:bulletEnabled val="1"/>
        </dgm:presLayoutVars>
      </dgm:prSet>
      <dgm:spPr/>
      <dgm:t>
        <a:bodyPr/>
        <a:lstStyle/>
        <a:p>
          <a:endParaRPr lang="en-US"/>
        </a:p>
      </dgm:t>
    </dgm:pt>
    <dgm:pt modelId="{414FD772-2F08-4AF6-A9ED-B0CEA9E8DCA9}" type="pres">
      <dgm:prSet presAssocID="{FC51F0E4-C0F3-42CD-BE8D-9BD776C23116}" presName="negativeSpace" presStyleCnt="0"/>
      <dgm:spPr/>
    </dgm:pt>
    <dgm:pt modelId="{AA496961-E92A-43C5-BC51-3B0FAB7EA511}" type="pres">
      <dgm:prSet presAssocID="{FC51F0E4-C0F3-42CD-BE8D-9BD776C23116}" presName="childText" presStyleLbl="conFgAcc1" presStyleIdx="2" presStyleCnt="4">
        <dgm:presLayoutVars>
          <dgm:bulletEnabled val="1"/>
        </dgm:presLayoutVars>
      </dgm:prSet>
      <dgm:spPr/>
    </dgm:pt>
    <dgm:pt modelId="{3B5B4F56-A408-4D69-B407-4F187AB690C6}" type="pres">
      <dgm:prSet presAssocID="{67A0FE80-81E9-4E9F-B946-B8AA93EF564B}" presName="spaceBetweenRectangles" presStyleCnt="0"/>
      <dgm:spPr/>
    </dgm:pt>
    <dgm:pt modelId="{5B716071-5433-402A-8636-2B8C7C443194}" type="pres">
      <dgm:prSet presAssocID="{BC279868-33D8-4AAD-BFB2-AA4F184A3588}" presName="parentLin" presStyleCnt="0"/>
      <dgm:spPr/>
    </dgm:pt>
    <dgm:pt modelId="{C418E2E6-52CA-434D-9CC5-FBA772A4B647}" type="pres">
      <dgm:prSet presAssocID="{BC279868-33D8-4AAD-BFB2-AA4F184A3588}" presName="parentLeftMargin" presStyleLbl="node1" presStyleIdx="2" presStyleCnt="4"/>
      <dgm:spPr/>
      <dgm:t>
        <a:bodyPr/>
        <a:lstStyle/>
        <a:p>
          <a:endParaRPr lang="en-US"/>
        </a:p>
      </dgm:t>
    </dgm:pt>
    <dgm:pt modelId="{BFB0EB8F-97EC-426E-B972-28849C2E32B0}" type="pres">
      <dgm:prSet presAssocID="{BC279868-33D8-4AAD-BFB2-AA4F184A3588}" presName="parentText" presStyleLbl="node1" presStyleIdx="3" presStyleCnt="4">
        <dgm:presLayoutVars>
          <dgm:chMax val="0"/>
          <dgm:bulletEnabled val="1"/>
        </dgm:presLayoutVars>
      </dgm:prSet>
      <dgm:spPr/>
      <dgm:t>
        <a:bodyPr/>
        <a:lstStyle/>
        <a:p>
          <a:endParaRPr lang="en-US"/>
        </a:p>
      </dgm:t>
    </dgm:pt>
    <dgm:pt modelId="{AAC60CDF-04DC-41ED-BE81-6B2552035888}" type="pres">
      <dgm:prSet presAssocID="{BC279868-33D8-4AAD-BFB2-AA4F184A3588}" presName="negativeSpace" presStyleCnt="0"/>
      <dgm:spPr/>
    </dgm:pt>
    <dgm:pt modelId="{0544137C-774A-4BC9-8466-2B238D4BFD19}" type="pres">
      <dgm:prSet presAssocID="{BC279868-33D8-4AAD-BFB2-AA4F184A3588}" presName="childText" presStyleLbl="conFgAcc1" presStyleIdx="3" presStyleCnt="4">
        <dgm:presLayoutVars>
          <dgm:bulletEnabled val="1"/>
        </dgm:presLayoutVars>
      </dgm:prSet>
      <dgm:spPr/>
    </dgm:pt>
  </dgm:ptLst>
  <dgm:cxnLst>
    <dgm:cxn modelId="{3553A68B-0249-4501-A08F-9FFB3DAD9509}" type="presOf" srcId="{0EBB9FDE-B525-4FC2-AB38-D1758C679FC0}" destId="{3B72C669-7EB9-4195-997B-E4E7944996AD}" srcOrd="1" destOrd="0" presId="urn:microsoft.com/office/officeart/2005/8/layout/list1"/>
    <dgm:cxn modelId="{DDC7F266-FD6D-447B-B8AB-37BCDF79E2FB}" type="presOf" srcId="{2548568F-8377-4AD3-B59D-AB59E9A02196}" destId="{ADA11332-4EFC-4931-8512-91F9E61DD9C1}" srcOrd="1" destOrd="0" presId="urn:microsoft.com/office/officeart/2005/8/layout/list1"/>
    <dgm:cxn modelId="{A459E0B6-02BF-4686-8B61-764461EAE4B6}" srcId="{D22334D4-A77F-43D3-AEAC-C71F79BDDCAD}" destId="{FC51F0E4-C0F3-42CD-BE8D-9BD776C23116}" srcOrd="2" destOrd="0" parTransId="{26D89243-73BB-4AD2-9FAF-C64EAF8A3B27}" sibTransId="{67A0FE80-81E9-4E9F-B946-B8AA93EF564B}"/>
    <dgm:cxn modelId="{F54A0523-60EA-41DC-800A-60140BD3DB4F}" srcId="{D22334D4-A77F-43D3-AEAC-C71F79BDDCAD}" destId="{0EBB9FDE-B525-4FC2-AB38-D1758C679FC0}" srcOrd="1" destOrd="0" parTransId="{C9F6C2EB-8B52-4E01-9DFF-FF8D6171B379}" sibTransId="{9A479B71-BE50-41AD-8BCC-76DBB18075C2}"/>
    <dgm:cxn modelId="{C967E452-9428-417D-B609-8DDA8994E41B}" srcId="{D22334D4-A77F-43D3-AEAC-C71F79BDDCAD}" destId="{BC279868-33D8-4AAD-BFB2-AA4F184A3588}" srcOrd="3" destOrd="0" parTransId="{F5AE64B0-734E-45E7-9E0F-212902310ECF}" sibTransId="{F90A35F7-2562-45F9-BF7E-79844340FF88}"/>
    <dgm:cxn modelId="{E0441A99-1378-4809-B7D0-DCAAD2621428}" type="presOf" srcId="{FC51F0E4-C0F3-42CD-BE8D-9BD776C23116}" destId="{CAE41EDB-D6F1-4D0B-86D0-41B03B54D527}" srcOrd="0" destOrd="0" presId="urn:microsoft.com/office/officeart/2005/8/layout/list1"/>
    <dgm:cxn modelId="{D52BDD93-D7EC-44EF-8DC8-077B402EB1AC}" type="presOf" srcId="{D22334D4-A77F-43D3-AEAC-C71F79BDDCAD}" destId="{4D5BB003-8C8D-4D29-9C93-9DF86A22FD39}" srcOrd="0" destOrd="0" presId="urn:microsoft.com/office/officeart/2005/8/layout/list1"/>
    <dgm:cxn modelId="{B62FE247-CCFE-40F7-BD1E-E42EC93EB59A}" type="presOf" srcId="{BC279868-33D8-4AAD-BFB2-AA4F184A3588}" destId="{BFB0EB8F-97EC-426E-B972-28849C2E32B0}" srcOrd="1" destOrd="0" presId="urn:microsoft.com/office/officeart/2005/8/layout/list1"/>
    <dgm:cxn modelId="{518BEDFB-C8D6-4F04-B110-AA62AE918E2F}" srcId="{D22334D4-A77F-43D3-AEAC-C71F79BDDCAD}" destId="{2548568F-8377-4AD3-B59D-AB59E9A02196}" srcOrd="0" destOrd="0" parTransId="{D866CF18-B576-437A-B5D1-B0BFF0B9D90B}" sibTransId="{21CDDCB1-26CB-4943-A8FA-C5EC2F793B25}"/>
    <dgm:cxn modelId="{F4E13947-7873-41F4-9240-746379B256ED}" type="presOf" srcId="{2548568F-8377-4AD3-B59D-AB59E9A02196}" destId="{A1DF870E-CCDF-493A-A07B-1BDC2E5600FD}" srcOrd="0" destOrd="0" presId="urn:microsoft.com/office/officeart/2005/8/layout/list1"/>
    <dgm:cxn modelId="{61E2D49F-4B3E-4A13-ACE2-358392B20A12}" type="presOf" srcId="{BC279868-33D8-4AAD-BFB2-AA4F184A3588}" destId="{C418E2E6-52CA-434D-9CC5-FBA772A4B647}" srcOrd="0" destOrd="0" presId="urn:microsoft.com/office/officeart/2005/8/layout/list1"/>
    <dgm:cxn modelId="{DF678E02-C4D2-4DBC-97C1-F341232A9000}" type="presOf" srcId="{0EBB9FDE-B525-4FC2-AB38-D1758C679FC0}" destId="{DE3874BD-ACD5-49B1-BA99-4F0B4D220D2F}" srcOrd="0" destOrd="0" presId="urn:microsoft.com/office/officeart/2005/8/layout/list1"/>
    <dgm:cxn modelId="{B229A890-3BA8-42BF-825D-DA4C9E897515}" type="presOf" srcId="{FC51F0E4-C0F3-42CD-BE8D-9BD776C23116}" destId="{2F22A3B4-E760-4BB7-AA1C-933CE3AD6B3C}" srcOrd="1" destOrd="0" presId="urn:microsoft.com/office/officeart/2005/8/layout/list1"/>
    <dgm:cxn modelId="{09D6A402-48DE-4BC2-8EA6-C8FD3093ACF5}" type="presParOf" srcId="{4D5BB003-8C8D-4D29-9C93-9DF86A22FD39}" destId="{EE275278-82F0-4461-BFDA-00858B7C76F7}" srcOrd="0" destOrd="0" presId="urn:microsoft.com/office/officeart/2005/8/layout/list1"/>
    <dgm:cxn modelId="{020186FD-5E83-4CB9-A754-4B3163DB8AEF}" type="presParOf" srcId="{EE275278-82F0-4461-BFDA-00858B7C76F7}" destId="{A1DF870E-CCDF-493A-A07B-1BDC2E5600FD}" srcOrd="0" destOrd="0" presId="urn:microsoft.com/office/officeart/2005/8/layout/list1"/>
    <dgm:cxn modelId="{0F21878E-F6E4-4558-80D1-FA92F1F3BDF8}" type="presParOf" srcId="{EE275278-82F0-4461-BFDA-00858B7C76F7}" destId="{ADA11332-4EFC-4931-8512-91F9E61DD9C1}" srcOrd="1" destOrd="0" presId="urn:microsoft.com/office/officeart/2005/8/layout/list1"/>
    <dgm:cxn modelId="{D55933AA-CA84-4F0A-A82C-503900314C97}" type="presParOf" srcId="{4D5BB003-8C8D-4D29-9C93-9DF86A22FD39}" destId="{03532E54-03C7-41D0-A16F-315D59E59CC7}" srcOrd="1" destOrd="0" presId="urn:microsoft.com/office/officeart/2005/8/layout/list1"/>
    <dgm:cxn modelId="{30BEFF5C-B7C0-4E37-B472-AAC9821C162C}" type="presParOf" srcId="{4D5BB003-8C8D-4D29-9C93-9DF86A22FD39}" destId="{BE9A40A4-98F8-43F8-8937-9203A4864DA4}" srcOrd="2" destOrd="0" presId="urn:microsoft.com/office/officeart/2005/8/layout/list1"/>
    <dgm:cxn modelId="{FB8C2B8F-6C10-4A89-8846-E0698C30A42D}" type="presParOf" srcId="{4D5BB003-8C8D-4D29-9C93-9DF86A22FD39}" destId="{AAA68A5F-082F-42E8-B11A-9829511200AF}" srcOrd="3" destOrd="0" presId="urn:microsoft.com/office/officeart/2005/8/layout/list1"/>
    <dgm:cxn modelId="{7FC46855-D25D-4945-A6FF-00D35262A71D}" type="presParOf" srcId="{4D5BB003-8C8D-4D29-9C93-9DF86A22FD39}" destId="{5B3BEEB1-5F57-4802-A00A-08F89B2268D1}" srcOrd="4" destOrd="0" presId="urn:microsoft.com/office/officeart/2005/8/layout/list1"/>
    <dgm:cxn modelId="{2A7B485C-05BA-4CD4-8D90-17566D76C64E}" type="presParOf" srcId="{5B3BEEB1-5F57-4802-A00A-08F89B2268D1}" destId="{DE3874BD-ACD5-49B1-BA99-4F0B4D220D2F}" srcOrd="0" destOrd="0" presId="urn:microsoft.com/office/officeart/2005/8/layout/list1"/>
    <dgm:cxn modelId="{F1D1552A-A4E7-4296-ACCA-13B562816F41}" type="presParOf" srcId="{5B3BEEB1-5F57-4802-A00A-08F89B2268D1}" destId="{3B72C669-7EB9-4195-997B-E4E7944996AD}" srcOrd="1" destOrd="0" presId="urn:microsoft.com/office/officeart/2005/8/layout/list1"/>
    <dgm:cxn modelId="{49A35FFE-7EE2-4C9F-B9EF-B0390ECE883A}" type="presParOf" srcId="{4D5BB003-8C8D-4D29-9C93-9DF86A22FD39}" destId="{9B55C5D8-D87C-4C3A-9D12-AFC8EDE3EDCD}" srcOrd="5" destOrd="0" presId="urn:microsoft.com/office/officeart/2005/8/layout/list1"/>
    <dgm:cxn modelId="{2D831252-11C7-407F-87A6-E51A4EB19A8A}" type="presParOf" srcId="{4D5BB003-8C8D-4D29-9C93-9DF86A22FD39}" destId="{17DDF140-8B46-4769-97FD-351228A4373D}" srcOrd="6" destOrd="0" presId="urn:microsoft.com/office/officeart/2005/8/layout/list1"/>
    <dgm:cxn modelId="{7204FFCC-AF91-418A-B2A0-D1EBC8E1D34F}" type="presParOf" srcId="{4D5BB003-8C8D-4D29-9C93-9DF86A22FD39}" destId="{7B42AF8C-4CF4-4257-9F7D-AEF38017D2A8}" srcOrd="7" destOrd="0" presId="urn:microsoft.com/office/officeart/2005/8/layout/list1"/>
    <dgm:cxn modelId="{5FEBFDFA-D0EC-4FD1-926A-3242473E108D}" type="presParOf" srcId="{4D5BB003-8C8D-4D29-9C93-9DF86A22FD39}" destId="{C82F4BBC-5801-4EDA-86B1-5708EBFBC894}" srcOrd="8" destOrd="0" presId="urn:microsoft.com/office/officeart/2005/8/layout/list1"/>
    <dgm:cxn modelId="{7C8C7698-8E61-447C-9E8D-FE96C0889D11}" type="presParOf" srcId="{C82F4BBC-5801-4EDA-86B1-5708EBFBC894}" destId="{CAE41EDB-D6F1-4D0B-86D0-41B03B54D527}" srcOrd="0" destOrd="0" presId="urn:microsoft.com/office/officeart/2005/8/layout/list1"/>
    <dgm:cxn modelId="{5AEB5CDA-868E-4490-B2CC-36E0776AA9DA}" type="presParOf" srcId="{C82F4BBC-5801-4EDA-86B1-5708EBFBC894}" destId="{2F22A3B4-E760-4BB7-AA1C-933CE3AD6B3C}" srcOrd="1" destOrd="0" presId="urn:microsoft.com/office/officeart/2005/8/layout/list1"/>
    <dgm:cxn modelId="{066E67D0-DC09-4E13-9D5F-2B00960DBF7A}" type="presParOf" srcId="{4D5BB003-8C8D-4D29-9C93-9DF86A22FD39}" destId="{414FD772-2F08-4AF6-A9ED-B0CEA9E8DCA9}" srcOrd="9" destOrd="0" presId="urn:microsoft.com/office/officeart/2005/8/layout/list1"/>
    <dgm:cxn modelId="{6417CA3D-5999-499F-B68B-82A8361ED74B}" type="presParOf" srcId="{4D5BB003-8C8D-4D29-9C93-9DF86A22FD39}" destId="{AA496961-E92A-43C5-BC51-3B0FAB7EA511}" srcOrd="10" destOrd="0" presId="urn:microsoft.com/office/officeart/2005/8/layout/list1"/>
    <dgm:cxn modelId="{5D06C868-AAF0-4ECC-85B7-BF69DA9D3063}" type="presParOf" srcId="{4D5BB003-8C8D-4D29-9C93-9DF86A22FD39}" destId="{3B5B4F56-A408-4D69-B407-4F187AB690C6}" srcOrd="11" destOrd="0" presId="urn:microsoft.com/office/officeart/2005/8/layout/list1"/>
    <dgm:cxn modelId="{0DE7983C-92B6-4DD0-9D07-FD2A21628BAE}" type="presParOf" srcId="{4D5BB003-8C8D-4D29-9C93-9DF86A22FD39}" destId="{5B716071-5433-402A-8636-2B8C7C443194}" srcOrd="12" destOrd="0" presId="urn:microsoft.com/office/officeart/2005/8/layout/list1"/>
    <dgm:cxn modelId="{682F2A34-9E66-4388-8A56-42CCE92D5D36}" type="presParOf" srcId="{5B716071-5433-402A-8636-2B8C7C443194}" destId="{C418E2E6-52CA-434D-9CC5-FBA772A4B647}" srcOrd="0" destOrd="0" presId="urn:microsoft.com/office/officeart/2005/8/layout/list1"/>
    <dgm:cxn modelId="{FAC82026-78B0-4FDD-AA13-47963E867BFD}" type="presParOf" srcId="{5B716071-5433-402A-8636-2B8C7C443194}" destId="{BFB0EB8F-97EC-426E-B972-28849C2E32B0}" srcOrd="1" destOrd="0" presId="urn:microsoft.com/office/officeart/2005/8/layout/list1"/>
    <dgm:cxn modelId="{DA70944D-FEAB-405F-8E01-BBB01DB78FC3}" type="presParOf" srcId="{4D5BB003-8C8D-4D29-9C93-9DF86A22FD39}" destId="{AAC60CDF-04DC-41ED-BE81-6B2552035888}" srcOrd="13" destOrd="0" presId="urn:microsoft.com/office/officeart/2005/8/layout/list1"/>
    <dgm:cxn modelId="{173C54F5-CA73-497B-871F-0B2A58AD2CAC}" type="presParOf" srcId="{4D5BB003-8C8D-4D29-9C93-9DF86A22FD39}" destId="{0544137C-774A-4BC9-8466-2B238D4BFD19}"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FA1384-8878-40AC-9B98-D7796A6304CE}" type="doc">
      <dgm:prSet loTypeId="urn:microsoft.com/office/officeart/2005/8/layout/hProcess9" loCatId="process" qsTypeId="urn:microsoft.com/office/officeart/2005/8/quickstyle/simple1" qsCatId="simple" csTypeId="urn:microsoft.com/office/officeart/2005/8/colors/colorful4" csCatId="colorful" phldr="1"/>
      <dgm:spPr/>
    </dgm:pt>
    <dgm:pt modelId="{0912CCC6-F55D-4726-8472-2463D6C4D693}">
      <dgm:prSet phldrT="[Text]" custT="1"/>
      <dgm:spPr>
        <a:solidFill>
          <a:srgbClr val="FF0000"/>
        </a:solidFill>
      </dgm:spPr>
      <dgm:t>
        <a:bodyPr/>
        <a:lstStyle/>
        <a:p>
          <a:r>
            <a:rPr lang="en-US" sz="2000" smtClean="0"/>
            <a:t>Processes in the department are based on stakeholders requirements and the best practices in compliance with statutory, regulatory &amp; affiliating body.</a:t>
          </a:r>
          <a:endParaRPr lang="en-US" sz="2000"/>
        </a:p>
      </dgm:t>
    </dgm:pt>
    <dgm:pt modelId="{B508884A-619A-446A-AF90-13514A6BA391}" type="parTrans" cxnId="{2BF0C46B-469B-4232-A037-0F02C7768F4A}">
      <dgm:prSet/>
      <dgm:spPr/>
      <dgm:t>
        <a:bodyPr/>
        <a:lstStyle/>
        <a:p>
          <a:endParaRPr lang="en-US" sz="2000"/>
        </a:p>
      </dgm:t>
    </dgm:pt>
    <dgm:pt modelId="{2CE7BD26-DE28-4A48-9634-0A8D3DA1A188}" type="sibTrans" cxnId="{2BF0C46B-469B-4232-A037-0F02C7768F4A}">
      <dgm:prSet/>
      <dgm:spPr/>
      <dgm:t>
        <a:bodyPr/>
        <a:lstStyle/>
        <a:p>
          <a:endParaRPr lang="en-US" sz="2000"/>
        </a:p>
      </dgm:t>
    </dgm:pt>
    <dgm:pt modelId="{A3943ACE-945B-4D08-ABCE-D6DD3519E865}">
      <dgm:prSet custT="1"/>
      <dgm:spPr>
        <a:solidFill>
          <a:schemeClr val="accent6"/>
        </a:solidFill>
      </dgm:spPr>
      <dgm:t>
        <a:bodyPr/>
        <a:lstStyle/>
        <a:p>
          <a:r>
            <a:rPr lang="en-US" sz="2000" smtClean="0"/>
            <a:t>Process Implementation is based on PDCA cycle. </a:t>
          </a:r>
          <a:endParaRPr lang="en-US" sz="2000" dirty="0" smtClean="0"/>
        </a:p>
      </dgm:t>
    </dgm:pt>
    <dgm:pt modelId="{02DB90E4-C416-487D-9966-8CD357B6F8B8}" type="parTrans" cxnId="{0E318662-B20E-4F00-B037-8F7601AC02BC}">
      <dgm:prSet/>
      <dgm:spPr/>
      <dgm:t>
        <a:bodyPr/>
        <a:lstStyle/>
        <a:p>
          <a:endParaRPr lang="en-US" sz="2000"/>
        </a:p>
      </dgm:t>
    </dgm:pt>
    <dgm:pt modelId="{A5F93963-AAF0-402C-AD14-2D421436FD3F}" type="sibTrans" cxnId="{0E318662-B20E-4F00-B037-8F7601AC02BC}">
      <dgm:prSet/>
      <dgm:spPr/>
      <dgm:t>
        <a:bodyPr/>
        <a:lstStyle/>
        <a:p>
          <a:endParaRPr lang="en-US" sz="2000"/>
        </a:p>
      </dgm:t>
    </dgm:pt>
    <dgm:pt modelId="{68834899-B6AB-4DCB-A4D7-1A411E972D58}">
      <dgm:prSet custT="1"/>
      <dgm:spPr/>
      <dgm:t>
        <a:bodyPr/>
        <a:lstStyle/>
        <a:p>
          <a:r>
            <a:rPr lang="en-US" sz="2000" smtClean="0"/>
            <a:t>Processes are classified in two categories : Institution Process &amp; Management Process</a:t>
          </a:r>
          <a:endParaRPr lang="en-US" sz="2000" dirty="0" smtClean="0"/>
        </a:p>
      </dgm:t>
    </dgm:pt>
    <dgm:pt modelId="{2D818D0A-A364-4DF9-94A8-AB7E11A29476}" type="parTrans" cxnId="{A6A9DFC4-7F2E-45CC-8DDA-6DAF49DB9738}">
      <dgm:prSet/>
      <dgm:spPr/>
      <dgm:t>
        <a:bodyPr/>
        <a:lstStyle/>
        <a:p>
          <a:endParaRPr lang="en-US" sz="2000"/>
        </a:p>
      </dgm:t>
    </dgm:pt>
    <dgm:pt modelId="{8431192D-6296-442E-BA5C-3667D0986FB4}" type="sibTrans" cxnId="{A6A9DFC4-7F2E-45CC-8DDA-6DAF49DB9738}">
      <dgm:prSet/>
      <dgm:spPr/>
      <dgm:t>
        <a:bodyPr/>
        <a:lstStyle/>
        <a:p>
          <a:endParaRPr lang="en-US" sz="2000"/>
        </a:p>
      </dgm:t>
    </dgm:pt>
    <dgm:pt modelId="{9C547500-6710-4D3E-9496-15721BEC09F9}" type="pres">
      <dgm:prSet presAssocID="{1EFA1384-8878-40AC-9B98-D7796A6304CE}" presName="CompostProcess" presStyleCnt="0">
        <dgm:presLayoutVars>
          <dgm:dir/>
          <dgm:resizeHandles val="exact"/>
        </dgm:presLayoutVars>
      </dgm:prSet>
      <dgm:spPr/>
    </dgm:pt>
    <dgm:pt modelId="{009D8CD9-9BAB-4181-B2A1-DC08AB9DB98B}" type="pres">
      <dgm:prSet presAssocID="{1EFA1384-8878-40AC-9B98-D7796A6304CE}" presName="arrow" presStyleLbl="bgShp" presStyleIdx="0" presStyleCnt="1"/>
      <dgm:spPr>
        <a:solidFill>
          <a:schemeClr val="tx2">
            <a:lumMod val="40000"/>
            <a:lumOff val="60000"/>
          </a:schemeClr>
        </a:solidFill>
      </dgm:spPr>
    </dgm:pt>
    <dgm:pt modelId="{5EB85D0E-0DCC-4EBB-B197-B556CAB36482}" type="pres">
      <dgm:prSet presAssocID="{1EFA1384-8878-40AC-9B98-D7796A6304CE}" presName="linearProcess" presStyleCnt="0"/>
      <dgm:spPr/>
    </dgm:pt>
    <dgm:pt modelId="{1203787C-DA01-407A-9E59-AAC6F6A860C3}" type="pres">
      <dgm:prSet presAssocID="{0912CCC6-F55D-4726-8472-2463D6C4D693}" presName="textNode" presStyleLbl="node1" presStyleIdx="0" presStyleCnt="3">
        <dgm:presLayoutVars>
          <dgm:bulletEnabled val="1"/>
        </dgm:presLayoutVars>
      </dgm:prSet>
      <dgm:spPr/>
      <dgm:t>
        <a:bodyPr/>
        <a:lstStyle/>
        <a:p>
          <a:endParaRPr lang="en-US"/>
        </a:p>
      </dgm:t>
    </dgm:pt>
    <dgm:pt modelId="{CD15B645-8263-4F7E-9A18-0F460D707D8E}" type="pres">
      <dgm:prSet presAssocID="{2CE7BD26-DE28-4A48-9634-0A8D3DA1A188}" presName="sibTrans" presStyleCnt="0"/>
      <dgm:spPr/>
    </dgm:pt>
    <dgm:pt modelId="{E3068EC4-736C-4960-940D-7CBB5F6C065C}" type="pres">
      <dgm:prSet presAssocID="{A3943ACE-945B-4D08-ABCE-D6DD3519E865}" presName="textNode" presStyleLbl="node1" presStyleIdx="1" presStyleCnt="3">
        <dgm:presLayoutVars>
          <dgm:bulletEnabled val="1"/>
        </dgm:presLayoutVars>
      </dgm:prSet>
      <dgm:spPr/>
      <dgm:t>
        <a:bodyPr/>
        <a:lstStyle/>
        <a:p>
          <a:endParaRPr lang="en-US"/>
        </a:p>
      </dgm:t>
    </dgm:pt>
    <dgm:pt modelId="{6F13C85E-8397-412B-A92B-86493DE1A2B4}" type="pres">
      <dgm:prSet presAssocID="{A5F93963-AAF0-402C-AD14-2D421436FD3F}" presName="sibTrans" presStyleCnt="0"/>
      <dgm:spPr/>
    </dgm:pt>
    <dgm:pt modelId="{D192CAC7-CF62-497C-A602-2BB1035B82F3}" type="pres">
      <dgm:prSet presAssocID="{68834899-B6AB-4DCB-A4D7-1A411E972D58}" presName="textNode" presStyleLbl="node1" presStyleIdx="2" presStyleCnt="3">
        <dgm:presLayoutVars>
          <dgm:bulletEnabled val="1"/>
        </dgm:presLayoutVars>
      </dgm:prSet>
      <dgm:spPr/>
      <dgm:t>
        <a:bodyPr/>
        <a:lstStyle/>
        <a:p>
          <a:endParaRPr lang="en-US"/>
        </a:p>
      </dgm:t>
    </dgm:pt>
  </dgm:ptLst>
  <dgm:cxnLst>
    <dgm:cxn modelId="{1B1487CF-CF65-4A9C-ADBF-382C5672E694}" type="presOf" srcId="{0912CCC6-F55D-4726-8472-2463D6C4D693}" destId="{1203787C-DA01-407A-9E59-AAC6F6A860C3}" srcOrd="0" destOrd="0" presId="urn:microsoft.com/office/officeart/2005/8/layout/hProcess9"/>
    <dgm:cxn modelId="{0E318662-B20E-4F00-B037-8F7601AC02BC}" srcId="{1EFA1384-8878-40AC-9B98-D7796A6304CE}" destId="{A3943ACE-945B-4D08-ABCE-D6DD3519E865}" srcOrd="1" destOrd="0" parTransId="{02DB90E4-C416-487D-9966-8CD357B6F8B8}" sibTransId="{A5F93963-AAF0-402C-AD14-2D421436FD3F}"/>
    <dgm:cxn modelId="{2BF0C46B-469B-4232-A037-0F02C7768F4A}" srcId="{1EFA1384-8878-40AC-9B98-D7796A6304CE}" destId="{0912CCC6-F55D-4726-8472-2463D6C4D693}" srcOrd="0" destOrd="0" parTransId="{B508884A-619A-446A-AF90-13514A6BA391}" sibTransId="{2CE7BD26-DE28-4A48-9634-0A8D3DA1A188}"/>
    <dgm:cxn modelId="{A6A9DFC4-7F2E-45CC-8DDA-6DAF49DB9738}" srcId="{1EFA1384-8878-40AC-9B98-D7796A6304CE}" destId="{68834899-B6AB-4DCB-A4D7-1A411E972D58}" srcOrd="2" destOrd="0" parTransId="{2D818D0A-A364-4DF9-94A8-AB7E11A29476}" sibTransId="{8431192D-6296-442E-BA5C-3667D0986FB4}"/>
    <dgm:cxn modelId="{B4B32E0B-042B-4C57-8D7D-1BB91262FC55}" type="presOf" srcId="{1EFA1384-8878-40AC-9B98-D7796A6304CE}" destId="{9C547500-6710-4D3E-9496-15721BEC09F9}" srcOrd="0" destOrd="0" presId="urn:microsoft.com/office/officeart/2005/8/layout/hProcess9"/>
    <dgm:cxn modelId="{01085636-5F74-4B45-9063-01E648459E06}" type="presOf" srcId="{68834899-B6AB-4DCB-A4D7-1A411E972D58}" destId="{D192CAC7-CF62-497C-A602-2BB1035B82F3}" srcOrd="0" destOrd="0" presId="urn:microsoft.com/office/officeart/2005/8/layout/hProcess9"/>
    <dgm:cxn modelId="{A3EBBFC8-5466-48AB-83AB-A7FCA3350C23}" type="presOf" srcId="{A3943ACE-945B-4D08-ABCE-D6DD3519E865}" destId="{E3068EC4-736C-4960-940D-7CBB5F6C065C}" srcOrd="0" destOrd="0" presId="urn:microsoft.com/office/officeart/2005/8/layout/hProcess9"/>
    <dgm:cxn modelId="{CB222C79-E97A-4B92-A39C-A5B54508B8C4}" type="presParOf" srcId="{9C547500-6710-4D3E-9496-15721BEC09F9}" destId="{009D8CD9-9BAB-4181-B2A1-DC08AB9DB98B}" srcOrd="0" destOrd="0" presId="urn:microsoft.com/office/officeart/2005/8/layout/hProcess9"/>
    <dgm:cxn modelId="{B1C1F320-676E-4BB0-AFC5-C6B4BE5DACD5}" type="presParOf" srcId="{9C547500-6710-4D3E-9496-15721BEC09F9}" destId="{5EB85D0E-0DCC-4EBB-B197-B556CAB36482}" srcOrd="1" destOrd="0" presId="urn:microsoft.com/office/officeart/2005/8/layout/hProcess9"/>
    <dgm:cxn modelId="{13342BF3-6293-49A3-BC62-24B7FE51A30B}" type="presParOf" srcId="{5EB85D0E-0DCC-4EBB-B197-B556CAB36482}" destId="{1203787C-DA01-407A-9E59-AAC6F6A860C3}" srcOrd="0" destOrd="0" presId="urn:microsoft.com/office/officeart/2005/8/layout/hProcess9"/>
    <dgm:cxn modelId="{0D9B325E-3FC2-46ED-8FFF-1173B351DB1F}" type="presParOf" srcId="{5EB85D0E-0DCC-4EBB-B197-B556CAB36482}" destId="{CD15B645-8263-4F7E-9A18-0F460D707D8E}" srcOrd="1" destOrd="0" presId="urn:microsoft.com/office/officeart/2005/8/layout/hProcess9"/>
    <dgm:cxn modelId="{85E4E605-B9A6-4FCF-B3CC-B378497651A4}" type="presParOf" srcId="{5EB85D0E-0DCC-4EBB-B197-B556CAB36482}" destId="{E3068EC4-736C-4960-940D-7CBB5F6C065C}" srcOrd="2" destOrd="0" presId="urn:microsoft.com/office/officeart/2005/8/layout/hProcess9"/>
    <dgm:cxn modelId="{822B669A-1858-4382-8EE8-7B8957A7252D}" type="presParOf" srcId="{5EB85D0E-0DCC-4EBB-B197-B556CAB36482}" destId="{6F13C85E-8397-412B-A92B-86493DE1A2B4}" srcOrd="3" destOrd="0" presId="urn:microsoft.com/office/officeart/2005/8/layout/hProcess9"/>
    <dgm:cxn modelId="{307AEEAC-0975-4A03-8880-5E372A25B8C7}" type="presParOf" srcId="{5EB85D0E-0DCC-4EBB-B197-B556CAB36482}" destId="{D192CAC7-CF62-497C-A602-2BB1035B82F3}"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4B0B98-251B-40DD-9B24-1E1F84F0D49B}" type="doc">
      <dgm:prSet loTypeId="urn:microsoft.com/office/officeart/2005/8/layout/default#1" loCatId="list" qsTypeId="urn:microsoft.com/office/officeart/2005/8/quickstyle/simple1" qsCatId="simple" csTypeId="urn:microsoft.com/office/officeart/2005/8/colors/colorful1#9" csCatId="colorful" phldr="1"/>
      <dgm:spPr/>
      <dgm:t>
        <a:bodyPr/>
        <a:lstStyle/>
        <a:p>
          <a:endParaRPr lang="en-US"/>
        </a:p>
      </dgm:t>
    </dgm:pt>
    <dgm:pt modelId="{98E3292F-3AAF-44EA-A790-459C4428C814}">
      <dgm:prSet phldrT="[Text]"/>
      <dgm:spPr/>
      <dgm:t>
        <a:bodyPr/>
        <a:lstStyle/>
        <a:p>
          <a:r>
            <a:rPr lang="en-US" b="1" dirty="0" smtClean="0">
              <a:effectLst/>
            </a:rPr>
            <a:t>Faculty Diary</a:t>
          </a:r>
          <a:endParaRPr lang="en-US" b="1" dirty="0"/>
        </a:p>
      </dgm:t>
    </dgm:pt>
    <dgm:pt modelId="{38308DA6-8EBB-4107-B0C9-6E98EB6A7E73}" type="parTrans" cxnId="{00F340CB-BC6E-4B42-ABF6-23627846EAF7}">
      <dgm:prSet/>
      <dgm:spPr/>
      <dgm:t>
        <a:bodyPr/>
        <a:lstStyle/>
        <a:p>
          <a:endParaRPr lang="en-US" b="1"/>
        </a:p>
      </dgm:t>
    </dgm:pt>
    <dgm:pt modelId="{A43FD14A-E61A-4C37-9390-A98AE5FF3FDC}" type="sibTrans" cxnId="{00F340CB-BC6E-4B42-ABF6-23627846EAF7}">
      <dgm:prSet/>
      <dgm:spPr/>
      <dgm:t>
        <a:bodyPr/>
        <a:lstStyle/>
        <a:p>
          <a:endParaRPr lang="en-US" b="1"/>
        </a:p>
      </dgm:t>
    </dgm:pt>
    <dgm:pt modelId="{34908A8F-2081-4C1E-A38A-1700E261036B}">
      <dgm:prSet/>
      <dgm:spPr/>
      <dgm:t>
        <a:bodyPr/>
        <a:lstStyle/>
        <a:p>
          <a:r>
            <a:rPr lang="en-US" b="1" dirty="0" smtClean="0">
              <a:effectLst/>
            </a:rPr>
            <a:t>Teacher Guardian Book</a:t>
          </a:r>
          <a:endParaRPr lang="en-US" b="1" dirty="0">
            <a:effectLst/>
          </a:endParaRPr>
        </a:p>
      </dgm:t>
    </dgm:pt>
    <dgm:pt modelId="{F208068D-1855-4B96-B211-CA6417D7EA97}" type="parTrans" cxnId="{4C8CD235-2C3C-4796-A141-B00575E039D6}">
      <dgm:prSet/>
      <dgm:spPr/>
      <dgm:t>
        <a:bodyPr/>
        <a:lstStyle/>
        <a:p>
          <a:endParaRPr lang="en-US" b="1"/>
        </a:p>
      </dgm:t>
    </dgm:pt>
    <dgm:pt modelId="{89D2C215-C247-4857-B76A-5909FC335D9A}" type="sibTrans" cxnId="{4C8CD235-2C3C-4796-A141-B00575E039D6}">
      <dgm:prSet/>
      <dgm:spPr/>
      <dgm:t>
        <a:bodyPr/>
        <a:lstStyle/>
        <a:p>
          <a:endParaRPr lang="en-US" b="1"/>
        </a:p>
      </dgm:t>
    </dgm:pt>
    <dgm:pt modelId="{CED0AC00-99D8-4255-9D13-4588DAE48B48}">
      <dgm:prSet/>
      <dgm:spPr/>
      <dgm:t>
        <a:bodyPr/>
        <a:lstStyle/>
        <a:p>
          <a:r>
            <a:rPr lang="en-US" b="1" dirty="0" smtClean="0">
              <a:effectLst/>
            </a:rPr>
            <a:t>Course file, Program Resource &amp; Course Resource book</a:t>
          </a:r>
          <a:endParaRPr lang="en-US" b="1" dirty="0">
            <a:effectLst/>
          </a:endParaRPr>
        </a:p>
      </dgm:t>
    </dgm:pt>
    <dgm:pt modelId="{E147BBC3-8EE0-4451-B388-638C9ACB8538}" type="parTrans" cxnId="{292DF01B-F55C-4459-A7DD-E59B0D62B8A5}">
      <dgm:prSet/>
      <dgm:spPr/>
      <dgm:t>
        <a:bodyPr/>
        <a:lstStyle/>
        <a:p>
          <a:endParaRPr lang="en-US" b="1"/>
        </a:p>
      </dgm:t>
    </dgm:pt>
    <dgm:pt modelId="{D6F041CF-746E-4165-887B-8E234CD92072}" type="sibTrans" cxnId="{292DF01B-F55C-4459-A7DD-E59B0D62B8A5}">
      <dgm:prSet/>
      <dgm:spPr/>
      <dgm:t>
        <a:bodyPr/>
        <a:lstStyle/>
        <a:p>
          <a:endParaRPr lang="en-US" b="1"/>
        </a:p>
      </dgm:t>
    </dgm:pt>
    <dgm:pt modelId="{F6335269-A10A-4863-A50A-72A6989D5BC1}">
      <dgm:prSet/>
      <dgm:spPr/>
      <dgm:t>
        <a:bodyPr/>
        <a:lstStyle/>
        <a:p>
          <a:r>
            <a:rPr lang="en-US" b="1" dirty="0" smtClean="0">
              <a:effectLst/>
            </a:rPr>
            <a:t>Department QMS file</a:t>
          </a:r>
          <a:endParaRPr lang="en-US" b="1" dirty="0">
            <a:effectLst/>
          </a:endParaRPr>
        </a:p>
      </dgm:t>
    </dgm:pt>
    <dgm:pt modelId="{A3E1457A-F9E2-44DD-90EC-659001672355}" type="parTrans" cxnId="{26C9E090-84BE-4AFB-8B8C-C787D23BDDD7}">
      <dgm:prSet/>
      <dgm:spPr/>
      <dgm:t>
        <a:bodyPr/>
        <a:lstStyle/>
        <a:p>
          <a:endParaRPr lang="en-US" b="1"/>
        </a:p>
      </dgm:t>
    </dgm:pt>
    <dgm:pt modelId="{127E3381-6DF8-4C42-9868-41F2573DFFC6}" type="sibTrans" cxnId="{26C9E090-84BE-4AFB-8B8C-C787D23BDDD7}">
      <dgm:prSet/>
      <dgm:spPr/>
      <dgm:t>
        <a:bodyPr/>
        <a:lstStyle/>
        <a:p>
          <a:endParaRPr lang="en-US" b="1"/>
        </a:p>
      </dgm:t>
    </dgm:pt>
    <dgm:pt modelId="{8364086E-AEBC-438F-A1AD-5B406F3806AE}">
      <dgm:prSet/>
      <dgm:spPr/>
      <dgm:t>
        <a:bodyPr/>
        <a:lstStyle/>
        <a:p>
          <a:r>
            <a:rPr lang="en-US" b="1" dirty="0" smtClean="0">
              <a:effectLst/>
            </a:rPr>
            <a:t>Activity Related Files as per ISO guidelines</a:t>
          </a:r>
          <a:endParaRPr lang="en-US" b="1" dirty="0">
            <a:effectLst/>
          </a:endParaRPr>
        </a:p>
      </dgm:t>
    </dgm:pt>
    <dgm:pt modelId="{2110773E-E497-4A8D-A507-7D124A537FA7}" type="parTrans" cxnId="{DB1916F3-320F-4843-8CA7-5B1DDDE822C3}">
      <dgm:prSet/>
      <dgm:spPr/>
      <dgm:t>
        <a:bodyPr/>
        <a:lstStyle/>
        <a:p>
          <a:endParaRPr lang="en-US" b="1"/>
        </a:p>
      </dgm:t>
    </dgm:pt>
    <dgm:pt modelId="{4E0D11C1-B215-43A4-A2FC-E67A685573AB}" type="sibTrans" cxnId="{DB1916F3-320F-4843-8CA7-5B1DDDE822C3}">
      <dgm:prSet/>
      <dgm:spPr/>
      <dgm:t>
        <a:bodyPr/>
        <a:lstStyle/>
        <a:p>
          <a:endParaRPr lang="en-US" b="1"/>
        </a:p>
      </dgm:t>
    </dgm:pt>
    <dgm:pt modelId="{E94E316E-9839-45E3-BDCB-98794A7BB074}">
      <dgm:prSet/>
      <dgm:spPr/>
      <dgm:t>
        <a:bodyPr/>
        <a:lstStyle/>
        <a:p>
          <a:r>
            <a:rPr lang="en-US" b="1" dirty="0" smtClean="0">
              <a:effectLst/>
            </a:rPr>
            <a:t>Feedback &amp; Survey related files</a:t>
          </a:r>
          <a:endParaRPr lang="en-US" b="1" dirty="0">
            <a:effectLst/>
          </a:endParaRPr>
        </a:p>
      </dgm:t>
    </dgm:pt>
    <dgm:pt modelId="{4A935187-08A0-4736-AE01-3F9A2AE31A58}" type="parTrans" cxnId="{ADF5C769-2F4D-4E05-B7FE-DF28D0A13464}">
      <dgm:prSet/>
      <dgm:spPr/>
      <dgm:t>
        <a:bodyPr/>
        <a:lstStyle/>
        <a:p>
          <a:endParaRPr lang="en-US" b="1"/>
        </a:p>
      </dgm:t>
    </dgm:pt>
    <dgm:pt modelId="{3C055490-8A22-430E-80D3-B9B97D544BFD}" type="sibTrans" cxnId="{ADF5C769-2F4D-4E05-B7FE-DF28D0A13464}">
      <dgm:prSet/>
      <dgm:spPr/>
      <dgm:t>
        <a:bodyPr/>
        <a:lstStyle/>
        <a:p>
          <a:endParaRPr lang="en-US" b="1"/>
        </a:p>
      </dgm:t>
    </dgm:pt>
    <dgm:pt modelId="{94A57916-DE25-4003-92F6-9C59C8E23182}">
      <dgm:prSet/>
      <dgm:spPr/>
      <dgm:t>
        <a:bodyPr/>
        <a:lstStyle/>
        <a:p>
          <a:r>
            <a:rPr lang="en-US" b="1" dirty="0" smtClean="0">
              <a:effectLst/>
            </a:rPr>
            <a:t>Result Analysis &amp; Student Validation</a:t>
          </a:r>
          <a:endParaRPr lang="en-US" b="1" dirty="0">
            <a:effectLst/>
          </a:endParaRPr>
        </a:p>
      </dgm:t>
    </dgm:pt>
    <dgm:pt modelId="{DCE76EFC-AD9F-4EE1-BD61-7124E9983F36}" type="parTrans" cxnId="{75DFE933-2DA5-494E-A2F1-E8F5FFB85A9E}">
      <dgm:prSet/>
      <dgm:spPr/>
      <dgm:t>
        <a:bodyPr/>
        <a:lstStyle/>
        <a:p>
          <a:endParaRPr lang="en-US" b="1"/>
        </a:p>
      </dgm:t>
    </dgm:pt>
    <dgm:pt modelId="{7C7AC5C6-FEEB-46CE-838B-BEF327620A41}" type="sibTrans" cxnId="{75DFE933-2DA5-494E-A2F1-E8F5FFB85A9E}">
      <dgm:prSet/>
      <dgm:spPr/>
      <dgm:t>
        <a:bodyPr/>
        <a:lstStyle/>
        <a:p>
          <a:endParaRPr lang="en-US" b="1"/>
        </a:p>
      </dgm:t>
    </dgm:pt>
    <dgm:pt modelId="{F83B3911-010A-4527-B188-9691601BB892}">
      <dgm:prSet/>
      <dgm:spPr/>
      <dgm:t>
        <a:bodyPr/>
        <a:lstStyle/>
        <a:p>
          <a:r>
            <a:rPr lang="en-US" b="1" dirty="0" smtClean="0">
              <a:effectLst/>
            </a:rPr>
            <a:t>Faculty Publication</a:t>
          </a:r>
          <a:endParaRPr lang="en-US" b="1" dirty="0">
            <a:effectLst/>
          </a:endParaRPr>
        </a:p>
      </dgm:t>
    </dgm:pt>
    <dgm:pt modelId="{014300B2-C494-40B2-9C25-B30AC3C78B75}" type="parTrans" cxnId="{9069A08E-8D85-40A1-8714-7331588AEDC5}">
      <dgm:prSet/>
      <dgm:spPr/>
      <dgm:t>
        <a:bodyPr/>
        <a:lstStyle/>
        <a:p>
          <a:endParaRPr lang="en-US" b="1"/>
        </a:p>
      </dgm:t>
    </dgm:pt>
    <dgm:pt modelId="{013D940E-DF48-4D9A-AC22-08444162C893}" type="sibTrans" cxnId="{9069A08E-8D85-40A1-8714-7331588AEDC5}">
      <dgm:prSet/>
      <dgm:spPr/>
      <dgm:t>
        <a:bodyPr/>
        <a:lstStyle/>
        <a:p>
          <a:endParaRPr lang="en-US" b="1"/>
        </a:p>
      </dgm:t>
    </dgm:pt>
    <dgm:pt modelId="{02B106B3-B822-424B-BDE8-00D84E692447}">
      <dgm:prSet/>
      <dgm:spPr/>
      <dgm:t>
        <a:bodyPr/>
        <a:lstStyle/>
        <a:p>
          <a:r>
            <a:rPr lang="en-US" b="1" dirty="0" smtClean="0">
              <a:effectLst/>
            </a:rPr>
            <a:t>Student Projects file</a:t>
          </a:r>
          <a:endParaRPr lang="en-US" b="1" dirty="0">
            <a:effectLst/>
          </a:endParaRPr>
        </a:p>
      </dgm:t>
    </dgm:pt>
    <dgm:pt modelId="{C5957DFD-02CD-4252-A145-AB8A00435690}" type="parTrans" cxnId="{8F3D4E79-6622-4162-981B-FE2C7C078519}">
      <dgm:prSet/>
      <dgm:spPr/>
      <dgm:t>
        <a:bodyPr/>
        <a:lstStyle/>
        <a:p>
          <a:endParaRPr lang="en-US" b="1"/>
        </a:p>
      </dgm:t>
    </dgm:pt>
    <dgm:pt modelId="{3858B8CD-1756-4CFE-9996-708DC4CF18A9}" type="sibTrans" cxnId="{8F3D4E79-6622-4162-981B-FE2C7C078519}">
      <dgm:prSet/>
      <dgm:spPr/>
      <dgm:t>
        <a:bodyPr/>
        <a:lstStyle/>
        <a:p>
          <a:endParaRPr lang="en-US" b="1"/>
        </a:p>
      </dgm:t>
    </dgm:pt>
    <dgm:pt modelId="{2217B19D-3D75-45A9-85D3-8FA75DDA0837}" type="pres">
      <dgm:prSet presAssocID="{9C4B0B98-251B-40DD-9B24-1E1F84F0D49B}" presName="diagram" presStyleCnt="0">
        <dgm:presLayoutVars>
          <dgm:dir/>
          <dgm:resizeHandles val="exact"/>
        </dgm:presLayoutVars>
      </dgm:prSet>
      <dgm:spPr/>
      <dgm:t>
        <a:bodyPr/>
        <a:lstStyle/>
        <a:p>
          <a:endParaRPr lang="en-US"/>
        </a:p>
      </dgm:t>
    </dgm:pt>
    <dgm:pt modelId="{5CED49BB-EC69-4531-A422-900A4848CFE2}" type="pres">
      <dgm:prSet presAssocID="{98E3292F-3AAF-44EA-A790-459C4428C814}" presName="node" presStyleLbl="node1" presStyleIdx="0" presStyleCnt="9">
        <dgm:presLayoutVars>
          <dgm:bulletEnabled val="1"/>
        </dgm:presLayoutVars>
      </dgm:prSet>
      <dgm:spPr/>
      <dgm:t>
        <a:bodyPr/>
        <a:lstStyle/>
        <a:p>
          <a:endParaRPr lang="en-US"/>
        </a:p>
      </dgm:t>
    </dgm:pt>
    <dgm:pt modelId="{F4FC2C98-EEC6-46EE-8226-BB715CEB004F}" type="pres">
      <dgm:prSet presAssocID="{A43FD14A-E61A-4C37-9390-A98AE5FF3FDC}" presName="sibTrans" presStyleCnt="0"/>
      <dgm:spPr/>
    </dgm:pt>
    <dgm:pt modelId="{D503F301-64A4-466D-95ED-CD24B6D5D454}" type="pres">
      <dgm:prSet presAssocID="{34908A8F-2081-4C1E-A38A-1700E261036B}" presName="node" presStyleLbl="node1" presStyleIdx="1" presStyleCnt="9">
        <dgm:presLayoutVars>
          <dgm:bulletEnabled val="1"/>
        </dgm:presLayoutVars>
      </dgm:prSet>
      <dgm:spPr/>
      <dgm:t>
        <a:bodyPr/>
        <a:lstStyle/>
        <a:p>
          <a:endParaRPr lang="en-US"/>
        </a:p>
      </dgm:t>
    </dgm:pt>
    <dgm:pt modelId="{04B0EE44-E8BB-4BDC-A0EA-6B653FC9D810}" type="pres">
      <dgm:prSet presAssocID="{89D2C215-C247-4857-B76A-5909FC335D9A}" presName="sibTrans" presStyleCnt="0"/>
      <dgm:spPr/>
    </dgm:pt>
    <dgm:pt modelId="{E624D58B-6543-4F8D-B269-3F3B42E5BBA2}" type="pres">
      <dgm:prSet presAssocID="{CED0AC00-99D8-4255-9D13-4588DAE48B48}" presName="node" presStyleLbl="node1" presStyleIdx="2" presStyleCnt="9">
        <dgm:presLayoutVars>
          <dgm:bulletEnabled val="1"/>
        </dgm:presLayoutVars>
      </dgm:prSet>
      <dgm:spPr/>
      <dgm:t>
        <a:bodyPr/>
        <a:lstStyle/>
        <a:p>
          <a:endParaRPr lang="en-US"/>
        </a:p>
      </dgm:t>
    </dgm:pt>
    <dgm:pt modelId="{B1E8FC37-6CE0-4A9C-9359-4B79D1A434FE}" type="pres">
      <dgm:prSet presAssocID="{D6F041CF-746E-4165-887B-8E234CD92072}" presName="sibTrans" presStyleCnt="0"/>
      <dgm:spPr/>
    </dgm:pt>
    <dgm:pt modelId="{C6E3B613-39DF-48F5-8975-BC7DA4F06684}" type="pres">
      <dgm:prSet presAssocID="{F6335269-A10A-4863-A50A-72A6989D5BC1}" presName="node" presStyleLbl="node1" presStyleIdx="3" presStyleCnt="9">
        <dgm:presLayoutVars>
          <dgm:bulletEnabled val="1"/>
        </dgm:presLayoutVars>
      </dgm:prSet>
      <dgm:spPr/>
      <dgm:t>
        <a:bodyPr/>
        <a:lstStyle/>
        <a:p>
          <a:endParaRPr lang="en-US"/>
        </a:p>
      </dgm:t>
    </dgm:pt>
    <dgm:pt modelId="{C08E92B2-C2D4-493C-9DEB-BA98F839E195}" type="pres">
      <dgm:prSet presAssocID="{127E3381-6DF8-4C42-9868-41F2573DFFC6}" presName="sibTrans" presStyleCnt="0"/>
      <dgm:spPr/>
    </dgm:pt>
    <dgm:pt modelId="{0A23FA52-1CC4-49F5-A18D-611B296E4E31}" type="pres">
      <dgm:prSet presAssocID="{8364086E-AEBC-438F-A1AD-5B406F3806AE}" presName="node" presStyleLbl="node1" presStyleIdx="4" presStyleCnt="9">
        <dgm:presLayoutVars>
          <dgm:bulletEnabled val="1"/>
        </dgm:presLayoutVars>
      </dgm:prSet>
      <dgm:spPr/>
      <dgm:t>
        <a:bodyPr/>
        <a:lstStyle/>
        <a:p>
          <a:endParaRPr lang="en-US"/>
        </a:p>
      </dgm:t>
    </dgm:pt>
    <dgm:pt modelId="{E8FF90D6-BDA1-4237-8219-4D667699D23C}" type="pres">
      <dgm:prSet presAssocID="{4E0D11C1-B215-43A4-A2FC-E67A685573AB}" presName="sibTrans" presStyleCnt="0"/>
      <dgm:spPr/>
    </dgm:pt>
    <dgm:pt modelId="{EA467B4B-AD8B-4A9C-9CB5-DEE9964FF63F}" type="pres">
      <dgm:prSet presAssocID="{E94E316E-9839-45E3-BDCB-98794A7BB074}" presName="node" presStyleLbl="node1" presStyleIdx="5" presStyleCnt="9">
        <dgm:presLayoutVars>
          <dgm:bulletEnabled val="1"/>
        </dgm:presLayoutVars>
      </dgm:prSet>
      <dgm:spPr/>
      <dgm:t>
        <a:bodyPr/>
        <a:lstStyle/>
        <a:p>
          <a:endParaRPr lang="en-US"/>
        </a:p>
      </dgm:t>
    </dgm:pt>
    <dgm:pt modelId="{F182C619-F490-4900-BA54-C7D34EB6187D}" type="pres">
      <dgm:prSet presAssocID="{3C055490-8A22-430E-80D3-B9B97D544BFD}" presName="sibTrans" presStyleCnt="0"/>
      <dgm:spPr/>
    </dgm:pt>
    <dgm:pt modelId="{F81B0429-63CC-4386-AACA-8BD1D6248111}" type="pres">
      <dgm:prSet presAssocID="{94A57916-DE25-4003-92F6-9C59C8E23182}" presName="node" presStyleLbl="node1" presStyleIdx="6" presStyleCnt="9">
        <dgm:presLayoutVars>
          <dgm:bulletEnabled val="1"/>
        </dgm:presLayoutVars>
      </dgm:prSet>
      <dgm:spPr/>
      <dgm:t>
        <a:bodyPr/>
        <a:lstStyle/>
        <a:p>
          <a:endParaRPr lang="en-US"/>
        </a:p>
      </dgm:t>
    </dgm:pt>
    <dgm:pt modelId="{F87C7CC7-A274-449E-9A10-2410050DA0E4}" type="pres">
      <dgm:prSet presAssocID="{7C7AC5C6-FEEB-46CE-838B-BEF327620A41}" presName="sibTrans" presStyleCnt="0"/>
      <dgm:spPr/>
    </dgm:pt>
    <dgm:pt modelId="{CFFA7A01-0E14-4D38-85E2-AED6437D52C2}" type="pres">
      <dgm:prSet presAssocID="{F83B3911-010A-4527-B188-9691601BB892}" presName="node" presStyleLbl="node1" presStyleIdx="7" presStyleCnt="9">
        <dgm:presLayoutVars>
          <dgm:bulletEnabled val="1"/>
        </dgm:presLayoutVars>
      </dgm:prSet>
      <dgm:spPr/>
      <dgm:t>
        <a:bodyPr/>
        <a:lstStyle/>
        <a:p>
          <a:endParaRPr lang="en-US"/>
        </a:p>
      </dgm:t>
    </dgm:pt>
    <dgm:pt modelId="{210F005C-E3BA-4EB9-B9DD-F22507B8B90C}" type="pres">
      <dgm:prSet presAssocID="{013D940E-DF48-4D9A-AC22-08444162C893}" presName="sibTrans" presStyleCnt="0"/>
      <dgm:spPr/>
    </dgm:pt>
    <dgm:pt modelId="{211A836D-95FB-4723-B212-3F15590AC00A}" type="pres">
      <dgm:prSet presAssocID="{02B106B3-B822-424B-BDE8-00D84E692447}" presName="node" presStyleLbl="node1" presStyleIdx="8" presStyleCnt="9">
        <dgm:presLayoutVars>
          <dgm:bulletEnabled val="1"/>
        </dgm:presLayoutVars>
      </dgm:prSet>
      <dgm:spPr/>
      <dgm:t>
        <a:bodyPr/>
        <a:lstStyle/>
        <a:p>
          <a:endParaRPr lang="en-US"/>
        </a:p>
      </dgm:t>
    </dgm:pt>
  </dgm:ptLst>
  <dgm:cxnLst>
    <dgm:cxn modelId="{C6809BC3-DF31-4B2F-81D1-87F1EBFF4E11}" type="presOf" srcId="{CED0AC00-99D8-4255-9D13-4588DAE48B48}" destId="{E624D58B-6543-4F8D-B269-3F3B42E5BBA2}" srcOrd="0" destOrd="0" presId="urn:microsoft.com/office/officeart/2005/8/layout/default#1"/>
    <dgm:cxn modelId="{ADF5C769-2F4D-4E05-B7FE-DF28D0A13464}" srcId="{9C4B0B98-251B-40DD-9B24-1E1F84F0D49B}" destId="{E94E316E-9839-45E3-BDCB-98794A7BB074}" srcOrd="5" destOrd="0" parTransId="{4A935187-08A0-4736-AE01-3F9A2AE31A58}" sibTransId="{3C055490-8A22-430E-80D3-B9B97D544BFD}"/>
    <dgm:cxn modelId="{624C70D7-57D5-44C9-AA6E-7572859F8D01}" type="presOf" srcId="{8364086E-AEBC-438F-A1AD-5B406F3806AE}" destId="{0A23FA52-1CC4-49F5-A18D-611B296E4E31}" srcOrd="0" destOrd="0" presId="urn:microsoft.com/office/officeart/2005/8/layout/default#1"/>
    <dgm:cxn modelId="{013938D2-B1FF-442A-8542-AB2F45B7E1A0}" type="presOf" srcId="{E94E316E-9839-45E3-BDCB-98794A7BB074}" destId="{EA467B4B-AD8B-4A9C-9CB5-DEE9964FF63F}" srcOrd="0" destOrd="0" presId="urn:microsoft.com/office/officeart/2005/8/layout/default#1"/>
    <dgm:cxn modelId="{26C9E090-84BE-4AFB-8B8C-C787D23BDDD7}" srcId="{9C4B0B98-251B-40DD-9B24-1E1F84F0D49B}" destId="{F6335269-A10A-4863-A50A-72A6989D5BC1}" srcOrd="3" destOrd="0" parTransId="{A3E1457A-F9E2-44DD-90EC-659001672355}" sibTransId="{127E3381-6DF8-4C42-9868-41F2573DFFC6}"/>
    <dgm:cxn modelId="{00F340CB-BC6E-4B42-ABF6-23627846EAF7}" srcId="{9C4B0B98-251B-40DD-9B24-1E1F84F0D49B}" destId="{98E3292F-3AAF-44EA-A790-459C4428C814}" srcOrd="0" destOrd="0" parTransId="{38308DA6-8EBB-4107-B0C9-6E98EB6A7E73}" sibTransId="{A43FD14A-E61A-4C37-9390-A98AE5FF3FDC}"/>
    <dgm:cxn modelId="{5ABB837F-90FD-4B60-8E2A-EC0905340D1D}" type="presOf" srcId="{F6335269-A10A-4863-A50A-72A6989D5BC1}" destId="{C6E3B613-39DF-48F5-8975-BC7DA4F06684}" srcOrd="0" destOrd="0" presId="urn:microsoft.com/office/officeart/2005/8/layout/default#1"/>
    <dgm:cxn modelId="{9860BE67-0C4F-4EA9-9681-5BD4A9D1BACE}" type="presOf" srcId="{F83B3911-010A-4527-B188-9691601BB892}" destId="{CFFA7A01-0E14-4D38-85E2-AED6437D52C2}" srcOrd="0" destOrd="0" presId="urn:microsoft.com/office/officeart/2005/8/layout/default#1"/>
    <dgm:cxn modelId="{BB8E64E9-E77A-4F15-A343-45C33DDD8C9C}" type="presOf" srcId="{34908A8F-2081-4C1E-A38A-1700E261036B}" destId="{D503F301-64A4-466D-95ED-CD24B6D5D454}" srcOrd="0" destOrd="0" presId="urn:microsoft.com/office/officeart/2005/8/layout/default#1"/>
    <dgm:cxn modelId="{8F3D4E79-6622-4162-981B-FE2C7C078519}" srcId="{9C4B0B98-251B-40DD-9B24-1E1F84F0D49B}" destId="{02B106B3-B822-424B-BDE8-00D84E692447}" srcOrd="8" destOrd="0" parTransId="{C5957DFD-02CD-4252-A145-AB8A00435690}" sibTransId="{3858B8CD-1756-4CFE-9996-708DC4CF18A9}"/>
    <dgm:cxn modelId="{55988131-FF15-44B5-AB57-4A1DA6E8D409}" type="presOf" srcId="{02B106B3-B822-424B-BDE8-00D84E692447}" destId="{211A836D-95FB-4723-B212-3F15590AC00A}" srcOrd="0" destOrd="0" presId="urn:microsoft.com/office/officeart/2005/8/layout/default#1"/>
    <dgm:cxn modelId="{E8131B2E-5EF4-4F67-98A5-901A9FE4427B}" type="presOf" srcId="{98E3292F-3AAF-44EA-A790-459C4428C814}" destId="{5CED49BB-EC69-4531-A422-900A4848CFE2}" srcOrd="0" destOrd="0" presId="urn:microsoft.com/office/officeart/2005/8/layout/default#1"/>
    <dgm:cxn modelId="{75DFE933-2DA5-494E-A2F1-E8F5FFB85A9E}" srcId="{9C4B0B98-251B-40DD-9B24-1E1F84F0D49B}" destId="{94A57916-DE25-4003-92F6-9C59C8E23182}" srcOrd="6" destOrd="0" parTransId="{DCE76EFC-AD9F-4EE1-BD61-7124E9983F36}" sibTransId="{7C7AC5C6-FEEB-46CE-838B-BEF327620A41}"/>
    <dgm:cxn modelId="{4C8CD235-2C3C-4796-A141-B00575E039D6}" srcId="{9C4B0B98-251B-40DD-9B24-1E1F84F0D49B}" destId="{34908A8F-2081-4C1E-A38A-1700E261036B}" srcOrd="1" destOrd="0" parTransId="{F208068D-1855-4B96-B211-CA6417D7EA97}" sibTransId="{89D2C215-C247-4857-B76A-5909FC335D9A}"/>
    <dgm:cxn modelId="{DB1916F3-320F-4843-8CA7-5B1DDDE822C3}" srcId="{9C4B0B98-251B-40DD-9B24-1E1F84F0D49B}" destId="{8364086E-AEBC-438F-A1AD-5B406F3806AE}" srcOrd="4" destOrd="0" parTransId="{2110773E-E497-4A8D-A507-7D124A537FA7}" sibTransId="{4E0D11C1-B215-43A4-A2FC-E67A685573AB}"/>
    <dgm:cxn modelId="{9069A08E-8D85-40A1-8714-7331588AEDC5}" srcId="{9C4B0B98-251B-40DD-9B24-1E1F84F0D49B}" destId="{F83B3911-010A-4527-B188-9691601BB892}" srcOrd="7" destOrd="0" parTransId="{014300B2-C494-40B2-9C25-B30AC3C78B75}" sibTransId="{013D940E-DF48-4D9A-AC22-08444162C893}"/>
    <dgm:cxn modelId="{2DCA9EF6-97F5-4AEE-90DC-E28325BD71EF}" type="presOf" srcId="{9C4B0B98-251B-40DD-9B24-1E1F84F0D49B}" destId="{2217B19D-3D75-45A9-85D3-8FA75DDA0837}" srcOrd="0" destOrd="0" presId="urn:microsoft.com/office/officeart/2005/8/layout/default#1"/>
    <dgm:cxn modelId="{D5B5F0EC-D77C-487F-BCB8-EE5388B63722}" type="presOf" srcId="{94A57916-DE25-4003-92F6-9C59C8E23182}" destId="{F81B0429-63CC-4386-AACA-8BD1D6248111}" srcOrd="0" destOrd="0" presId="urn:microsoft.com/office/officeart/2005/8/layout/default#1"/>
    <dgm:cxn modelId="{292DF01B-F55C-4459-A7DD-E59B0D62B8A5}" srcId="{9C4B0B98-251B-40DD-9B24-1E1F84F0D49B}" destId="{CED0AC00-99D8-4255-9D13-4588DAE48B48}" srcOrd="2" destOrd="0" parTransId="{E147BBC3-8EE0-4451-B388-638C9ACB8538}" sibTransId="{D6F041CF-746E-4165-887B-8E234CD92072}"/>
    <dgm:cxn modelId="{A681D548-5365-4526-87F4-0812C92B8092}" type="presParOf" srcId="{2217B19D-3D75-45A9-85D3-8FA75DDA0837}" destId="{5CED49BB-EC69-4531-A422-900A4848CFE2}" srcOrd="0" destOrd="0" presId="urn:microsoft.com/office/officeart/2005/8/layout/default#1"/>
    <dgm:cxn modelId="{E2583893-F016-4621-9E3F-146BB6FC015F}" type="presParOf" srcId="{2217B19D-3D75-45A9-85D3-8FA75DDA0837}" destId="{F4FC2C98-EEC6-46EE-8226-BB715CEB004F}" srcOrd="1" destOrd="0" presId="urn:microsoft.com/office/officeart/2005/8/layout/default#1"/>
    <dgm:cxn modelId="{5980B9D9-8AF6-4386-8EA8-DA23207259D8}" type="presParOf" srcId="{2217B19D-3D75-45A9-85D3-8FA75DDA0837}" destId="{D503F301-64A4-466D-95ED-CD24B6D5D454}" srcOrd="2" destOrd="0" presId="urn:microsoft.com/office/officeart/2005/8/layout/default#1"/>
    <dgm:cxn modelId="{C0967787-7D19-4D85-BF24-0C405BE4D53C}" type="presParOf" srcId="{2217B19D-3D75-45A9-85D3-8FA75DDA0837}" destId="{04B0EE44-E8BB-4BDC-A0EA-6B653FC9D810}" srcOrd="3" destOrd="0" presId="urn:microsoft.com/office/officeart/2005/8/layout/default#1"/>
    <dgm:cxn modelId="{F9BCB5EA-0863-462E-AA69-7435D51D9635}" type="presParOf" srcId="{2217B19D-3D75-45A9-85D3-8FA75DDA0837}" destId="{E624D58B-6543-4F8D-B269-3F3B42E5BBA2}" srcOrd="4" destOrd="0" presId="urn:microsoft.com/office/officeart/2005/8/layout/default#1"/>
    <dgm:cxn modelId="{A7485709-2750-4770-B3E7-47121ECDD5CB}" type="presParOf" srcId="{2217B19D-3D75-45A9-85D3-8FA75DDA0837}" destId="{B1E8FC37-6CE0-4A9C-9359-4B79D1A434FE}" srcOrd="5" destOrd="0" presId="urn:microsoft.com/office/officeart/2005/8/layout/default#1"/>
    <dgm:cxn modelId="{B7C1C88B-F078-4369-8BCC-FE8FE735A6B0}" type="presParOf" srcId="{2217B19D-3D75-45A9-85D3-8FA75DDA0837}" destId="{C6E3B613-39DF-48F5-8975-BC7DA4F06684}" srcOrd="6" destOrd="0" presId="urn:microsoft.com/office/officeart/2005/8/layout/default#1"/>
    <dgm:cxn modelId="{DB37FEC5-63B8-4C99-89AE-057E06B606F9}" type="presParOf" srcId="{2217B19D-3D75-45A9-85D3-8FA75DDA0837}" destId="{C08E92B2-C2D4-493C-9DEB-BA98F839E195}" srcOrd="7" destOrd="0" presId="urn:microsoft.com/office/officeart/2005/8/layout/default#1"/>
    <dgm:cxn modelId="{2F46DCAC-7CCF-47B7-ABF2-6452BDB778BD}" type="presParOf" srcId="{2217B19D-3D75-45A9-85D3-8FA75DDA0837}" destId="{0A23FA52-1CC4-49F5-A18D-611B296E4E31}" srcOrd="8" destOrd="0" presId="urn:microsoft.com/office/officeart/2005/8/layout/default#1"/>
    <dgm:cxn modelId="{8408F6AD-01A9-49EE-BCCB-0517FFA3BCE1}" type="presParOf" srcId="{2217B19D-3D75-45A9-85D3-8FA75DDA0837}" destId="{E8FF90D6-BDA1-4237-8219-4D667699D23C}" srcOrd="9" destOrd="0" presId="urn:microsoft.com/office/officeart/2005/8/layout/default#1"/>
    <dgm:cxn modelId="{34476CBA-DE37-47BE-B586-649250E7828C}" type="presParOf" srcId="{2217B19D-3D75-45A9-85D3-8FA75DDA0837}" destId="{EA467B4B-AD8B-4A9C-9CB5-DEE9964FF63F}" srcOrd="10" destOrd="0" presId="urn:microsoft.com/office/officeart/2005/8/layout/default#1"/>
    <dgm:cxn modelId="{B0197CEF-BBFC-4785-8F9C-63A93DEDE903}" type="presParOf" srcId="{2217B19D-3D75-45A9-85D3-8FA75DDA0837}" destId="{F182C619-F490-4900-BA54-C7D34EB6187D}" srcOrd="11" destOrd="0" presId="urn:microsoft.com/office/officeart/2005/8/layout/default#1"/>
    <dgm:cxn modelId="{77A6A634-6D08-4038-8797-07D226E3432D}" type="presParOf" srcId="{2217B19D-3D75-45A9-85D3-8FA75DDA0837}" destId="{F81B0429-63CC-4386-AACA-8BD1D6248111}" srcOrd="12" destOrd="0" presId="urn:microsoft.com/office/officeart/2005/8/layout/default#1"/>
    <dgm:cxn modelId="{86741A4B-D4D8-4816-835C-1479B825031F}" type="presParOf" srcId="{2217B19D-3D75-45A9-85D3-8FA75DDA0837}" destId="{F87C7CC7-A274-449E-9A10-2410050DA0E4}" srcOrd="13" destOrd="0" presId="urn:microsoft.com/office/officeart/2005/8/layout/default#1"/>
    <dgm:cxn modelId="{74F1933F-BC00-415B-80B9-B191A6D5D340}" type="presParOf" srcId="{2217B19D-3D75-45A9-85D3-8FA75DDA0837}" destId="{CFFA7A01-0E14-4D38-85E2-AED6437D52C2}" srcOrd="14" destOrd="0" presId="urn:microsoft.com/office/officeart/2005/8/layout/default#1"/>
    <dgm:cxn modelId="{E364EF5C-A131-4786-A9AF-184FC2ACC743}" type="presParOf" srcId="{2217B19D-3D75-45A9-85D3-8FA75DDA0837}" destId="{210F005C-E3BA-4EB9-B9DD-F22507B8B90C}" srcOrd="15" destOrd="0" presId="urn:microsoft.com/office/officeart/2005/8/layout/default#1"/>
    <dgm:cxn modelId="{34879C95-A64C-4E5A-8210-D617428CCC8A}" type="presParOf" srcId="{2217B19D-3D75-45A9-85D3-8FA75DDA0837}" destId="{211A836D-95FB-4723-B212-3F15590AC00A}" srcOrd="1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418A23-23DC-481F-B50E-99DAED64697F}" type="doc">
      <dgm:prSet loTypeId="urn:microsoft.com/office/officeart/2005/8/layout/list1" loCatId="list" qsTypeId="urn:microsoft.com/office/officeart/2005/8/quickstyle/simple1" qsCatId="simple" csTypeId="urn:microsoft.com/office/officeart/2005/8/colors/colorful1#10" csCatId="colorful" phldr="1"/>
      <dgm:spPr/>
      <dgm:t>
        <a:bodyPr/>
        <a:lstStyle/>
        <a:p>
          <a:endParaRPr lang="en-US"/>
        </a:p>
      </dgm:t>
    </dgm:pt>
    <dgm:pt modelId="{DC21E0CE-8F6A-4379-8267-4BEE37B74F5A}">
      <dgm:prSet phldrT="[Text]" custT="1"/>
      <dgm:spPr/>
      <dgm:t>
        <a:bodyPr/>
        <a:lstStyle/>
        <a:p>
          <a:r>
            <a:rPr lang="en-US" sz="1400" b="1" dirty="0" smtClean="0"/>
            <a:t>We shall ensure that the errors in admission process are negligible. </a:t>
          </a:r>
          <a:endParaRPr lang="en-US" sz="1400" b="1" dirty="0"/>
        </a:p>
      </dgm:t>
    </dgm:pt>
    <dgm:pt modelId="{57738732-4DC3-4E05-8A30-E7CE2C2D3528}" type="parTrans" cxnId="{2CA4DE65-B6C6-4B26-9466-61AB440D3ED7}">
      <dgm:prSet/>
      <dgm:spPr/>
      <dgm:t>
        <a:bodyPr/>
        <a:lstStyle/>
        <a:p>
          <a:endParaRPr lang="en-US" sz="3600" b="1"/>
        </a:p>
      </dgm:t>
    </dgm:pt>
    <dgm:pt modelId="{21CFE5EA-F80E-4F0E-A04E-21DC28816498}" type="sibTrans" cxnId="{2CA4DE65-B6C6-4B26-9466-61AB440D3ED7}">
      <dgm:prSet/>
      <dgm:spPr/>
      <dgm:t>
        <a:bodyPr/>
        <a:lstStyle/>
        <a:p>
          <a:endParaRPr lang="en-US" sz="3600" b="1"/>
        </a:p>
      </dgm:t>
    </dgm:pt>
    <dgm:pt modelId="{28A543CF-B71D-4A68-97BE-919245685984}">
      <dgm:prSet custT="1"/>
      <dgm:spPr/>
      <dgm:t>
        <a:bodyPr/>
        <a:lstStyle/>
        <a:p>
          <a:r>
            <a:rPr lang="en-US" sz="1400" b="1" smtClean="0"/>
            <a:t>We shall strive to improve students’ performance quantitatively and qualitatively.</a:t>
          </a:r>
          <a:endParaRPr lang="en-US" sz="1400" b="1" dirty="0" smtClean="0"/>
        </a:p>
      </dgm:t>
    </dgm:pt>
    <dgm:pt modelId="{838697EE-C1F7-41F0-99DA-329ED5F2716A}" type="parTrans" cxnId="{E5BCCB48-A7BF-48F9-9DB9-B4D1A9A56B90}">
      <dgm:prSet/>
      <dgm:spPr/>
      <dgm:t>
        <a:bodyPr/>
        <a:lstStyle/>
        <a:p>
          <a:endParaRPr lang="en-US" sz="3600" b="1"/>
        </a:p>
      </dgm:t>
    </dgm:pt>
    <dgm:pt modelId="{0F65B175-9486-4399-8654-C922B8212FF8}" type="sibTrans" cxnId="{E5BCCB48-A7BF-48F9-9DB9-B4D1A9A56B90}">
      <dgm:prSet/>
      <dgm:spPr/>
      <dgm:t>
        <a:bodyPr/>
        <a:lstStyle/>
        <a:p>
          <a:endParaRPr lang="en-US" sz="3600" b="1"/>
        </a:p>
      </dgm:t>
    </dgm:pt>
    <dgm:pt modelId="{D62867E4-A57E-481B-B0C2-A8101A1CE7C8}">
      <dgm:prSet custT="1"/>
      <dgm:spPr/>
      <dgm:t>
        <a:bodyPr/>
        <a:lstStyle/>
        <a:p>
          <a:r>
            <a:rPr lang="en-US" sz="1400" b="1" dirty="0" smtClean="0"/>
            <a:t>We shall strive to attain top position amongst Engineering Institutes  in Maharashtra.  </a:t>
          </a:r>
        </a:p>
      </dgm:t>
    </dgm:pt>
    <dgm:pt modelId="{9FFA8EB2-9992-4936-91BA-560C5D2170E0}" type="parTrans" cxnId="{D836A3DC-CD5A-4556-902E-4BAC92B24A16}">
      <dgm:prSet/>
      <dgm:spPr/>
      <dgm:t>
        <a:bodyPr/>
        <a:lstStyle/>
        <a:p>
          <a:endParaRPr lang="en-US" sz="3600" b="1"/>
        </a:p>
      </dgm:t>
    </dgm:pt>
    <dgm:pt modelId="{ACEAFCD9-0D42-4E2A-B9E5-3EDD8FB8D248}" type="sibTrans" cxnId="{D836A3DC-CD5A-4556-902E-4BAC92B24A16}">
      <dgm:prSet/>
      <dgm:spPr/>
      <dgm:t>
        <a:bodyPr/>
        <a:lstStyle/>
        <a:p>
          <a:endParaRPr lang="en-US" sz="3600" b="1"/>
        </a:p>
      </dgm:t>
    </dgm:pt>
    <dgm:pt modelId="{9C1EACD7-DC5F-4234-AC52-BA63534BBDCA}">
      <dgm:prSet custT="1"/>
      <dgm:spPr/>
      <dgm:t>
        <a:bodyPr/>
        <a:lstStyle/>
        <a:p>
          <a:r>
            <a:rPr lang="en-US" sz="1400" b="1" smtClean="0"/>
            <a:t>We shall provide adequate number of books to students. </a:t>
          </a:r>
          <a:endParaRPr lang="en-US" sz="1400" b="1" dirty="0" smtClean="0"/>
        </a:p>
      </dgm:t>
    </dgm:pt>
    <dgm:pt modelId="{C22C3FCF-9EC3-4EC6-9B18-AD7C9A579772}" type="parTrans" cxnId="{C4480798-232C-4B47-8349-A70016463763}">
      <dgm:prSet/>
      <dgm:spPr/>
      <dgm:t>
        <a:bodyPr/>
        <a:lstStyle/>
        <a:p>
          <a:endParaRPr lang="en-US" sz="3600" b="1"/>
        </a:p>
      </dgm:t>
    </dgm:pt>
    <dgm:pt modelId="{3ED7A874-4E4C-435E-ABE6-6390ABAC30F0}" type="sibTrans" cxnId="{C4480798-232C-4B47-8349-A70016463763}">
      <dgm:prSet/>
      <dgm:spPr/>
      <dgm:t>
        <a:bodyPr/>
        <a:lstStyle/>
        <a:p>
          <a:endParaRPr lang="en-US" sz="3600" b="1"/>
        </a:p>
      </dgm:t>
    </dgm:pt>
    <dgm:pt modelId="{BE007712-B744-4E39-B192-4339492DE0A5}">
      <dgm:prSet custT="1"/>
      <dgm:spPr/>
      <dgm:t>
        <a:bodyPr/>
        <a:lstStyle/>
        <a:p>
          <a:r>
            <a:rPr lang="en-US" sz="1400" b="1" smtClean="0"/>
            <a:t>We shall attain better results in placement of students. </a:t>
          </a:r>
          <a:endParaRPr lang="en-US" sz="1400" b="1" dirty="0" smtClean="0"/>
        </a:p>
      </dgm:t>
    </dgm:pt>
    <dgm:pt modelId="{E153E161-29D5-4061-9BA2-763E70E998A3}" type="parTrans" cxnId="{22968603-734C-46A1-BEA0-DCD3DF7B1448}">
      <dgm:prSet/>
      <dgm:spPr/>
      <dgm:t>
        <a:bodyPr/>
        <a:lstStyle/>
        <a:p>
          <a:endParaRPr lang="en-US" sz="3600" b="1"/>
        </a:p>
      </dgm:t>
    </dgm:pt>
    <dgm:pt modelId="{DBDECB7A-8FF0-469D-907A-E4629645B0EF}" type="sibTrans" cxnId="{22968603-734C-46A1-BEA0-DCD3DF7B1448}">
      <dgm:prSet/>
      <dgm:spPr/>
      <dgm:t>
        <a:bodyPr/>
        <a:lstStyle/>
        <a:p>
          <a:endParaRPr lang="en-US" sz="3600" b="1"/>
        </a:p>
      </dgm:t>
    </dgm:pt>
    <dgm:pt modelId="{359319D6-48AF-40C0-9D48-55B068865E09}">
      <dgm:prSet custT="1"/>
      <dgm:spPr/>
      <dgm:t>
        <a:bodyPr/>
        <a:lstStyle/>
        <a:p>
          <a:r>
            <a:rPr lang="en-US" sz="1400" b="1" smtClean="0"/>
            <a:t>We shall provide material in time so as to minimize any loss of instructions. </a:t>
          </a:r>
          <a:endParaRPr lang="en-US" sz="1400" b="1" dirty="0" smtClean="0"/>
        </a:p>
      </dgm:t>
    </dgm:pt>
    <dgm:pt modelId="{48262A07-A694-4557-9A1E-70FF240C7455}" type="parTrans" cxnId="{AE59FBEE-729F-4F77-A782-010C9F6E1820}">
      <dgm:prSet/>
      <dgm:spPr/>
      <dgm:t>
        <a:bodyPr/>
        <a:lstStyle/>
        <a:p>
          <a:endParaRPr lang="en-US" sz="3600" b="1"/>
        </a:p>
      </dgm:t>
    </dgm:pt>
    <dgm:pt modelId="{E510A159-8C41-4277-9CC4-F08DAD9B9FEC}" type="sibTrans" cxnId="{AE59FBEE-729F-4F77-A782-010C9F6E1820}">
      <dgm:prSet/>
      <dgm:spPr/>
      <dgm:t>
        <a:bodyPr/>
        <a:lstStyle/>
        <a:p>
          <a:endParaRPr lang="en-US" sz="3600" b="1"/>
        </a:p>
      </dgm:t>
    </dgm:pt>
    <dgm:pt modelId="{5780FF4B-6A5D-4A1B-8570-3A241E076217}">
      <dgm:prSet custT="1"/>
      <dgm:spPr/>
      <dgm:t>
        <a:bodyPr/>
        <a:lstStyle/>
        <a:p>
          <a:r>
            <a:rPr lang="en-US" sz="1400" b="1" smtClean="0"/>
            <a:t>We shall organize Industrial visits/vacation placement (industry) for students to increase their practical knowledge. </a:t>
          </a:r>
          <a:endParaRPr lang="en-US" sz="1400" b="1" dirty="0" smtClean="0"/>
        </a:p>
      </dgm:t>
    </dgm:pt>
    <dgm:pt modelId="{507FF13F-DC9B-416D-96D3-9AB531F9EBE1}" type="parTrans" cxnId="{95BFF01C-7071-4901-AD4B-987CF5E4DF62}">
      <dgm:prSet/>
      <dgm:spPr/>
      <dgm:t>
        <a:bodyPr/>
        <a:lstStyle/>
        <a:p>
          <a:endParaRPr lang="en-US" sz="3600" b="1"/>
        </a:p>
      </dgm:t>
    </dgm:pt>
    <dgm:pt modelId="{6A24B9BA-335B-4ACE-A7DC-93493958FE07}" type="sibTrans" cxnId="{95BFF01C-7071-4901-AD4B-987CF5E4DF62}">
      <dgm:prSet/>
      <dgm:spPr/>
      <dgm:t>
        <a:bodyPr/>
        <a:lstStyle/>
        <a:p>
          <a:endParaRPr lang="en-US" sz="3600" b="1"/>
        </a:p>
      </dgm:t>
    </dgm:pt>
    <dgm:pt modelId="{4FFF38E9-D59C-4FDC-AFB0-1E9124605BD7}">
      <dgm:prSet custT="1"/>
      <dgm:spPr/>
      <dgm:t>
        <a:bodyPr/>
        <a:lstStyle/>
        <a:p>
          <a:r>
            <a:rPr lang="en-US" sz="1400" b="1" smtClean="0"/>
            <a:t>We shall commit ourselves to maintain healthy and clean environment. </a:t>
          </a:r>
          <a:endParaRPr lang="en-US" sz="1400" b="1" dirty="0" smtClean="0"/>
        </a:p>
      </dgm:t>
    </dgm:pt>
    <dgm:pt modelId="{F7F38BCE-7F13-4A7F-BDC6-4A0ABA52682D}" type="parTrans" cxnId="{0F061A01-80FB-4A27-8749-57A8387842C4}">
      <dgm:prSet/>
      <dgm:spPr/>
      <dgm:t>
        <a:bodyPr/>
        <a:lstStyle/>
        <a:p>
          <a:endParaRPr lang="en-US" sz="3600" b="1"/>
        </a:p>
      </dgm:t>
    </dgm:pt>
    <dgm:pt modelId="{73D140DA-A5EA-4FC4-8595-831D637737B5}" type="sibTrans" cxnId="{0F061A01-80FB-4A27-8749-57A8387842C4}">
      <dgm:prSet/>
      <dgm:spPr/>
      <dgm:t>
        <a:bodyPr/>
        <a:lstStyle/>
        <a:p>
          <a:endParaRPr lang="en-US" sz="3600" b="1"/>
        </a:p>
      </dgm:t>
    </dgm:pt>
    <dgm:pt modelId="{A3CA7F26-6B43-490A-90A0-18EFCD9A0D70}">
      <dgm:prSet custT="1"/>
      <dgm:spPr/>
      <dgm:t>
        <a:bodyPr/>
        <a:lstStyle/>
        <a:p>
          <a:r>
            <a:rPr lang="en-US" sz="1400" b="1" smtClean="0"/>
            <a:t>We shall attempt to make students socially aware and responsible. </a:t>
          </a:r>
          <a:endParaRPr lang="en-US" sz="1400" b="1" dirty="0" smtClean="0"/>
        </a:p>
      </dgm:t>
    </dgm:pt>
    <dgm:pt modelId="{FAE90760-4E06-4338-A11F-F6BA925B173E}" type="parTrans" cxnId="{77F378E8-5054-4B14-824E-3612DBDDF31D}">
      <dgm:prSet/>
      <dgm:spPr/>
      <dgm:t>
        <a:bodyPr/>
        <a:lstStyle/>
        <a:p>
          <a:endParaRPr lang="en-US" sz="3600" b="1"/>
        </a:p>
      </dgm:t>
    </dgm:pt>
    <dgm:pt modelId="{BDCCE20A-C20A-4A77-B570-0A72711B8AF0}" type="sibTrans" cxnId="{77F378E8-5054-4B14-824E-3612DBDDF31D}">
      <dgm:prSet/>
      <dgm:spPr/>
      <dgm:t>
        <a:bodyPr/>
        <a:lstStyle/>
        <a:p>
          <a:endParaRPr lang="en-US" sz="3600" b="1"/>
        </a:p>
      </dgm:t>
    </dgm:pt>
    <dgm:pt modelId="{A7F5A6D8-2F7C-41B5-B4CF-6CFC5F1A2820}">
      <dgm:prSet custT="1"/>
      <dgm:spPr/>
      <dgm:t>
        <a:bodyPr/>
        <a:lstStyle/>
        <a:p>
          <a:r>
            <a:rPr lang="en-US" sz="1400" b="1" dirty="0" smtClean="0"/>
            <a:t>We shall strive to get re-accreditation for our Institute through National Board of Accreditation by the academic year 2014-15.</a:t>
          </a:r>
          <a:endParaRPr lang="en-US" sz="1400" b="1" dirty="0"/>
        </a:p>
      </dgm:t>
    </dgm:pt>
    <dgm:pt modelId="{02940444-C630-401B-8753-CB5E19E02466}" type="parTrans" cxnId="{F09E8FC9-27C9-4917-B7B0-6DFE1674C43C}">
      <dgm:prSet/>
      <dgm:spPr/>
      <dgm:t>
        <a:bodyPr/>
        <a:lstStyle/>
        <a:p>
          <a:endParaRPr lang="en-US" sz="3600" b="1"/>
        </a:p>
      </dgm:t>
    </dgm:pt>
    <dgm:pt modelId="{582BBEEA-1130-4256-BD6F-ED3EB879695C}" type="sibTrans" cxnId="{F09E8FC9-27C9-4917-B7B0-6DFE1674C43C}">
      <dgm:prSet/>
      <dgm:spPr/>
      <dgm:t>
        <a:bodyPr/>
        <a:lstStyle/>
        <a:p>
          <a:endParaRPr lang="en-US" sz="3600" b="1"/>
        </a:p>
      </dgm:t>
    </dgm:pt>
    <dgm:pt modelId="{1B181FFD-87EB-48CB-92FE-FFAAD0F84077}" type="pres">
      <dgm:prSet presAssocID="{FF418A23-23DC-481F-B50E-99DAED64697F}" presName="linear" presStyleCnt="0">
        <dgm:presLayoutVars>
          <dgm:dir/>
          <dgm:animLvl val="lvl"/>
          <dgm:resizeHandles val="exact"/>
        </dgm:presLayoutVars>
      </dgm:prSet>
      <dgm:spPr/>
      <dgm:t>
        <a:bodyPr/>
        <a:lstStyle/>
        <a:p>
          <a:endParaRPr lang="en-US"/>
        </a:p>
      </dgm:t>
    </dgm:pt>
    <dgm:pt modelId="{7A172AD0-CE9E-49E0-92FB-04EDF57B9926}" type="pres">
      <dgm:prSet presAssocID="{DC21E0CE-8F6A-4379-8267-4BEE37B74F5A}" presName="parentLin" presStyleCnt="0"/>
      <dgm:spPr/>
    </dgm:pt>
    <dgm:pt modelId="{EF858D59-5ADC-45E0-860A-DB1F8331056E}" type="pres">
      <dgm:prSet presAssocID="{DC21E0CE-8F6A-4379-8267-4BEE37B74F5A}" presName="parentLeftMargin" presStyleLbl="node1" presStyleIdx="0" presStyleCnt="10"/>
      <dgm:spPr/>
      <dgm:t>
        <a:bodyPr/>
        <a:lstStyle/>
        <a:p>
          <a:endParaRPr lang="en-US"/>
        </a:p>
      </dgm:t>
    </dgm:pt>
    <dgm:pt modelId="{64A7FD7C-0E86-4DB9-8ACB-C9B7D51ADD70}" type="pres">
      <dgm:prSet presAssocID="{DC21E0CE-8F6A-4379-8267-4BEE37B74F5A}" presName="parentText" presStyleLbl="node1" presStyleIdx="0" presStyleCnt="10">
        <dgm:presLayoutVars>
          <dgm:chMax val="0"/>
          <dgm:bulletEnabled val="1"/>
        </dgm:presLayoutVars>
      </dgm:prSet>
      <dgm:spPr/>
      <dgm:t>
        <a:bodyPr/>
        <a:lstStyle/>
        <a:p>
          <a:endParaRPr lang="en-US"/>
        </a:p>
      </dgm:t>
    </dgm:pt>
    <dgm:pt modelId="{E10C70DF-BC8A-4C98-9E0A-EEE5EA6D9B3A}" type="pres">
      <dgm:prSet presAssocID="{DC21E0CE-8F6A-4379-8267-4BEE37B74F5A}" presName="negativeSpace" presStyleCnt="0"/>
      <dgm:spPr/>
    </dgm:pt>
    <dgm:pt modelId="{419E52E6-0038-4410-80CD-54AF31A322BA}" type="pres">
      <dgm:prSet presAssocID="{DC21E0CE-8F6A-4379-8267-4BEE37B74F5A}" presName="childText" presStyleLbl="conFgAcc1" presStyleIdx="0" presStyleCnt="10">
        <dgm:presLayoutVars>
          <dgm:bulletEnabled val="1"/>
        </dgm:presLayoutVars>
      </dgm:prSet>
      <dgm:spPr/>
    </dgm:pt>
    <dgm:pt modelId="{6035A365-B189-4CBA-9723-2A85BFCAA7BB}" type="pres">
      <dgm:prSet presAssocID="{21CFE5EA-F80E-4F0E-A04E-21DC28816498}" presName="spaceBetweenRectangles" presStyleCnt="0"/>
      <dgm:spPr/>
    </dgm:pt>
    <dgm:pt modelId="{1B95626F-92EF-48B4-8588-CB5B2F31BEFD}" type="pres">
      <dgm:prSet presAssocID="{28A543CF-B71D-4A68-97BE-919245685984}" presName="parentLin" presStyleCnt="0"/>
      <dgm:spPr/>
    </dgm:pt>
    <dgm:pt modelId="{B5E573B9-0AE0-4AE6-B8AE-DF2F8009554F}" type="pres">
      <dgm:prSet presAssocID="{28A543CF-B71D-4A68-97BE-919245685984}" presName="parentLeftMargin" presStyleLbl="node1" presStyleIdx="0" presStyleCnt="10"/>
      <dgm:spPr/>
      <dgm:t>
        <a:bodyPr/>
        <a:lstStyle/>
        <a:p>
          <a:endParaRPr lang="en-US"/>
        </a:p>
      </dgm:t>
    </dgm:pt>
    <dgm:pt modelId="{6F886FCE-8369-48A0-AEA9-E0C7311A9AFB}" type="pres">
      <dgm:prSet presAssocID="{28A543CF-B71D-4A68-97BE-919245685984}" presName="parentText" presStyleLbl="node1" presStyleIdx="1" presStyleCnt="10">
        <dgm:presLayoutVars>
          <dgm:chMax val="0"/>
          <dgm:bulletEnabled val="1"/>
        </dgm:presLayoutVars>
      </dgm:prSet>
      <dgm:spPr/>
      <dgm:t>
        <a:bodyPr/>
        <a:lstStyle/>
        <a:p>
          <a:endParaRPr lang="en-US"/>
        </a:p>
      </dgm:t>
    </dgm:pt>
    <dgm:pt modelId="{5CA23407-4160-4156-9249-3E5770EA9162}" type="pres">
      <dgm:prSet presAssocID="{28A543CF-B71D-4A68-97BE-919245685984}" presName="negativeSpace" presStyleCnt="0"/>
      <dgm:spPr/>
    </dgm:pt>
    <dgm:pt modelId="{39F738DF-7F7C-455B-BB81-DE1A0376F9C1}" type="pres">
      <dgm:prSet presAssocID="{28A543CF-B71D-4A68-97BE-919245685984}" presName="childText" presStyleLbl="conFgAcc1" presStyleIdx="1" presStyleCnt="10">
        <dgm:presLayoutVars>
          <dgm:bulletEnabled val="1"/>
        </dgm:presLayoutVars>
      </dgm:prSet>
      <dgm:spPr/>
    </dgm:pt>
    <dgm:pt modelId="{F3BFAAF7-B05F-43E5-8F00-8ED3C626CC87}" type="pres">
      <dgm:prSet presAssocID="{0F65B175-9486-4399-8654-C922B8212FF8}" presName="spaceBetweenRectangles" presStyleCnt="0"/>
      <dgm:spPr/>
    </dgm:pt>
    <dgm:pt modelId="{20700674-7AD0-4E25-A5D2-684D466DA397}" type="pres">
      <dgm:prSet presAssocID="{D62867E4-A57E-481B-B0C2-A8101A1CE7C8}" presName="parentLin" presStyleCnt="0"/>
      <dgm:spPr/>
    </dgm:pt>
    <dgm:pt modelId="{D24FF828-64EC-4EB2-9F4D-D31AB62AB765}" type="pres">
      <dgm:prSet presAssocID="{D62867E4-A57E-481B-B0C2-A8101A1CE7C8}" presName="parentLeftMargin" presStyleLbl="node1" presStyleIdx="1" presStyleCnt="10"/>
      <dgm:spPr/>
      <dgm:t>
        <a:bodyPr/>
        <a:lstStyle/>
        <a:p>
          <a:endParaRPr lang="en-US"/>
        </a:p>
      </dgm:t>
    </dgm:pt>
    <dgm:pt modelId="{F5C5208A-7683-4E67-9EEC-709923006D47}" type="pres">
      <dgm:prSet presAssocID="{D62867E4-A57E-481B-B0C2-A8101A1CE7C8}" presName="parentText" presStyleLbl="node1" presStyleIdx="2" presStyleCnt="10">
        <dgm:presLayoutVars>
          <dgm:chMax val="0"/>
          <dgm:bulletEnabled val="1"/>
        </dgm:presLayoutVars>
      </dgm:prSet>
      <dgm:spPr/>
      <dgm:t>
        <a:bodyPr/>
        <a:lstStyle/>
        <a:p>
          <a:endParaRPr lang="en-US"/>
        </a:p>
      </dgm:t>
    </dgm:pt>
    <dgm:pt modelId="{07E0CB10-5233-4765-A8AA-B039DCC0C080}" type="pres">
      <dgm:prSet presAssocID="{D62867E4-A57E-481B-B0C2-A8101A1CE7C8}" presName="negativeSpace" presStyleCnt="0"/>
      <dgm:spPr/>
    </dgm:pt>
    <dgm:pt modelId="{AC5A1DAD-67B0-426E-B140-8096FA497925}" type="pres">
      <dgm:prSet presAssocID="{D62867E4-A57E-481B-B0C2-A8101A1CE7C8}" presName="childText" presStyleLbl="conFgAcc1" presStyleIdx="2" presStyleCnt="10">
        <dgm:presLayoutVars>
          <dgm:bulletEnabled val="1"/>
        </dgm:presLayoutVars>
      </dgm:prSet>
      <dgm:spPr/>
    </dgm:pt>
    <dgm:pt modelId="{865C854B-B727-4A39-854D-33B3977EAADF}" type="pres">
      <dgm:prSet presAssocID="{ACEAFCD9-0D42-4E2A-B9E5-3EDD8FB8D248}" presName="spaceBetweenRectangles" presStyleCnt="0"/>
      <dgm:spPr/>
    </dgm:pt>
    <dgm:pt modelId="{B0A352D2-2293-4E28-8D22-E03DF5B42E50}" type="pres">
      <dgm:prSet presAssocID="{9C1EACD7-DC5F-4234-AC52-BA63534BBDCA}" presName="parentLin" presStyleCnt="0"/>
      <dgm:spPr/>
    </dgm:pt>
    <dgm:pt modelId="{CDF7BBAB-37EE-4713-9EEE-CEFC9A818B92}" type="pres">
      <dgm:prSet presAssocID="{9C1EACD7-DC5F-4234-AC52-BA63534BBDCA}" presName="parentLeftMargin" presStyleLbl="node1" presStyleIdx="2" presStyleCnt="10"/>
      <dgm:spPr/>
      <dgm:t>
        <a:bodyPr/>
        <a:lstStyle/>
        <a:p>
          <a:endParaRPr lang="en-US"/>
        </a:p>
      </dgm:t>
    </dgm:pt>
    <dgm:pt modelId="{9428B158-2152-4F5F-A46E-D5DC0BC97B27}" type="pres">
      <dgm:prSet presAssocID="{9C1EACD7-DC5F-4234-AC52-BA63534BBDCA}" presName="parentText" presStyleLbl="node1" presStyleIdx="3" presStyleCnt="10">
        <dgm:presLayoutVars>
          <dgm:chMax val="0"/>
          <dgm:bulletEnabled val="1"/>
        </dgm:presLayoutVars>
      </dgm:prSet>
      <dgm:spPr/>
      <dgm:t>
        <a:bodyPr/>
        <a:lstStyle/>
        <a:p>
          <a:endParaRPr lang="en-US"/>
        </a:p>
      </dgm:t>
    </dgm:pt>
    <dgm:pt modelId="{1528EAE2-F5E9-4046-A066-9BDFAC1674B8}" type="pres">
      <dgm:prSet presAssocID="{9C1EACD7-DC5F-4234-AC52-BA63534BBDCA}" presName="negativeSpace" presStyleCnt="0"/>
      <dgm:spPr/>
    </dgm:pt>
    <dgm:pt modelId="{817D955A-20D0-4331-9451-BD5BF22044FC}" type="pres">
      <dgm:prSet presAssocID="{9C1EACD7-DC5F-4234-AC52-BA63534BBDCA}" presName="childText" presStyleLbl="conFgAcc1" presStyleIdx="3" presStyleCnt="10">
        <dgm:presLayoutVars>
          <dgm:bulletEnabled val="1"/>
        </dgm:presLayoutVars>
      </dgm:prSet>
      <dgm:spPr/>
    </dgm:pt>
    <dgm:pt modelId="{BD54CF4A-D6BE-4A51-98B6-30F958901BCF}" type="pres">
      <dgm:prSet presAssocID="{3ED7A874-4E4C-435E-ABE6-6390ABAC30F0}" presName="spaceBetweenRectangles" presStyleCnt="0"/>
      <dgm:spPr/>
    </dgm:pt>
    <dgm:pt modelId="{475B92BE-C6D1-46A5-9981-107459844160}" type="pres">
      <dgm:prSet presAssocID="{BE007712-B744-4E39-B192-4339492DE0A5}" presName="parentLin" presStyleCnt="0"/>
      <dgm:spPr/>
    </dgm:pt>
    <dgm:pt modelId="{1045B98A-430D-4067-956B-23238BF740C4}" type="pres">
      <dgm:prSet presAssocID="{BE007712-B744-4E39-B192-4339492DE0A5}" presName="parentLeftMargin" presStyleLbl="node1" presStyleIdx="3" presStyleCnt="10"/>
      <dgm:spPr/>
      <dgm:t>
        <a:bodyPr/>
        <a:lstStyle/>
        <a:p>
          <a:endParaRPr lang="en-US"/>
        </a:p>
      </dgm:t>
    </dgm:pt>
    <dgm:pt modelId="{12C73E1E-0B21-48AE-86F0-5A54981FCDE4}" type="pres">
      <dgm:prSet presAssocID="{BE007712-B744-4E39-B192-4339492DE0A5}" presName="parentText" presStyleLbl="node1" presStyleIdx="4" presStyleCnt="10">
        <dgm:presLayoutVars>
          <dgm:chMax val="0"/>
          <dgm:bulletEnabled val="1"/>
        </dgm:presLayoutVars>
      </dgm:prSet>
      <dgm:spPr/>
      <dgm:t>
        <a:bodyPr/>
        <a:lstStyle/>
        <a:p>
          <a:endParaRPr lang="en-US"/>
        </a:p>
      </dgm:t>
    </dgm:pt>
    <dgm:pt modelId="{7423360C-1BDC-488E-85CD-EEEE0595AA33}" type="pres">
      <dgm:prSet presAssocID="{BE007712-B744-4E39-B192-4339492DE0A5}" presName="negativeSpace" presStyleCnt="0"/>
      <dgm:spPr/>
    </dgm:pt>
    <dgm:pt modelId="{CC46724B-0DD4-49CA-A445-733701E27DD0}" type="pres">
      <dgm:prSet presAssocID="{BE007712-B744-4E39-B192-4339492DE0A5}" presName="childText" presStyleLbl="conFgAcc1" presStyleIdx="4" presStyleCnt="10">
        <dgm:presLayoutVars>
          <dgm:bulletEnabled val="1"/>
        </dgm:presLayoutVars>
      </dgm:prSet>
      <dgm:spPr/>
    </dgm:pt>
    <dgm:pt modelId="{F3C9E5F3-236E-43F9-9A12-980475F5EA89}" type="pres">
      <dgm:prSet presAssocID="{DBDECB7A-8FF0-469D-907A-E4629645B0EF}" presName="spaceBetweenRectangles" presStyleCnt="0"/>
      <dgm:spPr/>
    </dgm:pt>
    <dgm:pt modelId="{B45F9E17-9B6E-400C-829E-10821B6C9563}" type="pres">
      <dgm:prSet presAssocID="{359319D6-48AF-40C0-9D48-55B068865E09}" presName="parentLin" presStyleCnt="0"/>
      <dgm:spPr/>
    </dgm:pt>
    <dgm:pt modelId="{5CD1AFA5-8AE1-4773-890E-EB4568E10CE0}" type="pres">
      <dgm:prSet presAssocID="{359319D6-48AF-40C0-9D48-55B068865E09}" presName="parentLeftMargin" presStyleLbl="node1" presStyleIdx="4" presStyleCnt="10"/>
      <dgm:spPr/>
      <dgm:t>
        <a:bodyPr/>
        <a:lstStyle/>
        <a:p>
          <a:endParaRPr lang="en-US"/>
        </a:p>
      </dgm:t>
    </dgm:pt>
    <dgm:pt modelId="{27C86361-49D4-4ACD-BCC0-915FC0EEA752}" type="pres">
      <dgm:prSet presAssocID="{359319D6-48AF-40C0-9D48-55B068865E09}" presName="parentText" presStyleLbl="node1" presStyleIdx="5" presStyleCnt="10">
        <dgm:presLayoutVars>
          <dgm:chMax val="0"/>
          <dgm:bulletEnabled val="1"/>
        </dgm:presLayoutVars>
      </dgm:prSet>
      <dgm:spPr/>
      <dgm:t>
        <a:bodyPr/>
        <a:lstStyle/>
        <a:p>
          <a:endParaRPr lang="en-US"/>
        </a:p>
      </dgm:t>
    </dgm:pt>
    <dgm:pt modelId="{F296AA12-0A83-4A6A-9F9C-F6FB7F9B5AB1}" type="pres">
      <dgm:prSet presAssocID="{359319D6-48AF-40C0-9D48-55B068865E09}" presName="negativeSpace" presStyleCnt="0"/>
      <dgm:spPr/>
    </dgm:pt>
    <dgm:pt modelId="{FE366188-1132-41DF-9704-3DA4A39A4048}" type="pres">
      <dgm:prSet presAssocID="{359319D6-48AF-40C0-9D48-55B068865E09}" presName="childText" presStyleLbl="conFgAcc1" presStyleIdx="5" presStyleCnt="10">
        <dgm:presLayoutVars>
          <dgm:bulletEnabled val="1"/>
        </dgm:presLayoutVars>
      </dgm:prSet>
      <dgm:spPr/>
    </dgm:pt>
    <dgm:pt modelId="{AC2309A6-4352-44F5-9654-90985492DD93}" type="pres">
      <dgm:prSet presAssocID="{E510A159-8C41-4277-9CC4-F08DAD9B9FEC}" presName="spaceBetweenRectangles" presStyleCnt="0"/>
      <dgm:spPr/>
    </dgm:pt>
    <dgm:pt modelId="{82927DE8-7D0D-4B54-8ACF-2CC6F3C5301F}" type="pres">
      <dgm:prSet presAssocID="{5780FF4B-6A5D-4A1B-8570-3A241E076217}" presName="parentLin" presStyleCnt="0"/>
      <dgm:spPr/>
    </dgm:pt>
    <dgm:pt modelId="{CA1A843A-FC00-4D70-BD18-BBA5C78275BD}" type="pres">
      <dgm:prSet presAssocID="{5780FF4B-6A5D-4A1B-8570-3A241E076217}" presName="parentLeftMargin" presStyleLbl="node1" presStyleIdx="5" presStyleCnt="10"/>
      <dgm:spPr/>
      <dgm:t>
        <a:bodyPr/>
        <a:lstStyle/>
        <a:p>
          <a:endParaRPr lang="en-US"/>
        </a:p>
      </dgm:t>
    </dgm:pt>
    <dgm:pt modelId="{1572FEA6-7EA2-4EC1-8654-2C20DAF64879}" type="pres">
      <dgm:prSet presAssocID="{5780FF4B-6A5D-4A1B-8570-3A241E076217}" presName="parentText" presStyleLbl="node1" presStyleIdx="6" presStyleCnt="10">
        <dgm:presLayoutVars>
          <dgm:chMax val="0"/>
          <dgm:bulletEnabled val="1"/>
        </dgm:presLayoutVars>
      </dgm:prSet>
      <dgm:spPr/>
      <dgm:t>
        <a:bodyPr/>
        <a:lstStyle/>
        <a:p>
          <a:endParaRPr lang="en-US"/>
        </a:p>
      </dgm:t>
    </dgm:pt>
    <dgm:pt modelId="{C3E8B4B2-4526-46DB-9308-DE703FCC8896}" type="pres">
      <dgm:prSet presAssocID="{5780FF4B-6A5D-4A1B-8570-3A241E076217}" presName="negativeSpace" presStyleCnt="0"/>
      <dgm:spPr/>
    </dgm:pt>
    <dgm:pt modelId="{0220DF67-4FBF-4356-AD9B-D335DF4E33C4}" type="pres">
      <dgm:prSet presAssocID="{5780FF4B-6A5D-4A1B-8570-3A241E076217}" presName="childText" presStyleLbl="conFgAcc1" presStyleIdx="6" presStyleCnt="10">
        <dgm:presLayoutVars>
          <dgm:bulletEnabled val="1"/>
        </dgm:presLayoutVars>
      </dgm:prSet>
      <dgm:spPr/>
    </dgm:pt>
    <dgm:pt modelId="{27789EA3-2F14-4959-A9A7-BC9DEF31EAE5}" type="pres">
      <dgm:prSet presAssocID="{6A24B9BA-335B-4ACE-A7DC-93493958FE07}" presName="spaceBetweenRectangles" presStyleCnt="0"/>
      <dgm:spPr/>
    </dgm:pt>
    <dgm:pt modelId="{1B8076AB-ECF8-4848-97C2-34EB8EDC22FC}" type="pres">
      <dgm:prSet presAssocID="{4FFF38E9-D59C-4FDC-AFB0-1E9124605BD7}" presName="parentLin" presStyleCnt="0"/>
      <dgm:spPr/>
    </dgm:pt>
    <dgm:pt modelId="{F27DBEA1-0D43-4F48-A08B-E40BAC831788}" type="pres">
      <dgm:prSet presAssocID="{4FFF38E9-D59C-4FDC-AFB0-1E9124605BD7}" presName="parentLeftMargin" presStyleLbl="node1" presStyleIdx="6" presStyleCnt="10"/>
      <dgm:spPr/>
      <dgm:t>
        <a:bodyPr/>
        <a:lstStyle/>
        <a:p>
          <a:endParaRPr lang="en-US"/>
        </a:p>
      </dgm:t>
    </dgm:pt>
    <dgm:pt modelId="{F8D1C5F9-39BD-4AB6-83C3-B66CBA3A9709}" type="pres">
      <dgm:prSet presAssocID="{4FFF38E9-D59C-4FDC-AFB0-1E9124605BD7}" presName="parentText" presStyleLbl="node1" presStyleIdx="7" presStyleCnt="10">
        <dgm:presLayoutVars>
          <dgm:chMax val="0"/>
          <dgm:bulletEnabled val="1"/>
        </dgm:presLayoutVars>
      </dgm:prSet>
      <dgm:spPr/>
      <dgm:t>
        <a:bodyPr/>
        <a:lstStyle/>
        <a:p>
          <a:endParaRPr lang="en-US"/>
        </a:p>
      </dgm:t>
    </dgm:pt>
    <dgm:pt modelId="{35F8ED6B-C185-4DFB-9C8B-97E8CAAE0891}" type="pres">
      <dgm:prSet presAssocID="{4FFF38E9-D59C-4FDC-AFB0-1E9124605BD7}" presName="negativeSpace" presStyleCnt="0"/>
      <dgm:spPr/>
    </dgm:pt>
    <dgm:pt modelId="{BC936AF0-BA97-47DE-8EB2-21562B07C090}" type="pres">
      <dgm:prSet presAssocID="{4FFF38E9-D59C-4FDC-AFB0-1E9124605BD7}" presName="childText" presStyleLbl="conFgAcc1" presStyleIdx="7" presStyleCnt="10">
        <dgm:presLayoutVars>
          <dgm:bulletEnabled val="1"/>
        </dgm:presLayoutVars>
      </dgm:prSet>
      <dgm:spPr/>
    </dgm:pt>
    <dgm:pt modelId="{6FDEFE7C-2CF3-42DC-884F-440C425D8150}" type="pres">
      <dgm:prSet presAssocID="{73D140DA-A5EA-4FC4-8595-831D637737B5}" presName="spaceBetweenRectangles" presStyleCnt="0"/>
      <dgm:spPr/>
    </dgm:pt>
    <dgm:pt modelId="{C7600290-E992-4B19-BAD9-607C1FAD2EC8}" type="pres">
      <dgm:prSet presAssocID="{A3CA7F26-6B43-490A-90A0-18EFCD9A0D70}" presName="parentLin" presStyleCnt="0"/>
      <dgm:spPr/>
    </dgm:pt>
    <dgm:pt modelId="{610506E0-E95D-4A8C-9186-751678A8825B}" type="pres">
      <dgm:prSet presAssocID="{A3CA7F26-6B43-490A-90A0-18EFCD9A0D70}" presName="parentLeftMargin" presStyleLbl="node1" presStyleIdx="7" presStyleCnt="10"/>
      <dgm:spPr/>
      <dgm:t>
        <a:bodyPr/>
        <a:lstStyle/>
        <a:p>
          <a:endParaRPr lang="en-US"/>
        </a:p>
      </dgm:t>
    </dgm:pt>
    <dgm:pt modelId="{2F5AB365-3658-49DE-8EBD-BE5E0D9D0685}" type="pres">
      <dgm:prSet presAssocID="{A3CA7F26-6B43-490A-90A0-18EFCD9A0D70}" presName="parentText" presStyleLbl="node1" presStyleIdx="8" presStyleCnt="10">
        <dgm:presLayoutVars>
          <dgm:chMax val="0"/>
          <dgm:bulletEnabled val="1"/>
        </dgm:presLayoutVars>
      </dgm:prSet>
      <dgm:spPr/>
      <dgm:t>
        <a:bodyPr/>
        <a:lstStyle/>
        <a:p>
          <a:endParaRPr lang="en-US"/>
        </a:p>
      </dgm:t>
    </dgm:pt>
    <dgm:pt modelId="{3706D402-379C-4F5B-BAD3-73494F63A5F1}" type="pres">
      <dgm:prSet presAssocID="{A3CA7F26-6B43-490A-90A0-18EFCD9A0D70}" presName="negativeSpace" presStyleCnt="0"/>
      <dgm:spPr/>
    </dgm:pt>
    <dgm:pt modelId="{38F02547-F83B-4EBF-BEF6-BEC93EDB38A8}" type="pres">
      <dgm:prSet presAssocID="{A3CA7F26-6B43-490A-90A0-18EFCD9A0D70}" presName="childText" presStyleLbl="conFgAcc1" presStyleIdx="8" presStyleCnt="10">
        <dgm:presLayoutVars>
          <dgm:bulletEnabled val="1"/>
        </dgm:presLayoutVars>
      </dgm:prSet>
      <dgm:spPr/>
    </dgm:pt>
    <dgm:pt modelId="{4F6FB17C-06E6-47EF-9F5B-07ACF4EB73DA}" type="pres">
      <dgm:prSet presAssocID="{BDCCE20A-C20A-4A77-B570-0A72711B8AF0}" presName="spaceBetweenRectangles" presStyleCnt="0"/>
      <dgm:spPr/>
    </dgm:pt>
    <dgm:pt modelId="{1DE50605-E6A9-4C18-A1F7-2D42EC5142D7}" type="pres">
      <dgm:prSet presAssocID="{A7F5A6D8-2F7C-41B5-B4CF-6CFC5F1A2820}" presName="parentLin" presStyleCnt="0"/>
      <dgm:spPr/>
    </dgm:pt>
    <dgm:pt modelId="{A8F9C660-3686-4D68-BEFA-5DD41BD702C6}" type="pres">
      <dgm:prSet presAssocID="{A7F5A6D8-2F7C-41B5-B4CF-6CFC5F1A2820}" presName="parentLeftMargin" presStyleLbl="node1" presStyleIdx="8" presStyleCnt="10"/>
      <dgm:spPr/>
      <dgm:t>
        <a:bodyPr/>
        <a:lstStyle/>
        <a:p>
          <a:endParaRPr lang="en-US"/>
        </a:p>
      </dgm:t>
    </dgm:pt>
    <dgm:pt modelId="{B0BF79E0-B399-45D3-8F0D-E81B2B53202C}" type="pres">
      <dgm:prSet presAssocID="{A7F5A6D8-2F7C-41B5-B4CF-6CFC5F1A2820}" presName="parentText" presStyleLbl="node1" presStyleIdx="9" presStyleCnt="10">
        <dgm:presLayoutVars>
          <dgm:chMax val="0"/>
          <dgm:bulletEnabled val="1"/>
        </dgm:presLayoutVars>
      </dgm:prSet>
      <dgm:spPr/>
      <dgm:t>
        <a:bodyPr/>
        <a:lstStyle/>
        <a:p>
          <a:endParaRPr lang="en-US"/>
        </a:p>
      </dgm:t>
    </dgm:pt>
    <dgm:pt modelId="{5D42B03F-65B8-4426-85F9-FAA749432A38}" type="pres">
      <dgm:prSet presAssocID="{A7F5A6D8-2F7C-41B5-B4CF-6CFC5F1A2820}" presName="negativeSpace" presStyleCnt="0"/>
      <dgm:spPr/>
    </dgm:pt>
    <dgm:pt modelId="{6A4CE543-F6FE-46F4-80D5-A928A2A88B5E}" type="pres">
      <dgm:prSet presAssocID="{A7F5A6D8-2F7C-41B5-B4CF-6CFC5F1A2820}" presName="childText" presStyleLbl="conFgAcc1" presStyleIdx="9" presStyleCnt="10">
        <dgm:presLayoutVars>
          <dgm:bulletEnabled val="1"/>
        </dgm:presLayoutVars>
      </dgm:prSet>
      <dgm:spPr/>
    </dgm:pt>
  </dgm:ptLst>
  <dgm:cxnLst>
    <dgm:cxn modelId="{0F061A01-80FB-4A27-8749-57A8387842C4}" srcId="{FF418A23-23DC-481F-B50E-99DAED64697F}" destId="{4FFF38E9-D59C-4FDC-AFB0-1E9124605BD7}" srcOrd="7" destOrd="0" parTransId="{F7F38BCE-7F13-4A7F-BDC6-4A0ABA52682D}" sibTransId="{73D140DA-A5EA-4FC4-8595-831D637737B5}"/>
    <dgm:cxn modelId="{2512934E-13D7-4FE9-883F-39CCEAD5A38E}" type="presOf" srcId="{FF418A23-23DC-481F-B50E-99DAED64697F}" destId="{1B181FFD-87EB-48CB-92FE-FFAAD0F84077}" srcOrd="0" destOrd="0" presId="urn:microsoft.com/office/officeart/2005/8/layout/list1"/>
    <dgm:cxn modelId="{E63A09D3-CC93-4BB9-9BF6-EA7765CBD971}" type="presOf" srcId="{359319D6-48AF-40C0-9D48-55B068865E09}" destId="{27C86361-49D4-4ACD-BCC0-915FC0EEA752}" srcOrd="1" destOrd="0" presId="urn:microsoft.com/office/officeart/2005/8/layout/list1"/>
    <dgm:cxn modelId="{77F378E8-5054-4B14-824E-3612DBDDF31D}" srcId="{FF418A23-23DC-481F-B50E-99DAED64697F}" destId="{A3CA7F26-6B43-490A-90A0-18EFCD9A0D70}" srcOrd="8" destOrd="0" parTransId="{FAE90760-4E06-4338-A11F-F6BA925B173E}" sibTransId="{BDCCE20A-C20A-4A77-B570-0A72711B8AF0}"/>
    <dgm:cxn modelId="{423E7C39-21A6-4643-BB3A-14C40C2BB66A}" type="presOf" srcId="{5780FF4B-6A5D-4A1B-8570-3A241E076217}" destId="{1572FEA6-7EA2-4EC1-8654-2C20DAF64879}" srcOrd="1" destOrd="0" presId="urn:microsoft.com/office/officeart/2005/8/layout/list1"/>
    <dgm:cxn modelId="{8E789158-738C-4B84-88D6-84707D7BAF0C}" type="presOf" srcId="{BE007712-B744-4E39-B192-4339492DE0A5}" destId="{1045B98A-430D-4067-956B-23238BF740C4}" srcOrd="0" destOrd="0" presId="urn:microsoft.com/office/officeart/2005/8/layout/list1"/>
    <dgm:cxn modelId="{E5D6BDC2-50E8-470F-B1B4-C3312DF39287}" type="presOf" srcId="{4FFF38E9-D59C-4FDC-AFB0-1E9124605BD7}" destId="{F27DBEA1-0D43-4F48-A08B-E40BAC831788}" srcOrd="0" destOrd="0" presId="urn:microsoft.com/office/officeart/2005/8/layout/list1"/>
    <dgm:cxn modelId="{E5BCCB48-A7BF-48F9-9DB9-B4D1A9A56B90}" srcId="{FF418A23-23DC-481F-B50E-99DAED64697F}" destId="{28A543CF-B71D-4A68-97BE-919245685984}" srcOrd="1" destOrd="0" parTransId="{838697EE-C1F7-41F0-99DA-329ED5F2716A}" sibTransId="{0F65B175-9486-4399-8654-C922B8212FF8}"/>
    <dgm:cxn modelId="{AE59FBEE-729F-4F77-A782-010C9F6E1820}" srcId="{FF418A23-23DC-481F-B50E-99DAED64697F}" destId="{359319D6-48AF-40C0-9D48-55B068865E09}" srcOrd="5" destOrd="0" parTransId="{48262A07-A694-4557-9A1E-70FF240C7455}" sibTransId="{E510A159-8C41-4277-9CC4-F08DAD9B9FEC}"/>
    <dgm:cxn modelId="{2CA4DE65-B6C6-4B26-9466-61AB440D3ED7}" srcId="{FF418A23-23DC-481F-B50E-99DAED64697F}" destId="{DC21E0CE-8F6A-4379-8267-4BEE37B74F5A}" srcOrd="0" destOrd="0" parTransId="{57738732-4DC3-4E05-8A30-E7CE2C2D3528}" sibTransId="{21CFE5EA-F80E-4F0E-A04E-21DC28816498}"/>
    <dgm:cxn modelId="{5538E20B-C4B0-44F2-94EF-E5F61CCBB011}" type="presOf" srcId="{5780FF4B-6A5D-4A1B-8570-3A241E076217}" destId="{CA1A843A-FC00-4D70-BD18-BBA5C78275BD}" srcOrd="0" destOrd="0" presId="urn:microsoft.com/office/officeart/2005/8/layout/list1"/>
    <dgm:cxn modelId="{A92101B3-E484-4B1D-9B9F-95ABB7B6C3E6}" type="presOf" srcId="{DC21E0CE-8F6A-4379-8267-4BEE37B74F5A}" destId="{64A7FD7C-0E86-4DB9-8ACB-C9B7D51ADD70}" srcOrd="1" destOrd="0" presId="urn:microsoft.com/office/officeart/2005/8/layout/list1"/>
    <dgm:cxn modelId="{42B3C7B1-573B-4759-B317-93BE08E4DF69}" type="presOf" srcId="{A3CA7F26-6B43-490A-90A0-18EFCD9A0D70}" destId="{2F5AB365-3658-49DE-8EBD-BE5E0D9D0685}" srcOrd="1" destOrd="0" presId="urn:microsoft.com/office/officeart/2005/8/layout/list1"/>
    <dgm:cxn modelId="{7BEF6ECE-4E55-4F23-AB9A-1B02C24CBE6A}" type="presOf" srcId="{A7F5A6D8-2F7C-41B5-B4CF-6CFC5F1A2820}" destId="{A8F9C660-3686-4D68-BEFA-5DD41BD702C6}" srcOrd="0" destOrd="0" presId="urn:microsoft.com/office/officeart/2005/8/layout/list1"/>
    <dgm:cxn modelId="{F09E8FC9-27C9-4917-B7B0-6DFE1674C43C}" srcId="{FF418A23-23DC-481F-B50E-99DAED64697F}" destId="{A7F5A6D8-2F7C-41B5-B4CF-6CFC5F1A2820}" srcOrd="9" destOrd="0" parTransId="{02940444-C630-401B-8753-CB5E19E02466}" sibTransId="{582BBEEA-1130-4256-BD6F-ED3EB879695C}"/>
    <dgm:cxn modelId="{4CCA2C16-39A3-4E72-B0D2-8E2647ECDA17}" type="presOf" srcId="{D62867E4-A57E-481B-B0C2-A8101A1CE7C8}" destId="{F5C5208A-7683-4E67-9EEC-709923006D47}" srcOrd="1" destOrd="0" presId="urn:microsoft.com/office/officeart/2005/8/layout/list1"/>
    <dgm:cxn modelId="{95BFF01C-7071-4901-AD4B-987CF5E4DF62}" srcId="{FF418A23-23DC-481F-B50E-99DAED64697F}" destId="{5780FF4B-6A5D-4A1B-8570-3A241E076217}" srcOrd="6" destOrd="0" parTransId="{507FF13F-DC9B-416D-96D3-9AB531F9EBE1}" sibTransId="{6A24B9BA-335B-4ACE-A7DC-93493958FE07}"/>
    <dgm:cxn modelId="{D836A3DC-CD5A-4556-902E-4BAC92B24A16}" srcId="{FF418A23-23DC-481F-B50E-99DAED64697F}" destId="{D62867E4-A57E-481B-B0C2-A8101A1CE7C8}" srcOrd="2" destOrd="0" parTransId="{9FFA8EB2-9992-4936-91BA-560C5D2170E0}" sibTransId="{ACEAFCD9-0D42-4E2A-B9E5-3EDD8FB8D248}"/>
    <dgm:cxn modelId="{8AD91DBA-0E8D-4484-A122-DC3A54041CAD}" type="presOf" srcId="{4FFF38E9-D59C-4FDC-AFB0-1E9124605BD7}" destId="{F8D1C5F9-39BD-4AB6-83C3-B66CBA3A9709}" srcOrd="1" destOrd="0" presId="urn:microsoft.com/office/officeart/2005/8/layout/list1"/>
    <dgm:cxn modelId="{760510DD-0FEC-45FA-BD60-571F0453D551}" type="presOf" srcId="{9C1EACD7-DC5F-4234-AC52-BA63534BBDCA}" destId="{9428B158-2152-4F5F-A46E-D5DC0BC97B27}" srcOrd="1" destOrd="0" presId="urn:microsoft.com/office/officeart/2005/8/layout/list1"/>
    <dgm:cxn modelId="{A2E16143-3396-4FC6-BF77-B4BA17DDC0FE}" type="presOf" srcId="{359319D6-48AF-40C0-9D48-55B068865E09}" destId="{5CD1AFA5-8AE1-4773-890E-EB4568E10CE0}" srcOrd="0" destOrd="0" presId="urn:microsoft.com/office/officeart/2005/8/layout/list1"/>
    <dgm:cxn modelId="{FF66BF8D-10C0-484A-A9FC-305C4164A993}" type="presOf" srcId="{D62867E4-A57E-481B-B0C2-A8101A1CE7C8}" destId="{D24FF828-64EC-4EB2-9F4D-D31AB62AB765}" srcOrd="0" destOrd="0" presId="urn:microsoft.com/office/officeart/2005/8/layout/list1"/>
    <dgm:cxn modelId="{19077773-DB46-4454-A907-36783510C91F}" type="presOf" srcId="{A7F5A6D8-2F7C-41B5-B4CF-6CFC5F1A2820}" destId="{B0BF79E0-B399-45D3-8F0D-E81B2B53202C}" srcOrd="1" destOrd="0" presId="urn:microsoft.com/office/officeart/2005/8/layout/list1"/>
    <dgm:cxn modelId="{22968603-734C-46A1-BEA0-DCD3DF7B1448}" srcId="{FF418A23-23DC-481F-B50E-99DAED64697F}" destId="{BE007712-B744-4E39-B192-4339492DE0A5}" srcOrd="4" destOrd="0" parTransId="{E153E161-29D5-4061-9BA2-763E70E998A3}" sibTransId="{DBDECB7A-8FF0-469D-907A-E4629645B0EF}"/>
    <dgm:cxn modelId="{5E4B62FB-40F9-46E5-A0E1-F360A9CB3C82}" type="presOf" srcId="{28A543CF-B71D-4A68-97BE-919245685984}" destId="{B5E573B9-0AE0-4AE6-B8AE-DF2F8009554F}" srcOrd="0" destOrd="0" presId="urn:microsoft.com/office/officeart/2005/8/layout/list1"/>
    <dgm:cxn modelId="{7A36D5C5-657D-49EA-9BAA-269BAEA6BEB4}" type="presOf" srcId="{28A543CF-B71D-4A68-97BE-919245685984}" destId="{6F886FCE-8369-48A0-AEA9-E0C7311A9AFB}" srcOrd="1" destOrd="0" presId="urn:microsoft.com/office/officeart/2005/8/layout/list1"/>
    <dgm:cxn modelId="{C4480798-232C-4B47-8349-A70016463763}" srcId="{FF418A23-23DC-481F-B50E-99DAED64697F}" destId="{9C1EACD7-DC5F-4234-AC52-BA63534BBDCA}" srcOrd="3" destOrd="0" parTransId="{C22C3FCF-9EC3-4EC6-9B18-AD7C9A579772}" sibTransId="{3ED7A874-4E4C-435E-ABE6-6390ABAC30F0}"/>
    <dgm:cxn modelId="{BFE67ABD-81C8-4A4D-A6EF-74EFE74E9FC1}" type="presOf" srcId="{BE007712-B744-4E39-B192-4339492DE0A5}" destId="{12C73E1E-0B21-48AE-86F0-5A54981FCDE4}" srcOrd="1" destOrd="0" presId="urn:microsoft.com/office/officeart/2005/8/layout/list1"/>
    <dgm:cxn modelId="{24B04A13-B403-40B6-897A-07905E646D7C}" type="presOf" srcId="{9C1EACD7-DC5F-4234-AC52-BA63534BBDCA}" destId="{CDF7BBAB-37EE-4713-9EEE-CEFC9A818B92}" srcOrd="0" destOrd="0" presId="urn:microsoft.com/office/officeart/2005/8/layout/list1"/>
    <dgm:cxn modelId="{ED07B7E9-DD0C-442A-9A20-12A4717486D1}" type="presOf" srcId="{A3CA7F26-6B43-490A-90A0-18EFCD9A0D70}" destId="{610506E0-E95D-4A8C-9186-751678A8825B}" srcOrd="0" destOrd="0" presId="urn:microsoft.com/office/officeart/2005/8/layout/list1"/>
    <dgm:cxn modelId="{F241B2EE-3D0B-44F3-AF7A-381FCECB321A}" type="presOf" srcId="{DC21E0CE-8F6A-4379-8267-4BEE37B74F5A}" destId="{EF858D59-5ADC-45E0-860A-DB1F8331056E}" srcOrd="0" destOrd="0" presId="urn:microsoft.com/office/officeart/2005/8/layout/list1"/>
    <dgm:cxn modelId="{A343DDAA-9513-4F12-BD8B-659FE6C152A5}" type="presParOf" srcId="{1B181FFD-87EB-48CB-92FE-FFAAD0F84077}" destId="{7A172AD0-CE9E-49E0-92FB-04EDF57B9926}" srcOrd="0" destOrd="0" presId="urn:microsoft.com/office/officeart/2005/8/layout/list1"/>
    <dgm:cxn modelId="{5AED4403-F058-4FAD-A98A-BCBF70BF41CC}" type="presParOf" srcId="{7A172AD0-CE9E-49E0-92FB-04EDF57B9926}" destId="{EF858D59-5ADC-45E0-860A-DB1F8331056E}" srcOrd="0" destOrd="0" presId="urn:microsoft.com/office/officeart/2005/8/layout/list1"/>
    <dgm:cxn modelId="{3D1EF344-4A74-4A43-A24E-570F2F6A79D8}" type="presParOf" srcId="{7A172AD0-CE9E-49E0-92FB-04EDF57B9926}" destId="{64A7FD7C-0E86-4DB9-8ACB-C9B7D51ADD70}" srcOrd="1" destOrd="0" presId="urn:microsoft.com/office/officeart/2005/8/layout/list1"/>
    <dgm:cxn modelId="{CBDE54F9-F654-40DE-952C-FD0FF3CBB7E2}" type="presParOf" srcId="{1B181FFD-87EB-48CB-92FE-FFAAD0F84077}" destId="{E10C70DF-BC8A-4C98-9E0A-EEE5EA6D9B3A}" srcOrd="1" destOrd="0" presId="urn:microsoft.com/office/officeart/2005/8/layout/list1"/>
    <dgm:cxn modelId="{97FEBCC5-C276-4D3C-9EF5-12B929647A21}" type="presParOf" srcId="{1B181FFD-87EB-48CB-92FE-FFAAD0F84077}" destId="{419E52E6-0038-4410-80CD-54AF31A322BA}" srcOrd="2" destOrd="0" presId="urn:microsoft.com/office/officeart/2005/8/layout/list1"/>
    <dgm:cxn modelId="{4754DF5F-A414-4427-AE1E-4F7783CC094A}" type="presParOf" srcId="{1B181FFD-87EB-48CB-92FE-FFAAD0F84077}" destId="{6035A365-B189-4CBA-9723-2A85BFCAA7BB}" srcOrd="3" destOrd="0" presId="urn:microsoft.com/office/officeart/2005/8/layout/list1"/>
    <dgm:cxn modelId="{AAA5DBE1-4B43-4292-A887-445E2D3D13DA}" type="presParOf" srcId="{1B181FFD-87EB-48CB-92FE-FFAAD0F84077}" destId="{1B95626F-92EF-48B4-8588-CB5B2F31BEFD}" srcOrd="4" destOrd="0" presId="urn:microsoft.com/office/officeart/2005/8/layout/list1"/>
    <dgm:cxn modelId="{1D97128F-B9CB-4BAA-AE3A-DDC43E49E4D8}" type="presParOf" srcId="{1B95626F-92EF-48B4-8588-CB5B2F31BEFD}" destId="{B5E573B9-0AE0-4AE6-B8AE-DF2F8009554F}" srcOrd="0" destOrd="0" presId="urn:microsoft.com/office/officeart/2005/8/layout/list1"/>
    <dgm:cxn modelId="{97CCE429-B75D-4AB0-AA89-8DC57377EC29}" type="presParOf" srcId="{1B95626F-92EF-48B4-8588-CB5B2F31BEFD}" destId="{6F886FCE-8369-48A0-AEA9-E0C7311A9AFB}" srcOrd="1" destOrd="0" presId="urn:microsoft.com/office/officeart/2005/8/layout/list1"/>
    <dgm:cxn modelId="{A2181D28-189A-4C59-B73F-5DC5A8BD16BE}" type="presParOf" srcId="{1B181FFD-87EB-48CB-92FE-FFAAD0F84077}" destId="{5CA23407-4160-4156-9249-3E5770EA9162}" srcOrd="5" destOrd="0" presId="urn:microsoft.com/office/officeart/2005/8/layout/list1"/>
    <dgm:cxn modelId="{6E99E552-D1E0-47CD-AAC5-C8DADA030E71}" type="presParOf" srcId="{1B181FFD-87EB-48CB-92FE-FFAAD0F84077}" destId="{39F738DF-7F7C-455B-BB81-DE1A0376F9C1}" srcOrd="6" destOrd="0" presId="urn:microsoft.com/office/officeart/2005/8/layout/list1"/>
    <dgm:cxn modelId="{DE1773FA-6D43-41F1-A8FA-8696C29E05A0}" type="presParOf" srcId="{1B181FFD-87EB-48CB-92FE-FFAAD0F84077}" destId="{F3BFAAF7-B05F-43E5-8F00-8ED3C626CC87}" srcOrd="7" destOrd="0" presId="urn:microsoft.com/office/officeart/2005/8/layout/list1"/>
    <dgm:cxn modelId="{8C8F24E3-6903-4C48-AE59-D842E5F1B7FF}" type="presParOf" srcId="{1B181FFD-87EB-48CB-92FE-FFAAD0F84077}" destId="{20700674-7AD0-4E25-A5D2-684D466DA397}" srcOrd="8" destOrd="0" presId="urn:microsoft.com/office/officeart/2005/8/layout/list1"/>
    <dgm:cxn modelId="{B00E254E-F9A0-4955-8394-B9076E441A2C}" type="presParOf" srcId="{20700674-7AD0-4E25-A5D2-684D466DA397}" destId="{D24FF828-64EC-4EB2-9F4D-D31AB62AB765}" srcOrd="0" destOrd="0" presId="urn:microsoft.com/office/officeart/2005/8/layout/list1"/>
    <dgm:cxn modelId="{51CF773E-BBAD-4228-B5B4-10FEC8F29F3D}" type="presParOf" srcId="{20700674-7AD0-4E25-A5D2-684D466DA397}" destId="{F5C5208A-7683-4E67-9EEC-709923006D47}" srcOrd="1" destOrd="0" presId="urn:microsoft.com/office/officeart/2005/8/layout/list1"/>
    <dgm:cxn modelId="{645C9F70-3EA9-42AF-898E-7DD8E7F30AD1}" type="presParOf" srcId="{1B181FFD-87EB-48CB-92FE-FFAAD0F84077}" destId="{07E0CB10-5233-4765-A8AA-B039DCC0C080}" srcOrd="9" destOrd="0" presId="urn:microsoft.com/office/officeart/2005/8/layout/list1"/>
    <dgm:cxn modelId="{CC4011BA-B4E7-46C7-BA40-46D19AC9B2DA}" type="presParOf" srcId="{1B181FFD-87EB-48CB-92FE-FFAAD0F84077}" destId="{AC5A1DAD-67B0-426E-B140-8096FA497925}" srcOrd="10" destOrd="0" presId="urn:microsoft.com/office/officeart/2005/8/layout/list1"/>
    <dgm:cxn modelId="{BD533D56-A99E-497F-B1BB-06D02EE8D431}" type="presParOf" srcId="{1B181FFD-87EB-48CB-92FE-FFAAD0F84077}" destId="{865C854B-B727-4A39-854D-33B3977EAADF}" srcOrd="11" destOrd="0" presId="urn:microsoft.com/office/officeart/2005/8/layout/list1"/>
    <dgm:cxn modelId="{776D5294-BDBA-4EA6-AF76-613332A92584}" type="presParOf" srcId="{1B181FFD-87EB-48CB-92FE-FFAAD0F84077}" destId="{B0A352D2-2293-4E28-8D22-E03DF5B42E50}" srcOrd="12" destOrd="0" presId="urn:microsoft.com/office/officeart/2005/8/layout/list1"/>
    <dgm:cxn modelId="{454DB20A-4759-42CF-BAB7-201C0A6A3A25}" type="presParOf" srcId="{B0A352D2-2293-4E28-8D22-E03DF5B42E50}" destId="{CDF7BBAB-37EE-4713-9EEE-CEFC9A818B92}" srcOrd="0" destOrd="0" presId="urn:microsoft.com/office/officeart/2005/8/layout/list1"/>
    <dgm:cxn modelId="{C8E01504-CD9D-4449-B2F7-4ECC0B19EA89}" type="presParOf" srcId="{B0A352D2-2293-4E28-8D22-E03DF5B42E50}" destId="{9428B158-2152-4F5F-A46E-D5DC0BC97B27}" srcOrd="1" destOrd="0" presId="urn:microsoft.com/office/officeart/2005/8/layout/list1"/>
    <dgm:cxn modelId="{7A642013-61D9-4EA8-B231-74906BF94AB8}" type="presParOf" srcId="{1B181FFD-87EB-48CB-92FE-FFAAD0F84077}" destId="{1528EAE2-F5E9-4046-A066-9BDFAC1674B8}" srcOrd="13" destOrd="0" presId="urn:microsoft.com/office/officeart/2005/8/layout/list1"/>
    <dgm:cxn modelId="{60165D0E-4C5E-4B1B-B598-CA3B06F44E26}" type="presParOf" srcId="{1B181FFD-87EB-48CB-92FE-FFAAD0F84077}" destId="{817D955A-20D0-4331-9451-BD5BF22044FC}" srcOrd="14" destOrd="0" presId="urn:microsoft.com/office/officeart/2005/8/layout/list1"/>
    <dgm:cxn modelId="{345582DB-4BA0-4C1F-8E70-00F0A8D9C797}" type="presParOf" srcId="{1B181FFD-87EB-48CB-92FE-FFAAD0F84077}" destId="{BD54CF4A-D6BE-4A51-98B6-30F958901BCF}" srcOrd="15" destOrd="0" presId="urn:microsoft.com/office/officeart/2005/8/layout/list1"/>
    <dgm:cxn modelId="{8560B7E3-28A8-4CF2-B95A-9ECFBFFF92FE}" type="presParOf" srcId="{1B181FFD-87EB-48CB-92FE-FFAAD0F84077}" destId="{475B92BE-C6D1-46A5-9981-107459844160}" srcOrd="16" destOrd="0" presId="urn:microsoft.com/office/officeart/2005/8/layout/list1"/>
    <dgm:cxn modelId="{B1E38FA0-B1CA-42CE-8470-BDFC73644490}" type="presParOf" srcId="{475B92BE-C6D1-46A5-9981-107459844160}" destId="{1045B98A-430D-4067-956B-23238BF740C4}" srcOrd="0" destOrd="0" presId="urn:microsoft.com/office/officeart/2005/8/layout/list1"/>
    <dgm:cxn modelId="{41383858-735E-409A-BE23-C324398ED88E}" type="presParOf" srcId="{475B92BE-C6D1-46A5-9981-107459844160}" destId="{12C73E1E-0B21-48AE-86F0-5A54981FCDE4}" srcOrd="1" destOrd="0" presId="urn:microsoft.com/office/officeart/2005/8/layout/list1"/>
    <dgm:cxn modelId="{749ADA07-990A-4AE2-84B2-C7D9D1685F67}" type="presParOf" srcId="{1B181FFD-87EB-48CB-92FE-FFAAD0F84077}" destId="{7423360C-1BDC-488E-85CD-EEEE0595AA33}" srcOrd="17" destOrd="0" presId="urn:microsoft.com/office/officeart/2005/8/layout/list1"/>
    <dgm:cxn modelId="{042BCF5D-050B-4092-A0C0-D26A4D018617}" type="presParOf" srcId="{1B181FFD-87EB-48CB-92FE-FFAAD0F84077}" destId="{CC46724B-0DD4-49CA-A445-733701E27DD0}" srcOrd="18" destOrd="0" presId="urn:microsoft.com/office/officeart/2005/8/layout/list1"/>
    <dgm:cxn modelId="{AA65D7B4-7605-42CD-B066-4FD37699544E}" type="presParOf" srcId="{1B181FFD-87EB-48CB-92FE-FFAAD0F84077}" destId="{F3C9E5F3-236E-43F9-9A12-980475F5EA89}" srcOrd="19" destOrd="0" presId="urn:microsoft.com/office/officeart/2005/8/layout/list1"/>
    <dgm:cxn modelId="{C4522F86-7A18-4FC2-8C69-1C3DD0E11C89}" type="presParOf" srcId="{1B181FFD-87EB-48CB-92FE-FFAAD0F84077}" destId="{B45F9E17-9B6E-400C-829E-10821B6C9563}" srcOrd="20" destOrd="0" presId="urn:microsoft.com/office/officeart/2005/8/layout/list1"/>
    <dgm:cxn modelId="{CEC1265B-845A-491C-B07A-FD1DBC104C02}" type="presParOf" srcId="{B45F9E17-9B6E-400C-829E-10821B6C9563}" destId="{5CD1AFA5-8AE1-4773-890E-EB4568E10CE0}" srcOrd="0" destOrd="0" presId="urn:microsoft.com/office/officeart/2005/8/layout/list1"/>
    <dgm:cxn modelId="{0EF24F40-FF47-4B02-8F64-08E3024795EB}" type="presParOf" srcId="{B45F9E17-9B6E-400C-829E-10821B6C9563}" destId="{27C86361-49D4-4ACD-BCC0-915FC0EEA752}" srcOrd="1" destOrd="0" presId="urn:microsoft.com/office/officeart/2005/8/layout/list1"/>
    <dgm:cxn modelId="{D413FC5F-0AE9-4D70-87CF-F0F893804C94}" type="presParOf" srcId="{1B181FFD-87EB-48CB-92FE-FFAAD0F84077}" destId="{F296AA12-0A83-4A6A-9F9C-F6FB7F9B5AB1}" srcOrd="21" destOrd="0" presId="urn:microsoft.com/office/officeart/2005/8/layout/list1"/>
    <dgm:cxn modelId="{C12E6CFA-7857-4FA1-A16B-C1DCC83435FE}" type="presParOf" srcId="{1B181FFD-87EB-48CB-92FE-FFAAD0F84077}" destId="{FE366188-1132-41DF-9704-3DA4A39A4048}" srcOrd="22" destOrd="0" presId="urn:microsoft.com/office/officeart/2005/8/layout/list1"/>
    <dgm:cxn modelId="{7DDAFAF9-7E01-4281-B8CD-D760ABC1FBA1}" type="presParOf" srcId="{1B181FFD-87EB-48CB-92FE-FFAAD0F84077}" destId="{AC2309A6-4352-44F5-9654-90985492DD93}" srcOrd="23" destOrd="0" presId="urn:microsoft.com/office/officeart/2005/8/layout/list1"/>
    <dgm:cxn modelId="{CCBD089E-2A6D-40DA-B1A5-7853167FD8BB}" type="presParOf" srcId="{1B181FFD-87EB-48CB-92FE-FFAAD0F84077}" destId="{82927DE8-7D0D-4B54-8ACF-2CC6F3C5301F}" srcOrd="24" destOrd="0" presId="urn:microsoft.com/office/officeart/2005/8/layout/list1"/>
    <dgm:cxn modelId="{F1B16309-DAC9-4F4F-9883-30A09BA143C4}" type="presParOf" srcId="{82927DE8-7D0D-4B54-8ACF-2CC6F3C5301F}" destId="{CA1A843A-FC00-4D70-BD18-BBA5C78275BD}" srcOrd="0" destOrd="0" presId="urn:microsoft.com/office/officeart/2005/8/layout/list1"/>
    <dgm:cxn modelId="{F0E14B88-DB03-4ADA-9448-A93BA006F551}" type="presParOf" srcId="{82927DE8-7D0D-4B54-8ACF-2CC6F3C5301F}" destId="{1572FEA6-7EA2-4EC1-8654-2C20DAF64879}" srcOrd="1" destOrd="0" presId="urn:microsoft.com/office/officeart/2005/8/layout/list1"/>
    <dgm:cxn modelId="{14D4E20B-6422-4D31-A615-EA501BA42F76}" type="presParOf" srcId="{1B181FFD-87EB-48CB-92FE-FFAAD0F84077}" destId="{C3E8B4B2-4526-46DB-9308-DE703FCC8896}" srcOrd="25" destOrd="0" presId="urn:microsoft.com/office/officeart/2005/8/layout/list1"/>
    <dgm:cxn modelId="{A7053A2C-DA6C-457C-99AC-748CC2201552}" type="presParOf" srcId="{1B181FFD-87EB-48CB-92FE-FFAAD0F84077}" destId="{0220DF67-4FBF-4356-AD9B-D335DF4E33C4}" srcOrd="26" destOrd="0" presId="urn:microsoft.com/office/officeart/2005/8/layout/list1"/>
    <dgm:cxn modelId="{BB393FA0-BDFB-4140-8A25-0E89382CA78C}" type="presParOf" srcId="{1B181FFD-87EB-48CB-92FE-FFAAD0F84077}" destId="{27789EA3-2F14-4959-A9A7-BC9DEF31EAE5}" srcOrd="27" destOrd="0" presId="urn:microsoft.com/office/officeart/2005/8/layout/list1"/>
    <dgm:cxn modelId="{00C9E899-E894-4623-B643-C539EA261683}" type="presParOf" srcId="{1B181FFD-87EB-48CB-92FE-FFAAD0F84077}" destId="{1B8076AB-ECF8-4848-97C2-34EB8EDC22FC}" srcOrd="28" destOrd="0" presId="urn:microsoft.com/office/officeart/2005/8/layout/list1"/>
    <dgm:cxn modelId="{A2F2F57A-A7CD-4FB4-A5D2-9F70CAE39B4D}" type="presParOf" srcId="{1B8076AB-ECF8-4848-97C2-34EB8EDC22FC}" destId="{F27DBEA1-0D43-4F48-A08B-E40BAC831788}" srcOrd="0" destOrd="0" presId="urn:microsoft.com/office/officeart/2005/8/layout/list1"/>
    <dgm:cxn modelId="{32D08C16-F7A0-4F8E-B757-CB1C8628BBAE}" type="presParOf" srcId="{1B8076AB-ECF8-4848-97C2-34EB8EDC22FC}" destId="{F8D1C5F9-39BD-4AB6-83C3-B66CBA3A9709}" srcOrd="1" destOrd="0" presId="urn:microsoft.com/office/officeart/2005/8/layout/list1"/>
    <dgm:cxn modelId="{F22A0367-996D-44A8-BC3D-BC58B5C38D5F}" type="presParOf" srcId="{1B181FFD-87EB-48CB-92FE-FFAAD0F84077}" destId="{35F8ED6B-C185-4DFB-9C8B-97E8CAAE0891}" srcOrd="29" destOrd="0" presId="urn:microsoft.com/office/officeart/2005/8/layout/list1"/>
    <dgm:cxn modelId="{46AFAE6C-BF46-4956-A15E-030E6B1388BA}" type="presParOf" srcId="{1B181FFD-87EB-48CB-92FE-FFAAD0F84077}" destId="{BC936AF0-BA97-47DE-8EB2-21562B07C090}" srcOrd="30" destOrd="0" presId="urn:microsoft.com/office/officeart/2005/8/layout/list1"/>
    <dgm:cxn modelId="{065B027A-E1FC-4210-9753-06B0E37060B6}" type="presParOf" srcId="{1B181FFD-87EB-48CB-92FE-FFAAD0F84077}" destId="{6FDEFE7C-2CF3-42DC-884F-440C425D8150}" srcOrd="31" destOrd="0" presId="urn:microsoft.com/office/officeart/2005/8/layout/list1"/>
    <dgm:cxn modelId="{BF23B447-50E7-42D2-B2C7-D3EE1B42FFEA}" type="presParOf" srcId="{1B181FFD-87EB-48CB-92FE-FFAAD0F84077}" destId="{C7600290-E992-4B19-BAD9-607C1FAD2EC8}" srcOrd="32" destOrd="0" presId="urn:microsoft.com/office/officeart/2005/8/layout/list1"/>
    <dgm:cxn modelId="{8FD66E54-19A0-4382-9472-CB6D0B72BF7D}" type="presParOf" srcId="{C7600290-E992-4B19-BAD9-607C1FAD2EC8}" destId="{610506E0-E95D-4A8C-9186-751678A8825B}" srcOrd="0" destOrd="0" presId="urn:microsoft.com/office/officeart/2005/8/layout/list1"/>
    <dgm:cxn modelId="{89970A08-49DA-4AEC-8B6E-AAA8652C62BC}" type="presParOf" srcId="{C7600290-E992-4B19-BAD9-607C1FAD2EC8}" destId="{2F5AB365-3658-49DE-8EBD-BE5E0D9D0685}" srcOrd="1" destOrd="0" presId="urn:microsoft.com/office/officeart/2005/8/layout/list1"/>
    <dgm:cxn modelId="{6F9886C9-5FFF-431A-92D0-C3D149A7E561}" type="presParOf" srcId="{1B181FFD-87EB-48CB-92FE-FFAAD0F84077}" destId="{3706D402-379C-4F5B-BAD3-73494F63A5F1}" srcOrd="33" destOrd="0" presId="urn:microsoft.com/office/officeart/2005/8/layout/list1"/>
    <dgm:cxn modelId="{39A0B4CD-D9D7-4239-AE95-273ADF43CBE6}" type="presParOf" srcId="{1B181FFD-87EB-48CB-92FE-FFAAD0F84077}" destId="{38F02547-F83B-4EBF-BEF6-BEC93EDB38A8}" srcOrd="34" destOrd="0" presId="urn:microsoft.com/office/officeart/2005/8/layout/list1"/>
    <dgm:cxn modelId="{60FF9072-58B8-435A-B7F7-A6B30D06F8BB}" type="presParOf" srcId="{1B181FFD-87EB-48CB-92FE-FFAAD0F84077}" destId="{4F6FB17C-06E6-47EF-9F5B-07ACF4EB73DA}" srcOrd="35" destOrd="0" presId="urn:microsoft.com/office/officeart/2005/8/layout/list1"/>
    <dgm:cxn modelId="{9E039F68-A250-4FAF-8409-2DD0E6CE9917}" type="presParOf" srcId="{1B181FFD-87EB-48CB-92FE-FFAAD0F84077}" destId="{1DE50605-E6A9-4C18-A1F7-2D42EC5142D7}" srcOrd="36" destOrd="0" presId="urn:microsoft.com/office/officeart/2005/8/layout/list1"/>
    <dgm:cxn modelId="{8FE6E746-FA95-4DE7-86B1-83AADFC1E6E7}" type="presParOf" srcId="{1DE50605-E6A9-4C18-A1F7-2D42EC5142D7}" destId="{A8F9C660-3686-4D68-BEFA-5DD41BD702C6}" srcOrd="0" destOrd="0" presId="urn:microsoft.com/office/officeart/2005/8/layout/list1"/>
    <dgm:cxn modelId="{21ABE620-E156-44A4-8EE4-BA531B967A5A}" type="presParOf" srcId="{1DE50605-E6A9-4C18-A1F7-2D42EC5142D7}" destId="{B0BF79E0-B399-45D3-8F0D-E81B2B53202C}" srcOrd="1" destOrd="0" presId="urn:microsoft.com/office/officeart/2005/8/layout/list1"/>
    <dgm:cxn modelId="{D44813E9-D2E5-45DE-8709-8EEF320E4211}" type="presParOf" srcId="{1B181FFD-87EB-48CB-92FE-FFAAD0F84077}" destId="{5D42B03F-65B8-4426-85F9-FAA749432A38}" srcOrd="37" destOrd="0" presId="urn:microsoft.com/office/officeart/2005/8/layout/list1"/>
    <dgm:cxn modelId="{C0881F58-21BC-48FA-81E8-17C521BEDADC}" type="presParOf" srcId="{1B181FFD-87EB-48CB-92FE-FFAAD0F84077}" destId="{6A4CE543-F6FE-46F4-80D5-A928A2A88B5E}" srcOrd="3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9650BA-F203-4A89-A3D0-03EF122A183C}" type="doc">
      <dgm:prSet loTypeId="urn:microsoft.com/office/officeart/2005/8/layout/radial6" loCatId="cycle" qsTypeId="urn:microsoft.com/office/officeart/2005/8/quickstyle/simple1" qsCatId="simple" csTypeId="urn:microsoft.com/office/officeart/2005/8/colors/colorful1#11" csCatId="colorful" phldr="1"/>
      <dgm:spPr/>
      <dgm:t>
        <a:bodyPr/>
        <a:lstStyle/>
        <a:p>
          <a:endParaRPr lang="en-US"/>
        </a:p>
      </dgm:t>
    </dgm:pt>
    <dgm:pt modelId="{4FB5BFC1-0573-4088-B282-3350AAD2E6FD}">
      <dgm:prSet phldrT="[Text]" custT="1"/>
      <dgm:spPr/>
      <dgm:t>
        <a:bodyPr/>
        <a:lstStyle/>
        <a:p>
          <a:r>
            <a:rPr lang="en-US" sz="2400" b="1" dirty="0" smtClean="0"/>
            <a:t>Quality Assurance is through</a:t>
          </a:r>
          <a:endParaRPr lang="en-US" sz="2400" b="1" dirty="0"/>
        </a:p>
      </dgm:t>
    </dgm:pt>
    <dgm:pt modelId="{90FD6837-4DDE-4AAD-B22F-D253BD85C596}" type="parTrans" cxnId="{07E7E2F7-4629-497A-B554-4BBECCC1ED77}">
      <dgm:prSet/>
      <dgm:spPr/>
      <dgm:t>
        <a:bodyPr/>
        <a:lstStyle/>
        <a:p>
          <a:endParaRPr lang="en-US" sz="1800" b="1"/>
        </a:p>
      </dgm:t>
    </dgm:pt>
    <dgm:pt modelId="{05A52BEB-4923-4EA5-8906-0299529BECEF}" type="sibTrans" cxnId="{07E7E2F7-4629-497A-B554-4BBECCC1ED77}">
      <dgm:prSet/>
      <dgm:spPr/>
      <dgm:t>
        <a:bodyPr/>
        <a:lstStyle/>
        <a:p>
          <a:endParaRPr lang="en-US" sz="1800" b="1"/>
        </a:p>
      </dgm:t>
    </dgm:pt>
    <dgm:pt modelId="{E2C97BD0-72EC-46A2-BFD0-D68868BFC6F3}">
      <dgm:prSet phldrT="[Text]"/>
      <dgm:spPr/>
      <dgm:t>
        <a:bodyPr/>
        <a:lstStyle/>
        <a:p>
          <a:endParaRPr lang="en-US" sz="1800" b="1"/>
        </a:p>
      </dgm:t>
    </dgm:pt>
    <dgm:pt modelId="{50B50E9C-5741-4259-839C-9041BCE58588}" type="parTrans" cxnId="{62374998-BBC2-4AF3-BC23-B3C8201403FB}">
      <dgm:prSet/>
      <dgm:spPr/>
      <dgm:t>
        <a:bodyPr/>
        <a:lstStyle/>
        <a:p>
          <a:endParaRPr lang="en-US" sz="1800" b="1"/>
        </a:p>
      </dgm:t>
    </dgm:pt>
    <dgm:pt modelId="{8D3BD367-B68E-4017-BB74-A7E193D31E8B}" type="sibTrans" cxnId="{62374998-BBC2-4AF3-BC23-B3C8201403FB}">
      <dgm:prSet/>
      <dgm:spPr/>
      <dgm:t>
        <a:bodyPr/>
        <a:lstStyle/>
        <a:p>
          <a:endParaRPr lang="en-US" sz="1800" b="1"/>
        </a:p>
      </dgm:t>
    </dgm:pt>
    <dgm:pt modelId="{936E3AE3-E38A-49AE-81EE-D761E3B3D159}">
      <dgm:prSet custT="1"/>
      <dgm:spPr/>
      <dgm:t>
        <a:bodyPr/>
        <a:lstStyle/>
        <a:p>
          <a:r>
            <a:rPr lang="en-US" sz="1400" b="1" smtClean="0"/>
            <a:t>Audits</a:t>
          </a:r>
          <a:endParaRPr lang="en-US" sz="1400" b="1" dirty="0" smtClean="0"/>
        </a:p>
      </dgm:t>
    </dgm:pt>
    <dgm:pt modelId="{14C01B97-163F-47CC-AB63-1F2BD5F04931}" type="parTrans" cxnId="{08BF6742-7DE1-4B82-971B-93A97B2E5BAD}">
      <dgm:prSet/>
      <dgm:spPr/>
      <dgm:t>
        <a:bodyPr/>
        <a:lstStyle/>
        <a:p>
          <a:endParaRPr lang="en-US" sz="1800" b="1"/>
        </a:p>
      </dgm:t>
    </dgm:pt>
    <dgm:pt modelId="{CB032E9E-E073-44AE-8F56-A7BB65FE16A3}" type="sibTrans" cxnId="{08BF6742-7DE1-4B82-971B-93A97B2E5BAD}">
      <dgm:prSet/>
      <dgm:spPr/>
      <dgm:t>
        <a:bodyPr/>
        <a:lstStyle/>
        <a:p>
          <a:endParaRPr lang="en-US" sz="1800" b="1"/>
        </a:p>
      </dgm:t>
    </dgm:pt>
    <dgm:pt modelId="{92FE30A4-4257-40E6-9521-768E934B7191}">
      <dgm:prSet custT="1"/>
      <dgm:spPr/>
      <dgm:t>
        <a:bodyPr/>
        <a:lstStyle/>
        <a:p>
          <a:r>
            <a:rPr lang="en-US" sz="1400" b="1" smtClean="0"/>
            <a:t>Accreditation</a:t>
          </a:r>
          <a:endParaRPr lang="en-US" sz="1400" b="1" dirty="0" smtClean="0"/>
        </a:p>
      </dgm:t>
    </dgm:pt>
    <dgm:pt modelId="{13F40A74-B4CD-4C1F-B82C-0444ABD55A0E}" type="parTrans" cxnId="{B7F01D4B-CCB0-400A-BD68-FACE6D59B448}">
      <dgm:prSet/>
      <dgm:spPr/>
      <dgm:t>
        <a:bodyPr/>
        <a:lstStyle/>
        <a:p>
          <a:endParaRPr lang="en-US" sz="1800" b="1"/>
        </a:p>
      </dgm:t>
    </dgm:pt>
    <dgm:pt modelId="{608B7344-DE27-4C63-9D89-828F9CA3595C}" type="sibTrans" cxnId="{B7F01D4B-CCB0-400A-BD68-FACE6D59B448}">
      <dgm:prSet/>
      <dgm:spPr/>
      <dgm:t>
        <a:bodyPr/>
        <a:lstStyle/>
        <a:p>
          <a:endParaRPr lang="en-US" sz="1800" b="1"/>
        </a:p>
      </dgm:t>
    </dgm:pt>
    <dgm:pt modelId="{FAE42EDF-DBD8-43BA-BA40-880DD78F84CB}">
      <dgm:prSet custT="1"/>
      <dgm:spPr/>
      <dgm:t>
        <a:bodyPr/>
        <a:lstStyle/>
        <a:p>
          <a:r>
            <a:rPr lang="en-US" sz="1400" b="1" smtClean="0"/>
            <a:t>Quality Awards</a:t>
          </a:r>
          <a:endParaRPr lang="en-US" sz="1400" b="1" dirty="0" smtClean="0"/>
        </a:p>
      </dgm:t>
    </dgm:pt>
    <dgm:pt modelId="{7EED54EF-4D72-4E6E-A20D-EB538AAF779A}" type="parTrans" cxnId="{63FA43CB-51A6-40DA-B1B5-89CB0619B5F7}">
      <dgm:prSet/>
      <dgm:spPr/>
      <dgm:t>
        <a:bodyPr/>
        <a:lstStyle/>
        <a:p>
          <a:endParaRPr lang="en-US" sz="1800" b="1"/>
        </a:p>
      </dgm:t>
    </dgm:pt>
    <dgm:pt modelId="{CC1312C1-6159-435B-94D2-F31D9E83742C}" type="sibTrans" cxnId="{63FA43CB-51A6-40DA-B1B5-89CB0619B5F7}">
      <dgm:prSet/>
      <dgm:spPr/>
      <dgm:t>
        <a:bodyPr/>
        <a:lstStyle/>
        <a:p>
          <a:endParaRPr lang="en-US" sz="1800" b="1"/>
        </a:p>
      </dgm:t>
    </dgm:pt>
    <dgm:pt modelId="{0399E4F9-92AC-4206-B703-714C38F36363}">
      <dgm:prSet custT="1"/>
      <dgm:spPr/>
      <dgm:t>
        <a:bodyPr/>
        <a:lstStyle/>
        <a:p>
          <a:r>
            <a:rPr lang="en-US" sz="1400" b="1" smtClean="0"/>
            <a:t>Surveys &amp; Feedback</a:t>
          </a:r>
          <a:endParaRPr lang="en-US" sz="1400" b="1" dirty="0" smtClean="0"/>
        </a:p>
      </dgm:t>
    </dgm:pt>
    <dgm:pt modelId="{A67AE290-B0FD-4996-A81D-CD77DB171C22}" type="parTrans" cxnId="{7A9CECF7-2186-437A-A1C5-E76DFF7D8A70}">
      <dgm:prSet/>
      <dgm:spPr/>
      <dgm:t>
        <a:bodyPr/>
        <a:lstStyle/>
        <a:p>
          <a:endParaRPr lang="en-US" sz="1800" b="1"/>
        </a:p>
      </dgm:t>
    </dgm:pt>
    <dgm:pt modelId="{F195E3D0-3912-4EE4-9F8F-00E9C7F2E61C}" type="sibTrans" cxnId="{7A9CECF7-2186-437A-A1C5-E76DFF7D8A70}">
      <dgm:prSet/>
      <dgm:spPr/>
      <dgm:t>
        <a:bodyPr/>
        <a:lstStyle/>
        <a:p>
          <a:endParaRPr lang="en-US" sz="1800" b="1"/>
        </a:p>
      </dgm:t>
    </dgm:pt>
    <dgm:pt modelId="{0FAB611E-2AFD-4842-8807-874F7CCF7B1D}">
      <dgm:prSet custT="1"/>
      <dgm:spPr/>
      <dgm:t>
        <a:bodyPr/>
        <a:lstStyle/>
        <a:p>
          <a:r>
            <a:rPr lang="en-US" sz="1400" b="1" smtClean="0"/>
            <a:t>Stakeholder Interaction</a:t>
          </a:r>
          <a:endParaRPr lang="en-US" sz="1400" b="1" dirty="0" smtClean="0"/>
        </a:p>
      </dgm:t>
    </dgm:pt>
    <dgm:pt modelId="{4C8973E5-0D70-4835-B9A9-C98E0DBE175B}" type="parTrans" cxnId="{CD7A2704-9301-444F-BE01-768AC5E93C69}">
      <dgm:prSet/>
      <dgm:spPr/>
      <dgm:t>
        <a:bodyPr/>
        <a:lstStyle/>
        <a:p>
          <a:endParaRPr lang="en-US" sz="1800" b="1"/>
        </a:p>
      </dgm:t>
    </dgm:pt>
    <dgm:pt modelId="{B154C928-5E97-497D-BD00-232F65F8D179}" type="sibTrans" cxnId="{CD7A2704-9301-444F-BE01-768AC5E93C69}">
      <dgm:prSet/>
      <dgm:spPr/>
      <dgm:t>
        <a:bodyPr/>
        <a:lstStyle/>
        <a:p>
          <a:endParaRPr lang="en-US" sz="1800" b="1"/>
        </a:p>
      </dgm:t>
    </dgm:pt>
    <dgm:pt modelId="{AFD10529-B77E-4480-90AF-16BB7B4B8B91}" type="pres">
      <dgm:prSet presAssocID="{6E9650BA-F203-4A89-A3D0-03EF122A183C}" presName="Name0" presStyleCnt="0">
        <dgm:presLayoutVars>
          <dgm:chMax val="1"/>
          <dgm:dir/>
          <dgm:animLvl val="ctr"/>
          <dgm:resizeHandles val="exact"/>
        </dgm:presLayoutVars>
      </dgm:prSet>
      <dgm:spPr/>
      <dgm:t>
        <a:bodyPr/>
        <a:lstStyle/>
        <a:p>
          <a:endParaRPr lang="en-US"/>
        </a:p>
      </dgm:t>
    </dgm:pt>
    <dgm:pt modelId="{7EC7F146-1C65-4355-82FD-279919A33E58}" type="pres">
      <dgm:prSet presAssocID="{4FB5BFC1-0573-4088-B282-3350AAD2E6FD}" presName="centerShape" presStyleLbl="node0" presStyleIdx="0" presStyleCnt="1"/>
      <dgm:spPr/>
      <dgm:t>
        <a:bodyPr/>
        <a:lstStyle/>
        <a:p>
          <a:endParaRPr lang="en-US"/>
        </a:p>
      </dgm:t>
    </dgm:pt>
    <dgm:pt modelId="{EB39BE4E-BBEE-414C-91F9-A3A4D9224E71}" type="pres">
      <dgm:prSet presAssocID="{936E3AE3-E38A-49AE-81EE-D761E3B3D159}" presName="node" presStyleLbl="node1" presStyleIdx="0" presStyleCnt="5">
        <dgm:presLayoutVars>
          <dgm:bulletEnabled val="1"/>
        </dgm:presLayoutVars>
      </dgm:prSet>
      <dgm:spPr/>
      <dgm:t>
        <a:bodyPr/>
        <a:lstStyle/>
        <a:p>
          <a:endParaRPr lang="en-US"/>
        </a:p>
      </dgm:t>
    </dgm:pt>
    <dgm:pt modelId="{20500C42-EF7C-4FED-9812-E9AA28480154}" type="pres">
      <dgm:prSet presAssocID="{936E3AE3-E38A-49AE-81EE-D761E3B3D159}" presName="dummy" presStyleCnt="0"/>
      <dgm:spPr/>
      <dgm:t>
        <a:bodyPr/>
        <a:lstStyle/>
        <a:p>
          <a:endParaRPr lang="en-US"/>
        </a:p>
      </dgm:t>
    </dgm:pt>
    <dgm:pt modelId="{5DC8D645-8243-41CE-ADB6-338AA171D736}" type="pres">
      <dgm:prSet presAssocID="{CB032E9E-E073-44AE-8F56-A7BB65FE16A3}" presName="sibTrans" presStyleLbl="sibTrans2D1" presStyleIdx="0" presStyleCnt="5"/>
      <dgm:spPr/>
      <dgm:t>
        <a:bodyPr/>
        <a:lstStyle/>
        <a:p>
          <a:endParaRPr lang="en-US"/>
        </a:p>
      </dgm:t>
    </dgm:pt>
    <dgm:pt modelId="{B9FE2B92-89E4-4C1D-9C3B-CE9517EBF362}" type="pres">
      <dgm:prSet presAssocID="{92FE30A4-4257-40E6-9521-768E934B7191}" presName="node" presStyleLbl="node1" presStyleIdx="1" presStyleCnt="5">
        <dgm:presLayoutVars>
          <dgm:bulletEnabled val="1"/>
        </dgm:presLayoutVars>
      </dgm:prSet>
      <dgm:spPr/>
      <dgm:t>
        <a:bodyPr/>
        <a:lstStyle/>
        <a:p>
          <a:endParaRPr lang="en-US"/>
        </a:p>
      </dgm:t>
    </dgm:pt>
    <dgm:pt modelId="{A74D46EF-86DF-4CB7-9658-63E768C0B29C}" type="pres">
      <dgm:prSet presAssocID="{92FE30A4-4257-40E6-9521-768E934B7191}" presName="dummy" presStyleCnt="0"/>
      <dgm:spPr/>
      <dgm:t>
        <a:bodyPr/>
        <a:lstStyle/>
        <a:p>
          <a:endParaRPr lang="en-US"/>
        </a:p>
      </dgm:t>
    </dgm:pt>
    <dgm:pt modelId="{EB3ACCDD-EAAB-4D5D-8741-D5E1FA3FE848}" type="pres">
      <dgm:prSet presAssocID="{608B7344-DE27-4C63-9D89-828F9CA3595C}" presName="sibTrans" presStyleLbl="sibTrans2D1" presStyleIdx="1" presStyleCnt="5"/>
      <dgm:spPr/>
      <dgm:t>
        <a:bodyPr/>
        <a:lstStyle/>
        <a:p>
          <a:endParaRPr lang="en-US"/>
        </a:p>
      </dgm:t>
    </dgm:pt>
    <dgm:pt modelId="{05E05CCA-5A6F-498C-BD3B-009E6ACF060C}" type="pres">
      <dgm:prSet presAssocID="{FAE42EDF-DBD8-43BA-BA40-880DD78F84CB}" presName="node" presStyleLbl="node1" presStyleIdx="2" presStyleCnt="5">
        <dgm:presLayoutVars>
          <dgm:bulletEnabled val="1"/>
        </dgm:presLayoutVars>
      </dgm:prSet>
      <dgm:spPr/>
      <dgm:t>
        <a:bodyPr/>
        <a:lstStyle/>
        <a:p>
          <a:endParaRPr lang="en-US"/>
        </a:p>
      </dgm:t>
    </dgm:pt>
    <dgm:pt modelId="{39EEC706-868F-4F53-8B0F-DD6CB698D81C}" type="pres">
      <dgm:prSet presAssocID="{FAE42EDF-DBD8-43BA-BA40-880DD78F84CB}" presName="dummy" presStyleCnt="0"/>
      <dgm:spPr/>
      <dgm:t>
        <a:bodyPr/>
        <a:lstStyle/>
        <a:p>
          <a:endParaRPr lang="en-US"/>
        </a:p>
      </dgm:t>
    </dgm:pt>
    <dgm:pt modelId="{53AD7007-8BA0-4FDC-94E1-213B5A6732D9}" type="pres">
      <dgm:prSet presAssocID="{CC1312C1-6159-435B-94D2-F31D9E83742C}" presName="sibTrans" presStyleLbl="sibTrans2D1" presStyleIdx="2" presStyleCnt="5"/>
      <dgm:spPr/>
      <dgm:t>
        <a:bodyPr/>
        <a:lstStyle/>
        <a:p>
          <a:endParaRPr lang="en-US"/>
        </a:p>
      </dgm:t>
    </dgm:pt>
    <dgm:pt modelId="{9E6785E3-6C25-475A-BB9D-CE275206B844}" type="pres">
      <dgm:prSet presAssocID="{0399E4F9-92AC-4206-B703-714C38F36363}" presName="node" presStyleLbl="node1" presStyleIdx="3" presStyleCnt="5">
        <dgm:presLayoutVars>
          <dgm:bulletEnabled val="1"/>
        </dgm:presLayoutVars>
      </dgm:prSet>
      <dgm:spPr/>
      <dgm:t>
        <a:bodyPr/>
        <a:lstStyle/>
        <a:p>
          <a:endParaRPr lang="en-US"/>
        </a:p>
      </dgm:t>
    </dgm:pt>
    <dgm:pt modelId="{15A504C1-5A96-4C27-B201-03D89619DE5E}" type="pres">
      <dgm:prSet presAssocID="{0399E4F9-92AC-4206-B703-714C38F36363}" presName="dummy" presStyleCnt="0"/>
      <dgm:spPr/>
      <dgm:t>
        <a:bodyPr/>
        <a:lstStyle/>
        <a:p>
          <a:endParaRPr lang="en-US"/>
        </a:p>
      </dgm:t>
    </dgm:pt>
    <dgm:pt modelId="{72389F2A-C0A2-441B-8D65-02687CC9EC53}" type="pres">
      <dgm:prSet presAssocID="{F195E3D0-3912-4EE4-9F8F-00E9C7F2E61C}" presName="sibTrans" presStyleLbl="sibTrans2D1" presStyleIdx="3" presStyleCnt="5"/>
      <dgm:spPr/>
      <dgm:t>
        <a:bodyPr/>
        <a:lstStyle/>
        <a:p>
          <a:endParaRPr lang="en-US"/>
        </a:p>
      </dgm:t>
    </dgm:pt>
    <dgm:pt modelId="{6CBC7E29-695B-4736-B79D-375B64B63083}" type="pres">
      <dgm:prSet presAssocID="{0FAB611E-2AFD-4842-8807-874F7CCF7B1D}" presName="node" presStyleLbl="node1" presStyleIdx="4" presStyleCnt="5">
        <dgm:presLayoutVars>
          <dgm:bulletEnabled val="1"/>
        </dgm:presLayoutVars>
      </dgm:prSet>
      <dgm:spPr/>
      <dgm:t>
        <a:bodyPr/>
        <a:lstStyle/>
        <a:p>
          <a:endParaRPr lang="en-US"/>
        </a:p>
      </dgm:t>
    </dgm:pt>
    <dgm:pt modelId="{3C77C296-9943-4376-A1F8-E74E6D4CAAB8}" type="pres">
      <dgm:prSet presAssocID="{0FAB611E-2AFD-4842-8807-874F7CCF7B1D}" presName="dummy" presStyleCnt="0"/>
      <dgm:spPr/>
      <dgm:t>
        <a:bodyPr/>
        <a:lstStyle/>
        <a:p>
          <a:endParaRPr lang="en-US"/>
        </a:p>
      </dgm:t>
    </dgm:pt>
    <dgm:pt modelId="{90434B6A-331B-494B-84DC-1D1641A6F688}" type="pres">
      <dgm:prSet presAssocID="{B154C928-5E97-497D-BD00-232F65F8D179}" presName="sibTrans" presStyleLbl="sibTrans2D1" presStyleIdx="4" presStyleCnt="5"/>
      <dgm:spPr/>
      <dgm:t>
        <a:bodyPr/>
        <a:lstStyle/>
        <a:p>
          <a:endParaRPr lang="en-US"/>
        </a:p>
      </dgm:t>
    </dgm:pt>
  </dgm:ptLst>
  <dgm:cxnLst>
    <dgm:cxn modelId="{19BF49EA-F1F1-4B55-AEA6-C5D67FE66161}" type="presOf" srcId="{92FE30A4-4257-40E6-9521-768E934B7191}" destId="{B9FE2B92-89E4-4C1D-9C3B-CE9517EBF362}" srcOrd="0" destOrd="0" presId="urn:microsoft.com/office/officeart/2005/8/layout/radial6"/>
    <dgm:cxn modelId="{CD7A2704-9301-444F-BE01-768AC5E93C69}" srcId="{4FB5BFC1-0573-4088-B282-3350AAD2E6FD}" destId="{0FAB611E-2AFD-4842-8807-874F7CCF7B1D}" srcOrd="4" destOrd="0" parTransId="{4C8973E5-0D70-4835-B9A9-C98E0DBE175B}" sibTransId="{B154C928-5E97-497D-BD00-232F65F8D179}"/>
    <dgm:cxn modelId="{7AB50525-68D2-4080-87AB-934A82D1AE7B}" type="presOf" srcId="{0FAB611E-2AFD-4842-8807-874F7CCF7B1D}" destId="{6CBC7E29-695B-4736-B79D-375B64B63083}" srcOrd="0" destOrd="0" presId="urn:microsoft.com/office/officeart/2005/8/layout/radial6"/>
    <dgm:cxn modelId="{07E7E2F7-4629-497A-B554-4BBECCC1ED77}" srcId="{6E9650BA-F203-4A89-A3D0-03EF122A183C}" destId="{4FB5BFC1-0573-4088-B282-3350AAD2E6FD}" srcOrd="0" destOrd="0" parTransId="{90FD6837-4DDE-4AAD-B22F-D253BD85C596}" sibTransId="{05A52BEB-4923-4EA5-8906-0299529BECEF}"/>
    <dgm:cxn modelId="{9CF11A5D-ACC1-4F93-B98F-E1DCBC717486}" type="presOf" srcId="{0399E4F9-92AC-4206-B703-714C38F36363}" destId="{9E6785E3-6C25-475A-BB9D-CE275206B844}" srcOrd="0" destOrd="0" presId="urn:microsoft.com/office/officeart/2005/8/layout/radial6"/>
    <dgm:cxn modelId="{A67AD792-4AB0-4549-B5A0-4AE0BFDA410B}" type="presOf" srcId="{6E9650BA-F203-4A89-A3D0-03EF122A183C}" destId="{AFD10529-B77E-4480-90AF-16BB7B4B8B91}" srcOrd="0" destOrd="0" presId="urn:microsoft.com/office/officeart/2005/8/layout/radial6"/>
    <dgm:cxn modelId="{AD20706A-9342-47EF-9678-7765818B197C}" type="presOf" srcId="{CC1312C1-6159-435B-94D2-F31D9E83742C}" destId="{53AD7007-8BA0-4FDC-94E1-213B5A6732D9}" srcOrd="0" destOrd="0" presId="urn:microsoft.com/office/officeart/2005/8/layout/radial6"/>
    <dgm:cxn modelId="{2BAD08EE-DAFD-4154-9115-FC882BB11A6E}" type="presOf" srcId="{4FB5BFC1-0573-4088-B282-3350AAD2E6FD}" destId="{7EC7F146-1C65-4355-82FD-279919A33E58}" srcOrd="0" destOrd="0" presId="urn:microsoft.com/office/officeart/2005/8/layout/radial6"/>
    <dgm:cxn modelId="{0A489FFE-6D23-44A4-826B-670ECA9D71A4}" type="presOf" srcId="{FAE42EDF-DBD8-43BA-BA40-880DD78F84CB}" destId="{05E05CCA-5A6F-498C-BD3B-009E6ACF060C}" srcOrd="0" destOrd="0" presId="urn:microsoft.com/office/officeart/2005/8/layout/radial6"/>
    <dgm:cxn modelId="{34E825B3-95C3-4121-ACE1-AB8FF74B09AF}" type="presOf" srcId="{F195E3D0-3912-4EE4-9F8F-00E9C7F2E61C}" destId="{72389F2A-C0A2-441B-8D65-02687CC9EC53}" srcOrd="0" destOrd="0" presId="urn:microsoft.com/office/officeart/2005/8/layout/radial6"/>
    <dgm:cxn modelId="{D1C028A3-0DE4-4D72-9F7D-C61CDC618E61}" type="presOf" srcId="{B154C928-5E97-497D-BD00-232F65F8D179}" destId="{90434B6A-331B-494B-84DC-1D1641A6F688}" srcOrd="0" destOrd="0" presId="urn:microsoft.com/office/officeart/2005/8/layout/radial6"/>
    <dgm:cxn modelId="{8D2F178C-B801-4741-BC74-0A1BB0A9814C}" type="presOf" srcId="{608B7344-DE27-4C63-9D89-828F9CA3595C}" destId="{EB3ACCDD-EAAB-4D5D-8741-D5E1FA3FE848}" srcOrd="0" destOrd="0" presId="urn:microsoft.com/office/officeart/2005/8/layout/radial6"/>
    <dgm:cxn modelId="{7A9CECF7-2186-437A-A1C5-E76DFF7D8A70}" srcId="{4FB5BFC1-0573-4088-B282-3350AAD2E6FD}" destId="{0399E4F9-92AC-4206-B703-714C38F36363}" srcOrd="3" destOrd="0" parTransId="{A67AE290-B0FD-4996-A81D-CD77DB171C22}" sibTransId="{F195E3D0-3912-4EE4-9F8F-00E9C7F2E61C}"/>
    <dgm:cxn modelId="{B7F01D4B-CCB0-400A-BD68-FACE6D59B448}" srcId="{4FB5BFC1-0573-4088-B282-3350AAD2E6FD}" destId="{92FE30A4-4257-40E6-9521-768E934B7191}" srcOrd="1" destOrd="0" parTransId="{13F40A74-B4CD-4C1F-B82C-0444ABD55A0E}" sibTransId="{608B7344-DE27-4C63-9D89-828F9CA3595C}"/>
    <dgm:cxn modelId="{D02D0FFA-F2E1-40A9-8A72-A7214577F543}" type="presOf" srcId="{936E3AE3-E38A-49AE-81EE-D761E3B3D159}" destId="{EB39BE4E-BBEE-414C-91F9-A3A4D9224E71}" srcOrd="0" destOrd="0" presId="urn:microsoft.com/office/officeart/2005/8/layout/radial6"/>
    <dgm:cxn modelId="{63FA43CB-51A6-40DA-B1B5-89CB0619B5F7}" srcId="{4FB5BFC1-0573-4088-B282-3350AAD2E6FD}" destId="{FAE42EDF-DBD8-43BA-BA40-880DD78F84CB}" srcOrd="2" destOrd="0" parTransId="{7EED54EF-4D72-4E6E-A20D-EB538AAF779A}" sibTransId="{CC1312C1-6159-435B-94D2-F31D9E83742C}"/>
    <dgm:cxn modelId="{08BF6742-7DE1-4B82-971B-93A97B2E5BAD}" srcId="{4FB5BFC1-0573-4088-B282-3350AAD2E6FD}" destId="{936E3AE3-E38A-49AE-81EE-D761E3B3D159}" srcOrd="0" destOrd="0" parTransId="{14C01B97-163F-47CC-AB63-1F2BD5F04931}" sibTransId="{CB032E9E-E073-44AE-8F56-A7BB65FE16A3}"/>
    <dgm:cxn modelId="{D820F84D-1EC1-4F08-BE28-E8AB37013F7E}" type="presOf" srcId="{CB032E9E-E073-44AE-8F56-A7BB65FE16A3}" destId="{5DC8D645-8243-41CE-ADB6-338AA171D736}" srcOrd="0" destOrd="0" presId="urn:microsoft.com/office/officeart/2005/8/layout/radial6"/>
    <dgm:cxn modelId="{62374998-BBC2-4AF3-BC23-B3C8201403FB}" srcId="{6E9650BA-F203-4A89-A3D0-03EF122A183C}" destId="{E2C97BD0-72EC-46A2-BFD0-D68868BFC6F3}" srcOrd="1" destOrd="0" parTransId="{50B50E9C-5741-4259-839C-9041BCE58588}" sibTransId="{8D3BD367-B68E-4017-BB74-A7E193D31E8B}"/>
    <dgm:cxn modelId="{FDDDC82E-62AA-4863-BFAC-B40CA7D80E53}" type="presParOf" srcId="{AFD10529-B77E-4480-90AF-16BB7B4B8B91}" destId="{7EC7F146-1C65-4355-82FD-279919A33E58}" srcOrd="0" destOrd="0" presId="urn:microsoft.com/office/officeart/2005/8/layout/radial6"/>
    <dgm:cxn modelId="{8450757F-F8C3-4CFD-ADEB-FA338CC3AB24}" type="presParOf" srcId="{AFD10529-B77E-4480-90AF-16BB7B4B8B91}" destId="{EB39BE4E-BBEE-414C-91F9-A3A4D9224E71}" srcOrd="1" destOrd="0" presId="urn:microsoft.com/office/officeart/2005/8/layout/radial6"/>
    <dgm:cxn modelId="{BCFF8FD0-E45F-411C-B4FF-2F0DEAD6DCA0}" type="presParOf" srcId="{AFD10529-B77E-4480-90AF-16BB7B4B8B91}" destId="{20500C42-EF7C-4FED-9812-E9AA28480154}" srcOrd="2" destOrd="0" presId="urn:microsoft.com/office/officeart/2005/8/layout/radial6"/>
    <dgm:cxn modelId="{3E258946-742C-40EF-A07F-1D4B2C49F016}" type="presParOf" srcId="{AFD10529-B77E-4480-90AF-16BB7B4B8B91}" destId="{5DC8D645-8243-41CE-ADB6-338AA171D736}" srcOrd="3" destOrd="0" presId="urn:microsoft.com/office/officeart/2005/8/layout/radial6"/>
    <dgm:cxn modelId="{6678D43D-724A-4865-A47E-8F5D1316682D}" type="presParOf" srcId="{AFD10529-B77E-4480-90AF-16BB7B4B8B91}" destId="{B9FE2B92-89E4-4C1D-9C3B-CE9517EBF362}" srcOrd="4" destOrd="0" presId="urn:microsoft.com/office/officeart/2005/8/layout/radial6"/>
    <dgm:cxn modelId="{F0770A10-4E62-4F67-B0BB-5A3C28CBF60C}" type="presParOf" srcId="{AFD10529-B77E-4480-90AF-16BB7B4B8B91}" destId="{A74D46EF-86DF-4CB7-9658-63E768C0B29C}" srcOrd="5" destOrd="0" presId="urn:microsoft.com/office/officeart/2005/8/layout/radial6"/>
    <dgm:cxn modelId="{DE5340B7-D410-453C-B46B-8697ECC00914}" type="presParOf" srcId="{AFD10529-B77E-4480-90AF-16BB7B4B8B91}" destId="{EB3ACCDD-EAAB-4D5D-8741-D5E1FA3FE848}" srcOrd="6" destOrd="0" presId="urn:microsoft.com/office/officeart/2005/8/layout/radial6"/>
    <dgm:cxn modelId="{CFB806D6-6A52-4B18-8D7B-CED430207804}" type="presParOf" srcId="{AFD10529-B77E-4480-90AF-16BB7B4B8B91}" destId="{05E05CCA-5A6F-498C-BD3B-009E6ACF060C}" srcOrd="7" destOrd="0" presId="urn:microsoft.com/office/officeart/2005/8/layout/radial6"/>
    <dgm:cxn modelId="{CB034781-BF96-4907-ABE3-3D6B4F78827E}" type="presParOf" srcId="{AFD10529-B77E-4480-90AF-16BB7B4B8B91}" destId="{39EEC706-868F-4F53-8B0F-DD6CB698D81C}" srcOrd="8" destOrd="0" presId="urn:microsoft.com/office/officeart/2005/8/layout/radial6"/>
    <dgm:cxn modelId="{7DC582D6-FAF3-4B3D-AC07-D69BE372F879}" type="presParOf" srcId="{AFD10529-B77E-4480-90AF-16BB7B4B8B91}" destId="{53AD7007-8BA0-4FDC-94E1-213B5A6732D9}" srcOrd="9" destOrd="0" presId="urn:microsoft.com/office/officeart/2005/8/layout/radial6"/>
    <dgm:cxn modelId="{FF08726E-7249-407E-8EBE-F43BA2B25D3D}" type="presParOf" srcId="{AFD10529-B77E-4480-90AF-16BB7B4B8B91}" destId="{9E6785E3-6C25-475A-BB9D-CE275206B844}" srcOrd="10" destOrd="0" presId="urn:microsoft.com/office/officeart/2005/8/layout/radial6"/>
    <dgm:cxn modelId="{AC005515-27F5-4017-B96F-5B561ED1E77D}" type="presParOf" srcId="{AFD10529-B77E-4480-90AF-16BB7B4B8B91}" destId="{15A504C1-5A96-4C27-B201-03D89619DE5E}" srcOrd="11" destOrd="0" presId="urn:microsoft.com/office/officeart/2005/8/layout/radial6"/>
    <dgm:cxn modelId="{632F84AE-B60F-4575-A726-F2C3CD66ABAD}" type="presParOf" srcId="{AFD10529-B77E-4480-90AF-16BB7B4B8B91}" destId="{72389F2A-C0A2-441B-8D65-02687CC9EC53}" srcOrd="12" destOrd="0" presId="urn:microsoft.com/office/officeart/2005/8/layout/radial6"/>
    <dgm:cxn modelId="{247407D5-3EE7-4B98-A948-F3D8F03E1EEA}" type="presParOf" srcId="{AFD10529-B77E-4480-90AF-16BB7B4B8B91}" destId="{6CBC7E29-695B-4736-B79D-375B64B63083}" srcOrd="13" destOrd="0" presId="urn:microsoft.com/office/officeart/2005/8/layout/radial6"/>
    <dgm:cxn modelId="{A904C294-A2A4-4DF1-B2D6-1D7066671B38}" type="presParOf" srcId="{AFD10529-B77E-4480-90AF-16BB7B4B8B91}" destId="{3C77C296-9943-4376-A1F8-E74E6D4CAAB8}" srcOrd="14" destOrd="0" presId="urn:microsoft.com/office/officeart/2005/8/layout/radial6"/>
    <dgm:cxn modelId="{86700437-D9B1-4A9C-B460-84F55A59DE2D}" type="presParOf" srcId="{AFD10529-B77E-4480-90AF-16BB7B4B8B91}" destId="{90434B6A-331B-494B-84DC-1D1641A6F688}"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57ABFF4-4AC2-4AAE-9A8B-F059841335DD}" type="doc">
      <dgm:prSet loTypeId="urn:microsoft.com/office/officeart/2011/layout/HexagonRadial" loCatId="cycle" qsTypeId="urn:microsoft.com/office/officeart/2005/8/quickstyle/simple1" qsCatId="simple" csTypeId="urn:microsoft.com/office/officeart/2005/8/colors/colorful1#12" csCatId="colorful" phldr="1"/>
      <dgm:spPr/>
      <dgm:t>
        <a:bodyPr/>
        <a:lstStyle/>
        <a:p>
          <a:endParaRPr lang="en-US"/>
        </a:p>
      </dgm:t>
    </dgm:pt>
    <dgm:pt modelId="{16740B06-32DC-4A7F-B022-60A6F82013C3}">
      <dgm:prSet phldrT="[Text]" custT="1"/>
      <dgm:spPr>
        <a:solidFill>
          <a:srgbClr val="FF0000"/>
        </a:solidFill>
      </dgm:spPr>
      <dgm:t>
        <a:bodyPr/>
        <a:lstStyle/>
        <a:p>
          <a:r>
            <a:rPr lang="en-US" sz="2800" b="1" dirty="0" smtClean="0"/>
            <a:t>Conclusion</a:t>
          </a:r>
          <a:endParaRPr lang="en-US" sz="2000" b="1" dirty="0"/>
        </a:p>
      </dgm:t>
    </dgm:pt>
    <dgm:pt modelId="{2048558B-D380-4D68-9D6F-482D3813418F}" type="parTrans" cxnId="{8F7ACFD0-426E-4C5D-B68F-F146FA5ACAAE}">
      <dgm:prSet/>
      <dgm:spPr/>
      <dgm:t>
        <a:bodyPr/>
        <a:lstStyle/>
        <a:p>
          <a:endParaRPr lang="en-US" sz="3600"/>
        </a:p>
      </dgm:t>
    </dgm:pt>
    <dgm:pt modelId="{826FC83B-2316-4F70-8DAB-EA9002DF4F91}" type="sibTrans" cxnId="{8F7ACFD0-426E-4C5D-B68F-F146FA5ACAAE}">
      <dgm:prSet/>
      <dgm:spPr/>
      <dgm:t>
        <a:bodyPr/>
        <a:lstStyle/>
        <a:p>
          <a:endParaRPr lang="en-US" sz="3600"/>
        </a:p>
      </dgm:t>
    </dgm:pt>
    <dgm:pt modelId="{2D3D82BC-C9CB-483B-94DD-3DC138D9F89B}">
      <dgm:prSet phldrT="[Text]" custT="1"/>
      <dgm:spPr/>
      <dgm:t>
        <a:bodyPr/>
        <a:lstStyle/>
        <a:p>
          <a:r>
            <a:rPr lang="en-US" sz="2000" dirty="0" smtClean="0"/>
            <a:t>Consistent increase in intake with 100% admission</a:t>
          </a:r>
          <a:endParaRPr lang="en-US" sz="2000" dirty="0"/>
        </a:p>
      </dgm:t>
    </dgm:pt>
    <dgm:pt modelId="{84A91AB3-E34C-4F14-B8F4-7C17125E2AF5}" type="parTrans" cxnId="{5DA9FDF5-F5BF-46DD-8A72-0BAA5AC1E30D}">
      <dgm:prSet/>
      <dgm:spPr/>
      <dgm:t>
        <a:bodyPr/>
        <a:lstStyle/>
        <a:p>
          <a:endParaRPr lang="en-US" sz="3600"/>
        </a:p>
      </dgm:t>
    </dgm:pt>
    <dgm:pt modelId="{82611FF6-1D25-4077-8F11-D6EBF8993512}" type="sibTrans" cxnId="{5DA9FDF5-F5BF-46DD-8A72-0BAA5AC1E30D}">
      <dgm:prSet/>
      <dgm:spPr/>
      <dgm:t>
        <a:bodyPr/>
        <a:lstStyle/>
        <a:p>
          <a:endParaRPr lang="en-US" sz="3600"/>
        </a:p>
      </dgm:t>
    </dgm:pt>
    <dgm:pt modelId="{888BF223-DA89-4D6A-9797-C3F61B91498A}">
      <dgm:prSet phldrT="[Text]" phldr="1"/>
      <dgm:spPr/>
      <dgm:t>
        <a:bodyPr/>
        <a:lstStyle/>
        <a:p>
          <a:endParaRPr lang="en-US" sz="3600"/>
        </a:p>
      </dgm:t>
    </dgm:pt>
    <dgm:pt modelId="{34BF7981-70EC-4587-BF8B-94E69369F8A7}" type="parTrans" cxnId="{35991118-1F6E-42E4-99DE-C2809098A63C}">
      <dgm:prSet/>
      <dgm:spPr/>
      <dgm:t>
        <a:bodyPr/>
        <a:lstStyle/>
        <a:p>
          <a:endParaRPr lang="en-US" sz="3600"/>
        </a:p>
      </dgm:t>
    </dgm:pt>
    <dgm:pt modelId="{E09E7C83-AC43-415B-9B10-C98452BA1F0E}" type="sibTrans" cxnId="{35991118-1F6E-42E4-99DE-C2809098A63C}">
      <dgm:prSet/>
      <dgm:spPr/>
      <dgm:t>
        <a:bodyPr/>
        <a:lstStyle/>
        <a:p>
          <a:endParaRPr lang="en-US" sz="3600"/>
        </a:p>
      </dgm:t>
    </dgm:pt>
    <dgm:pt modelId="{2586DE59-E3D9-4A9D-9D8E-8EDD6BC60C74}">
      <dgm:prSet phldrT="[Text]" phldr="1"/>
      <dgm:spPr/>
      <dgm:t>
        <a:bodyPr/>
        <a:lstStyle/>
        <a:p>
          <a:endParaRPr lang="en-US" sz="3600"/>
        </a:p>
      </dgm:t>
    </dgm:pt>
    <dgm:pt modelId="{7E6938A1-C946-4CD4-A68E-54915831DFF8}" type="parTrans" cxnId="{222CD31F-26A7-46D3-B71B-8F895C3ED446}">
      <dgm:prSet/>
      <dgm:spPr/>
      <dgm:t>
        <a:bodyPr/>
        <a:lstStyle/>
        <a:p>
          <a:endParaRPr lang="en-US" sz="3600"/>
        </a:p>
      </dgm:t>
    </dgm:pt>
    <dgm:pt modelId="{D225ABEE-369A-456B-8717-B29870B52155}" type="sibTrans" cxnId="{222CD31F-26A7-46D3-B71B-8F895C3ED446}">
      <dgm:prSet/>
      <dgm:spPr/>
      <dgm:t>
        <a:bodyPr/>
        <a:lstStyle/>
        <a:p>
          <a:endParaRPr lang="en-US" sz="3600"/>
        </a:p>
      </dgm:t>
    </dgm:pt>
    <dgm:pt modelId="{053D883A-68E6-41C5-B2F1-A946637B94EA}">
      <dgm:prSet phldrT="[Text]" phldr="1"/>
      <dgm:spPr/>
      <dgm:t>
        <a:bodyPr/>
        <a:lstStyle/>
        <a:p>
          <a:endParaRPr lang="en-US" sz="3600"/>
        </a:p>
      </dgm:t>
    </dgm:pt>
    <dgm:pt modelId="{6EDC85DB-8AB4-457E-A87F-9AA0A2D107FC}" type="parTrans" cxnId="{060EB7AD-CF13-4BBC-A278-BADD9F256125}">
      <dgm:prSet/>
      <dgm:spPr/>
      <dgm:t>
        <a:bodyPr/>
        <a:lstStyle/>
        <a:p>
          <a:endParaRPr lang="en-US" sz="3600"/>
        </a:p>
      </dgm:t>
    </dgm:pt>
    <dgm:pt modelId="{6B21D978-D4C8-4E4C-A61E-8EC4F04CAEFA}" type="sibTrans" cxnId="{060EB7AD-CF13-4BBC-A278-BADD9F256125}">
      <dgm:prSet/>
      <dgm:spPr/>
      <dgm:t>
        <a:bodyPr/>
        <a:lstStyle/>
        <a:p>
          <a:endParaRPr lang="en-US" sz="3600"/>
        </a:p>
      </dgm:t>
    </dgm:pt>
    <dgm:pt modelId="{96717575-FF26-4ED2-94DD-0C4E3C04B9D9}">
      <dgm:prSet phldrT="[Text]" phldr="1"/>
      <dgm:spPr/>
      <dgm:t>
        <a:bodyPr/>
        <a:lstStyle/>
        <a:p>
          <a:endParaRPr lang="en-US" sz="3600"/>
        </a:p>
      </dgm:t>
    </dgm:pt>
    <dgm:pt modelId="{F9597694-3AA7-4BA1-9995-EA9A6BD6A764}" type="parTrans" cxnId="{DE13B60F-60FC-4D2F-88A2-3399AC4EAD52}">
      <dgm:prSet/>
      <dgm:spPr/>
      <dgm:t>
        <a:bodyPr/>
        <a:lstStyle/>
        <a:p>
          <a:endParaRPr lang="en-US" sz="3600"/>
        </a:p>
      </dgm:t>
    </dgm:pt>
    <dgm:pt modelId="{493FC983-F0BD-4E3A-AC74-43B2E2C1F80E}" type="sibTrans" cxnId="{DE13B60F-60FC-4D2F-88A2-3399AC4EAD52}">
      <dgm:prSet/>
      <dgm:spPr/>
      <dgm:t>
        <a:bodyPr/>
        <a:lstStyle/>
        <a:p>
          <a:endParaRPr lang="en-US" sz="3600"/>
        </a:p>
      </dgm:t>
    </dgm:pt>
    <dgm:pt modelId="{1AB02EBB-F41F-47D7-AB10-AF6ED9003770}">
      <dgm:prSet phldrT="[Text]" phldr="1"/>
      <dgm:spPr/>
      <dgm:t>
        <a:bodyPr/>
        <a:lstStyle/>
        <a:p>
          <a:endParaRPr lang="en-US" sz="3600"/>
        </a:p>
      </dgm:t>
    </dgm:pt>
    <dgm:pt modelId="{DCE4F968-8125-4E71-9CE9-D284D2C49C86}" type="parTrans" cxnId="{60BFE364-D1DB-4EBA-AE4E-3D188DFDA9E7}">
      <dgm:prSet/>
      <dgm:spPr/>
      <dgm:t>
        <a:bodyPr/>
        <a:lstStyle/>
        <a:p>
          <a:endParaRPr lang="en-US" sz="3600"/>
        </a:p>
      </dgm:t>
    </dgm:pt>
    <dgm:pt modelId="{4FDDE4B2-A6A4-480D-A884-3864A191BE01}" type="sibTrans" cxnId="{60BFE364-D1DB-4EBA-AE4E-3D188DFDA9E7}">
      <dgm:prSet/>
      <dgm:spPr/>
      <dgm:t>
        <a:bodyPr/>
        <a:lstStyle/>
        <a:p>
          <a:endParaRPr lang="en-US" sz="3600"/>
        </a:p>
      </dgm:t>
    </dgm:pt>
    <dgm:pt modelId="{A6917FA8-64A6-42E4-8B4C-0568B86292AD}">
      <dgm:prSet custT="1"/>
      <dgm:spPr/>
      <dgm:t>
        <a:bodyPr/>
        <a:lstStyle/>
        <a:p>
          <a:r>
            <a:rPr lang="en-US" sz="2000" smtClean="0"/>
            <a:t>Negligible defaulter for Term grant.</a:t>
          </a:r>
          <a:endParaRPr lang="en-US" sz="2000" dirty="0" smtClean="0"/>
        </a:p>
      </dgm:t>
    </dgm:pt>
    <dgm:pt modelId="{4E1681E7-ACD3-4899-B393-E8DE26F3A317}" type="parTrans" cxnId="{6E19CC15-6109-4E2D-999F-376B466453FA}">
      <dgm:prSet/>
      <dgm:spPr/>
      <dgm:t>
        <a:bodyPr/>
        <a:lstStyle/>
        <a:p>
          <a:endParaRPr lang="en-US" sz="3600"/>
        </a:p>
      </dgm:t>
    </dgm:pt>
    <dgm:pt modelId="{EF9871CA-3D4F-494F-AC09-4D78F9C2E4CA}" type="sibTrans" cxnId="{6E19CC15-6109-4E2D-999F-376B466453FA}">
      <dgm:prSet/>
      <dgm:spPr/>
      <dgm:t>
        <a:bodyPr/>
        <a:lstStyle/>
        <a:p>
          <a:endParaRPr lang="en-US" sz="3600"/>
        </a:p>
      </dgm:t>
    </dgm:pt>
    <dgm:pt modelId="{8619818E-5524-4DCD-A866-053EBAFCB569}">
      <dgm:prSet custT="1"/>
      <dgm:spPr>
        <a:solidFill>
          <a:schemeClr val="accent4">
            <a:lumMod val="75000"/>
          </a:schemeClr>
        </a:solidFill>
      </dgm:spPr>
      <dgm:t>
        <a:bodyPr/>
        <a:lstStyle/>
        <a:p>
          <a:r>
            <a:rPr lang="en-US" sz="2000" dirty="0" smtClean="0"/>
            <a:t>Consistent Success rate with average 78 % </a:t>
          </a:r>
        </a:p>
      </dgm:t>
    </dgm:pt>
    <dgm:pt modelId="{6ABCE574-7B6D-4710-9A60-2EABAC2F0242}" type="parTrans" cxnId="{4D1D1969-8361-443E-8990-07C2405BC625}">
      <dgm:prSet/>
      <dgm:spPr/>
      <dgm:t>
        <a:bodyPr/>
        <a:lstStyle/>
        <a:p>
          <a:endParaRPr lang="en-US" sz="3600"/>
        </a:p>
      </dgm:t>
    </dgm:pt>
    <dgm:pt modelId="{1F572A84-B15F-4C92-BEAB-9DFAA9052A76}" type="sibTrans" cxnId="{4D1D1969-8361-443E-8990-07C2405BC625}">
      <dgm:prSet/>
      <dgm:spPr/>
      <dgm:t>
        <a:bodyPr/>
        <a:lstStyle/>
        <a:p>
          <a:endParaRPr lang="en-US" sz="3600"/>
        </a:p>
      </dgm:t>
    </dgm:pt>
    <dgm:pt modelId="{BB541491-B784-4645-80BA-BE83451ABA1C}">
      <dgm:prSet custT="1"/>
      <dgm:spPr/>
      <dgm:t>
        <a:bodyPr/>
        <a:lstStyle/>
        <a:p>
          <a:r>
            <a:rPr lang="en-US" sz="2000" smtClean="0"/>
            <a:t>Consistent in achieving the Quality Objectives</a:t>
          </a:r>
          <a:endParaRPr lang="en-US" sz="2000" dirty="0" smtClean="0"/>
        </a:p>
      </dgm:t>
    </dgm:pt>
    <dgm:pt modelId="{2BA8514B-7D06-4C0E-B804-26E5CD093237}" type="parTrans" cxnId="{1B188EF4-31D5-4B79-BC36-5DAE1D0BAC81}">
      <dgm:prSet/>
      <dgm:spPr/>
      <dgm:t>
        <a:bodyPr/>
        <a:lstStyle/>
        <a:p>
          <a:endParaRPr lang="en-US" sz="3600"/>
        </a:p>
      </dgm:t>
    </dgm:pt>
    <dgm:pt modelId="{BE54AC5E-D84E-4DBA-B9ED-F0515CBCDDBE}" type="sibTrans" cxnId="{1B188EF4-31D5-4B79-BC36-5DAE1D0BAC81}">
      <dgm:prSet/>
      <dgm:spPr/>
      <dgm:t>
        <a:bodyPr/>
        <a:lstStyle/>
        <a:p>
          <a:endParaRPr lang="en-US" sz="3600"/>
        </a:p>
      </dgm:t>
    </dgm:pt>
    <dgm:pt modelId="{BFC3982F-73D7-410E-94A8-1F49B11E0404}">
      <dgm:prSet custT="1"/>
      <dgm:spPr/>
      <dgm:t>
        <a:bodyPr/>
        <a:lstStyle/>
        <a:p>
          <a:r>
            <a:rPr lang="en-US" sz="2000" smtClean="0"/>
            <a:t>Consistent campus placements &amp; higher studies</a:t>
          </a:r>
          <a:endParaRPr lang="en-US" sz="2000" dirty="0" smtClean="0"/>
        </a:p>
      </dgm:t>
    </dgm:pt>
    <dgm:pt modelId="{B5DE0C6A-0501-4C24-A749-7861E3020685}" type="parTrans" cxnId="{A24FD415-49B3-4409-BAC9-A77AD924C3E2}">
      <dgm:prSet/>
      <dgm:spPr/>
      <dgm:t>
        <a:bodyPr/>
        <a:lstStyle/>
        <a:p>
          <a:endParaRPr lang="en-US" sz="3600"/>
        </a:p>
      </dgm:t>
    </dgm:pt>
    <dgm:pt modelId="{6F4551F5-A074-4A55-AE60-7466A367F729}" type="sibTrans" cxnId="{A24FD415-49B3-4409-BAC9-A77AD924C3E2}">
      <dgm:prSet/>
      <dgm:spPr/>
      <dgm:t>
        <a:bodyPr/>
        <a:lstStyle/>
        <a:p>
          <a:endParaRPr lang="en-US" sz="3600"/>
        </a:p>
      </dgm:t>
    </dgm:pt>
    <dgm:pt modelId="{FFDB74DA-2F9E-4C32-8B08-06A9F9D029AF}">
      <dgm:prSet custT="1"/>
      <dgm:spPr>
        <a:solidFill>
          <a:srgbClr val="00B0F0"/>
        </a:solidFill>
      </dgm:spPr>
      <dgm:t>
        <a:bodyPr/>
        <a:lstStyle/>
        <a:p>
          <a:r>
            <a:rPr lang="en-US" sz="2000" smtClean="0"/>
            <a:t>Qualified Faculty &amp; well Equipped labs</a:t>
          </a:r>
          <a:endParaRPr lang="en-US" sz="2000" dirty="0" smtClean="0"/>
        </a:p>
      </dgm:t>
    </dgm:pt>
    <dgm:pt modelId="{A3222EC8-F385-452B-8957-FFB012848868}" type="parTrans" cxnId="{1DD7F7D8-0963-4447-B882-6727DA6E0354}">
      <dgm:prSet/>
      <dgm:spPr/>
      <dgm:t>
        <a:bodyPr/>
        <a:lstStyle/>
        <a:p>
          <a:endParaRPr lang="en-US" sz="3600"/>
        </a:p>
      </dgm:t>
    </dgm:pt>
    <dgm:pt modelId="{8833B0E6-1719-4252-87C5-5FC2718C2702}" type="sibTrans" cxnId="{1DD7F7D8-0963-4447-B882-6727DA6E0354}">
      <dgm:prSet/>
      <dgm:spPr/>
      <dgm:t>
        <a:bodyPr/>
        <a:lstStyle/>
        <a:p>
          <a:endParaRPr lang="en-US" sz="3600"/>
        </a:p>
      </dgm:t>
    </dgm:pt>
    <dgm:pt modelId="{A7C7691D-6A20-42DB-8AE0-197C519D3F6F}" type="pres">
      <dgm:prSet presAssocID="{357ABFF4-4AC2-4AAE-9A8B-F059841335DD}" presName="Name0" presStyleCnt="0">
        <dgm:presLayoutVars>
          <dgm:chMax val="1"/>
          <dgm:chPref val="1"/>
          <dgm:dir/>
          <dgm:animOne val="branch"/>
          <dgm:animLvl val="lvl"/>
        </dgm:presLayoutVars>
      </dgm:prSet>
      <dgm:spPr/>
      <dgm:t>
        <a:bodyPr/>
        <a:lstStyle/>
        <a:p>
          <a:endParaRPr lang="en-US"/>
        </a:p>
      </dgm:t>
    </dgm:pt>
    <dgm:pt modelId="{BCBC1B88-9E52-47B7-B618-E72A0BDA6F55}" type="pres">
      <dgm:prSet presAssocID="{16740B06-32DC-4A7F-B022-60A6F82013C3}" presName="Parent" presStyleLbl="node0" presStyleIdx="0" presStyleCnt="1">
        <dgm:presLayoutVars>
          <dgm:chMax val="6"/>
          <dgm:chPref val="6"/>
        </dgm:presLayoutVars>
      </dgm:prSet>
      <dgm:spPr/>
      <dgm:t>
        <a:bodyPr/>
        <a:lstStyle/>
        <a:p>
          <a:endParaRPr lang="en-US"/>
        </a:p>
      </dgm:t>
    </dgm:pt>
    <dgm:pt modelId="{1A8CD522-2AAD-47E4-840F-E87991815403}" type="pres">
      <dgm:prSet presAssocID="{2D3D82BC-C9CB-483B-94DD-3DC138D9F89B}" presName="Accent1" presStyleCnt="0"/>
      <dgm:spPr/>
    </dgm:pt>
    <dgm:pt modelId="{81CF79E7-2011-48AC-8A50-A1A787B08850}" type="pres">
      <dgm:prSet presAssocID="{2D3D82BC-C9CB-483B-94DD-3DC138D9F89B}" presName="Accent" presStyleLbl="bgShp" presStyleIdx="0" presStyleCnt="6"/>
      <dgm:spPr/>
    </dgm:pt>
    <dgm:pt modelId="{5CB29A28-346D-433B-B011-955DB0EC16EA}" type="pres">
      <dgm:prSet presAssocID="{2D3D82BC-C9CB-483B-94DD-3DC138D9F89B}" presName="Child1" presStyleLbl="node1" presStyleIdx="0" presStyleCnt="6">
        <dgm:presLayoutVars>
          <dgm:chMax val="0"/>
          <dgm:chPref val="0"/>
          <dgm:bulletEnabled val="1"/>
        </dgm:presLayoutVars>
      </dgm:prSet>
      <dgm:spPr/>
      <dgm:t>
        <a:bodyPr/>
        <a:lstStyle/>
        <a:p>
          <a:endParaRPr lang="en-US"/>
        </a:p>
      </dgm:t>
    </dgm:pt>
    <dgm:pt modelId="{EA8F2A87-EEB6-4346-A2E4-BABD718B870A}" type="pres">
      <dgm:prSet presAssocID="{A6917FA8-64A6-42E4-8B4C-0568B86292AD}" presName="Accent2" presStyleCnt="0"/>
      <dgm:spPr/>
    </dgm:pt>
    <dgm:pt modelId="{11CE06DC-B453-468B-B3E0-B0F0F916F8E3}" type="pres">
      <dgm:prSet presAssocID="{A6917FA8-64A6-42E4-8B4C-0568B86292AD}" presName="Accent" presStyleLbl="bgShp" presStyleIdx="1" presStyleCnt="6"/>
      <dgm:spPr/>
    </dgm:pt>
    <dgm:pt modelId="{07662ADD-2F9E-4107-887F-1493C3217A34}" type="pres">
      <dgm:prSet presAssocID="{A6917FA8-64A6-42E4-8B4C-0568B86292AD}" presName="Child2" presStyleLbl="node1" presStyleIdx="1" presStyleCnt="6">
        <dgm:presLayoutVars>
          <dgm:chMax val="0"/>
          <dgm:chPref val="0"/>
          <dgm:bulletEnabled val="1"/>
        </dgm:presLayoutVars>
      </dgm:prSet>
      <dgm:spPr/>
      <dgm:t>
        <a:bodyPr/>
        <a:lstStyle/>
        <a:p>
          <a:endParaRPr lang="en-US"/>
        </a:p>
      </dgm:t>
    </dgm:pt>
    <dgm:pt modelId="{556306C5-A93C-4133-82D7-9F2BD0E42ED1}" type="pres">
      <dgm:prSet presAssocID="{8619818E-5524-4DCD-A866-053EBAFCB569}" presName="Accent3" presStyleCnt="0"/>
      <dgm:spPr/>
    </dgm:pt>
    <dgm:pt modelId="{32D140C9-E131-4DBD-BF94-8F20E59D8C11}" type="pres">
      <dgm:prSet presAssocID="{8619818E-5524-4DCD-A866-053EBAFCB569}" presName="Accent" presStyleLbl="bgShp" presStyleIdx="2" presStyleCnt="6"/>
      <dgm:spPr/>
    </dgm:pt>
    <dgm:pt modelId="{BCC1BD6A-EE79-4567-B466-078E4C6B022C}" type="pres">
      <dgm:prSet presAssocID="{8619818E-5524-4DCD-A866-053EBAFCB569}" presName="Child3" presStyleLbl="node1" presStyleIdx="2" presStyleCnt="6">
        <dgm:presLayoutVars>
          <dgm:chMax val="0"/>
          <dgm:chPref val="0"/>
          <dgm:bulletEnabled val="1"/>
        </dgm:presLayoutVars>
      </dgm:prSet>
      <dgm:spPr/>
      <dgm:t>
        <a:bodyPr/>
        <a:lstStyle/>
        <a:p>
          <a:endParaRPr lang="en-US"/>
        </a:p>
      </dgm:t>
    </dgm:pt>
    <dgm:pt modelId="{A5367931-737F-40A5-B45F-3BF7D1AEEE7E}" type="pres">
      <dgm:prSet presAssocID="{BB541491-B784-4645-80BA-BE83451ABA1C}" presName="Accent4" presStyleCnt="0"/>
      <dgm:spPr/>
    </dgm:pt>
    <dgm:pt modelId="{300558FD-779F-427B-93D0-4AE6DE18E56D}" type="pres">
      <dgm:prSet presAssocID="{BB541491-B784-4645-80BA-BE83451ABA1C}" presName="Accent" presStyleLbl="bgShp" presStyleIdx="3" presStyleCnt="6"/>
      <dgm:spPr/>
    </dgm:pt>
    <dgm:pt modelId="{A5A2C2AB-6CF7-4F8B-9165-33C06C82E4DB}" type="pres">
      <dgm:prSet presAssocID="{BB541491-B784-4645-80BA-BE83451ABA1C}" presName="Child4" presStyleLbl="node1" presStyleIdx="3" presStyleCnt="6">
        <dgm:presLayoutVars>
          <dgm:chMax val="0"/>
          <dgm:chPref val="0"/>
          <dgm:bulletEnabled val="1"/>
        </dgm:presLayoutVars>
      </dgm:prSet>
      <dgm:spPr/>
      <dgm:t>
        <a:bodyPr/>
        <a:lstStyle/>
        <a:p>
          <a:endParaRPr lang="en-US"/>
        </a:p>
      </dgm:t>
    </dgm:pt>
    <dgm:pt modelId="{D63CD4CE-0BF5-442E-AF97-AE58B86EB847}" type="pres">
      <dgm:prSet presAssocID="{BFC3982F-73D7-410E-94A8-1F49B11E0404}" presName="Accent5" presStyleCnt="0"/>
      <dgm:spPr/>
    </dgm:pt>
    <dgm:pt modelId="{847BC097-1E87-4EFB-BDD3-1DEABB66AE39}" type="pres">
      <dgm:prSet presAssocID="{BFC3982F-73D7-410E-94A8-1F49B11E0404}" presName="Accent" presStyleLbl="bgShp" presStyleIdx="4" presStyleCnt="6"/>
      <dgm:spPr/>
    </dgm:pt>
    <dgm:pt modelId="{580ADD51-F08B-4710-9B1A-4F21C0A8851C}" type="pres">
      <dgm:prSet presAssocID="{BFC3982F-73D7-410E-94A8-1F49B11E0404}" presName="Child5" presStyleLbl="node1" presStyleIdx="4" presStyleCnt="6">
        <dgm:presLayoutVars>
          <dgm:chMax val="0"/>
          <dgm:chPref val="0"/>
          <dgm:bulletEnabled val="1"/>
        </dgm:presLayoutVars>
      </dgm:prSet>
      <dgm:spPr/>
      <dgm:t>
        <a:bodyPr/>
        <a:lstStyle/>
        <a:p>
          <a:endParaRPr lang="en-US"/>
        </a:p>
      </dgm:t>
    </dgm:pt>
    <dgm:pt modelId="{FD7EAFE5-93DA-4251-8A8B-A5D231515FE7}" type="pres">
      <dgm:prSet presAssocID="{FFDB74DA-2F9E-4C32-8B08-06A9F9D029AF}" presName="Accent6" presStyleCnt="0"/>
      <dgm:spPr/>
    </dgm:pt>
    <dgm:pt modelId="{EBE60422-8E2D-4F83-BFD8-F727ECB84F54}" type="pres">
      <dgm:prSet presAssocID="{FFDB74DA-2F9E-4C32-8B08-06A9F9D029AF}" presName="Accent" presStyleLbl="bgShp" presStyleIdx="5" presStyleCnt="6"/>
      <dgm:spPr/>
    </dgm:pt>
    <dgm:pt modelId="{D2E62E00-3D15-4E14-AAB9-EFBE136C1C5E}" type="pres">
      <dgm:prSet presAssocID="{FFDB74DA-2F9E-4C32-8B08-06A9F9D029AF}" presName="Child6" presStyleLbl="node1" presStyleIdx="5" presStyleCnt="6">
        <dgm:presLayoutVars>
          <dgm:chMax val="0"/>
          <dgm:chPref val="0"/>
          <dgm:bulletEnabled val="1"/>
        </dgm:presLayoutVars>
      </dgm:prSet>
      <dgm:spPr/>
      <dgm:t>
        <a:bodyPr/>
        <a:lstStyle/>
        <a:p>
          <a:endParaRPr lang="en-US"/>
        </a:p>
      </dgm:t>
    </dgm:pt>
  </dgm:ptLst>
  <dgm:cxnLst>
    <dgm:cxn modelId="{127F2629-6D32-4D15-A9FF-8FA4F564C187}" type="presOf" srcId="{8619818E-5524-4DCD-A866-053EBAFCB569}" destId="{BCC1BD6A-EE79-4567-B466-078E4C6B022C}" srcOrd="0" destOrd="0" presId="urn:microsoft.com/office/officeart/2011/layout/HexagonRadial"/>
    <dgm:cxn modelId="{60BFE364-D1DB-4EBA-AE4E-3D188DFDA9E7}" srcId="{16740B06-32DC-4A7F-B022-60A6F82013C3}" destId="{1AB02EBB-F41F-47D7-AB10-AF6ED9003770}" srcOrd="10" destOrd="0" parTransId="{DCE4F968-8125-4E71-9CE9-D284D2C49C86}" sibTransId="{4FDDE4B2-A6A4-480D-A884-3864A191BE01}"/>
    <dgm:cxn modelId="{A24FD415-49B3-4409-BAC9-A77AD924C3E2}" srcId="{16740B06-32DC-4A7F-B022-60A6F82013C3}" destId="{BFC3982F-73D7-410E-94A8-1F49B11E0404}" srcOrd="4" destOrd="0" parTransId="{B5DE0C6A-0501-4C24-A749-7861E3020685}" sibTransId="{6F4551F5-A074-4A55-AE60-7466A367F729}"/>
    <dgm:cxn modelId="{6E19CC15-6109-4E2D-999F-376B466453FA}" srcId="{16740B06-32DC-4A7F-B022-60A6F82013C3}" destId="{A6917FA8-64A6-42E4-8B4C-0568B86292AD}" srcOrd="1" destOrd="0" parTransId="{4E1681E7-ACD3-4899-B393-E8DE26F3A317}" sibTransId="{EF9871CA-3D4F-494F-AC09-4D78F9C2E4CA}"/>
    <dgm:cxn modelId="{5DA9FDF5-F5BF-46DD-8A72-0BAA5AC1E30D}" srcId="{16740B06-32DC-4A7F-B022-60A6F82013C3}" destId="{2D3D82BC-C9CB-483B-94DD-3DC138D9F89B}" srcOrd="0" destOrd="0" parTransId="{84A91AB3-E34C-4F14-B8F4-7C17125E2AF5}" sibTransId="{82611FF6-1D25-4077-8F11-D6EBF8993512}"/>
    <dgm:cxn modelId="{06B7050C-EAA9-40D8-8324-A487274FD20F}" type="presOf" srcId="{357ABFF4-4AC2-4AAE-9A8B-F059841335DD}" destId="{A7C7691D-6A20-42DB-8AE0-197C519D3F6F}" srcOrd="0" destOrd="0" presId="urn:microsoft.com/office/officeart/2011/layout/HexagonRadial"/>
    <dgm:cxn modelId="{65E96055-C384-4C1D-9ADA-353F88CAD546}" type="presOf" srcId="{2D3D82BC-C9CB-483B-94DD-3DC138D9F89B}" destId="{5CB29A28-346D-433B-B011-955DB0EC16EA}" srcOrd="0" destOrd="0" presId="urn:microsoft.com/office/officeart/2011/layout/HexagonRadial"/>
    <dgm:cxn modelId="{1DD7F7D8-0963-4447-B882-6727DA6E0354}" srcId="{16740B06-32DC-4A7F-B022-60A6F82013C3}" destId="{FFDB74DA-2F9E-4C32-8B08-06A9F9D029AF}" srcOrd="5" destOrd="0" parTransId="{A3222EC8-F385-452B-8957-FFB012848868}" sibTransId="{8833B0E6-1719-4252-87C5-5FC2718C2702}"/>
    <dgm:cxn modelId="{C5408B65-81DB-4309-A3C7-FA62CA313866}" type="presOf" srcId="{BB541491-B784-4645-80BA-BE83451ABA1C}" destId="{A5A2C2AB-6CF7-4F8B-9165-33C06C82E4DB}" srcOrd="0" destOrd="0" presId="urn:microsoft.com/office/officeart/2011/layout/HexagonRadial"/>
    <dgm:cxn modelId="{060EB7AD-CF13-4BBC-A278-BADD9F256125}" srcId="{16740B06-32DC-4A7F-B022-60A6F82013C3}" destId="{053D883A-68E6-41C5-B2F1-A946637B94EA}" srcOrd="8" destOrd="0" parTransId="{6EDC85DB-8AB4-457E-A87F-9AA0A2D107FC}" sibTransId="{6B21D978-D4C8-4E4C-A61E-8EC4F04CAEFA}"/>
    <dgm:cxn modelId="{4D1D1969-8361-443E-8990-07C2405BC625}" srcId="{16740B06-32DC-4A7F-B022-60A6F82013C3}" destId="{8619818E-5524-4DCD-A866-053EBAFCB569}" srcOrd="2" destOrd="0" parTransId="{6ABCE574-7B6D-4710-9A60-2EABAC2F0242}" sibTransId="{1F572A84-B15F-4C92-BEAB-9DFAA9052A76}"/>
    <dgm:cxn modelId="{CBF50E34-63AA-47C2-A2DD-9512C7D8BE92}" type="presOf" srcId="{16740B06-32DC-4A7F-B022-60A6F82013C3}" destId="{BCBC1B88-9E52-47B7-B618-E72A0BDA6F55}" srcOrd="0" destOrd="0" presId="urn:microsoft.com/office/officeart/2011/layout/HexagonRadial"/>
    <dgm:cxn modelId="{52EB4A88-8B61-4863-9AF3-0A4020AB14EA}" type="presOf" srcId="{A6917FA8-64A6-42E4-8B4C-0568B86292AD}" destId="{07662ADD-2F9E-4107-887F-1493C3217A34}" srcOrd="0" destOrd="0" presId="urn:microsoft.com/office/officeart/2011/layout/HexagonRadial"/>
    <dgm:cxn modelId="{35991118-1F6E-42E4-99DE-C2809098A63C}" srcId="{16740B06-32DC-4A7F-B022-60A6F82013C3}" destId="{888BF223-DA89-4D6A-9797-C3F61B91498A}" srcOrd="6" destOrd="0" parTransId="{34BF7981-70EC-4587-BF8B-94E69369F8A7}" sibTransId="{E09E7C83-AC43-415B-9B10-C98452BA1F0E}"/>
    <dgm:cxn modelId="{419174D9-1BFA-4CD9-A023-996507088775}" type="presOf" srcId="{FFDB74DA-2F9E-4C32-8B08-06A9F9D029AF}" destId="{D2E62E00-3D15-4E14-AAB9-EFBE136C1C5E}" srcOrd="0" destOrd="0" presId="urn:microsoft.com/office/officeart/2011/layout/HexagonRadial"/>
    <dgm:cxn modelId="{1B188EF4-31D5-4B79-BC36-5DAE1D0BAC81}" srcId="{16740B06-32DC-4A7F-B022-60A6F82013C3}" destId="{BB541491-B784-4645-80BA-BE83451ABA1C}" srcOrd="3" destOrd="0" parTransId="{2BA8514B-7D06-4C0E-B804-26E5CD093237}" sibTransId="{BE54AC5E-D84E-4DBA-B9ED-F0515CBCDDBE}"/>
    <dgm:cxn modelId="{39A8A6AD-11FF-43A6-81F9-5DA0E54BD9F5}" type="presOf" srcId="{BFC3982F-73D7-410E-94A8-1F49B11E0404}" destId="{580ADD51-F08B-4710-9B1A-4F21C0A8851C}" srcOrd="0" destOrd="0" presId="urn:microsoft.com/office/officeart/2011/layout/HexagonRadial"/>
    <dgm:cxn modelId="{DE13B60F-60FC-4D2F-88A2-3399AC4EAD52}" srcId="{16740B06-32DC-4A7F-B022-60A6F82013C3}" destId="{96717575-FF26-4ED2-94DD-0C4E3C04B9D9}" srcOrd="9" destOrd="0" parTransId="{F9597694-3AA7-4BA1-9995-EA9A6BD6A764}" sibTransId="{493FC983-F0BD-4E3A-AC74-43B2E2C1F80E}"/>
    <dgm:cxn modelId="{222CD31F-26A7-46D3-B71B-8F895C3ED446}" srcId="{16740B06-32DC-4A7F-B022-60A6F82013C3}" destId="{2586DE59-E3D9-4A9D-9D8E-8EDD6BC60C74}" srcOrd="7" destOrd="0" parTransId="{7E6938A1-C946-4CD4-A68E-54915831DFF8}" sibTransId="{D225ABEE-369A-456B-8717-B29870B52155}"/>
    <dgm:cxn modelId="{8F7ACFD0-426E-4C5D-B68F-F146FA5ACAAE}" srcId="{357ABFF4-4AC2-4AAE-9A8B-F059841335DD}" destId="{16740B06-32DC-4A7F-B022-60A6F82013C3}" srcOrd="0" destOrd="0" parTransId="{2048558B-D380-4D68-9D6F-482D3813418F}" sibTransId="{826FC83B-2316-4F70-8DAB-EA9002DF4F91}"/>
    <dgm:cxn modelId="{F7A9318A-BA8E-4DF3-85EB-C0459E0C4D78}" type="presParOf" srcId="{A7C7691D-6A20-42DB-8AE0-197C519D3F6F}" destId="{BCBC1B88-9E52-47B7-B618-E72A0BDA6F55}" srcOrd="0" destOrd="0" presId="urn:microsoft.com/office/officeart/2011/layout/HexagonRadial"/>
    <dgm:cxn modelId="{4663638D-DC0D-463E-890B-3BF2B8968742}" type="presParOf" srcId="{A7C7691D-6A20-42DB-8AE0-197C519D3F6F}" destId="{1A8CD522-2AAD-47E4-840F-E87991815403}" srcOrd="1" destOrd="0" presId="urn:microsoft.com/office/officeart/2011/layout/HexagonRadial"/>
    <dgm:cxn modelId="{DDCA7518-C904-45F3-BEDB-C99A6B689574}" type="presParOf" srcId="{1A8CD522-2AAD-47E4-840F-E87991815403}" destId="{81CF79E7-2011-48AC-8A50-A1A787B08850}" srcOrd="0" destOrd="0" presId="urn:microsoft.com/office/officeart/2011/layout/HexagonRadial"/>
    <dgm:cxn modelId="{F97596D9-173D-429E-9128-3CC44226C8A0}" type="presParOf" srcId="{A7C7691D-6A20-42DB-8AE0-197C519D3F6F}" destId="{5CB29A28-346D-433B-B011-955DB0EC16EA}" srcOrd="2" destOrd="0" presId="urn:microsoft.com/office/officeart/2011/layout/HexagonRadial"/>
    <dgm:cxn modelId="{587EB924-3019-4579-837F-46802FBBD9E1}" type="presParOf" srcId="{A7C7691D-6A20-42DB-8AE0-197C519D3F6F}" destId="{EA8F2A87-EEB6-4346-A2E4-BABD718B870A}" srcOrd="3" destOrd="0" presId="urn:microsoft.com/office/officeart/2011/layout/HexagonRadial"/>
    <dgm:cxn modelId="{B3A3B9F0-C612-45E2-AE54-7F1FED0E7ECC}" type="presParOf" srcId="{EA8F2A87-EEB6-4346-A2E4-BABD718B870A}" destId="{11CE06DC-B453-468B-B3E0-B0F0F916F8E3}" srcOrd="0" destOrd="0" presId="urn:microsoft.com/office/officeart/2011/layout/HexagonRadial"/>
    <dgm:cxn modelId="{0F6AADC5-44B7-4547-A121-66BC3C5FDD5F}" type="presParOf" srcId="{A7C7691D-6A20-42DB-8AE0-197C519D3F6F}" destId="{07662ADD-2F9E-4107-887F-1493C3217A34}" srcOrd="4" destOrd="0" presId="urn:microsoft.com/office/officeart/2011/layout/HexagonRadial"/>
    <dgm:cxn modelId="{BC911935-6D06-4B67-BE6E-41BB4B3C1F9F}" type="presParOf" srcId="{A7C7691D-6A20-42DB-8AE0-197C519D3F6F}" destId="{556306C5-A93C-4133-82D7-9F2BD0E42ED1}" srcOrd="5" destOrd="0" presId="urn:microsoft.com/office/officeart/2011/layout/HexagonRadial"/>
    <dgm:cxn modelId="{FFCAFC5E-945B-406C-BAA4-AEDB139C87AA}" type="presParOf" srcId="{556306C5-A93C-4133-82D7-9F2BD0E42ED1}" destId="{32D140C9-E131-4DBD-BF94-8F20E59D8C11}" srcOrd="0" destOrd="0" presId="urn:microsoft.com/office/officeart/2011/layout/HexagonRadial"/>
    <dgm:cxn modelId="{185BF404-5EED-42E3-8B07-EEE14903402C}" type="presParOf" srcId="{A7C7691D-6A20-42DB-8AE0-197C519D3F6F}" destId="{BCC1BD6A-EE79-4567-B466-078E4C6B022C}" srcOrd="6" destOrd="0" presId="urn:microsoft.com/office/officeart/2011/layout/HexagonRadial"/>
    <dgm:cxn modelId="{A3884916-FB8F-49AF-A55E-CF604F522EDC}" type="presParOf" srcId="{A7C7691D-6A20-42DB-8AE0-197C519D3F6F}" destId="{A5367931-737F-40A5-B45F-3BF7D1AEEE7E}" srcOrd="7" destOrd="0" presId="urn:microsoft.com/office/officeart/2011/layout/HexagonRadial"/>
    <dgm:cxn modelId="{AE6D85D9-9F37-43E9-B1A6-CF6DEC408B09}" type="presParOf" srcId="{A5367931-737F-40A5-B45F-3BF7D1AEEE7E}" destId="{300558FD-779F-427B-93D0-4AE6DE18E56D}" srcOrd="0" destOrd="0" presId="urn:microsoft.com/office/officeart/2011/layout/HexagonRadial"/>
    <dgm:cxn modelId="{4167FF39-E0DD-40E8-929E-7DEC5D21F519}" type="presParOf" srcId="{A7C7691D-6A20-42DB-8AE0-197C519D3F6F}" destId="{A5A2C2AB-6CF7-4F8B-9165-33C06C82E4DB}" srcOrd="8" destOrd="0" presId="urn:microsoft.com/office/officeart/2011/layout/HexagonRadial"/>
    <dgm:cxn modelId="{A8859636-9A33-4D1B-90C1-26D3EC0020A6}" type="presParOf" srcId="{A7C7691D-6A20-42DB-8AE0-197C519D3F6F}" destId="{D63CD4CE-0BF5-442E-AF97-AE58B86EB847}" srcOrd="9" destOrd="0" presId="urn:microsoft.com/office/officeart/2011/layout/HexagonRadial"/>
    <dgm:cxn modelId="{2B7327CD-1C0D-4ECB-A122-BB4D7C3FDC20}" type="presParOf" srcId="{D63CD4CE-0BF5-442E-AF97-AE58B86EB847}" destId="{847BC097-1E87-4EFB-BDD3-1DEABB66AE39}" srcOrd="0" destOrd="0" presId="urn:microsoft.com/office/officeart/2011/layout/HexagonRadial"/>
    <dgm:cxn modelId="{D8978444-AD6F-4E0B-93B8-3343BF724593}" type="presParOf" srcId="{A7C7691D-6A20-42DB-8AE0-197C519D3F6F}" destId="{580ADD51-F08B-4710-9B1A-4F21C0A8851C}" srcOrd="10" destOrd="0" presId="urn:microsoft.com/office/officeart/2011/layout/HexagonRadial"/>
    <dgm:cxn modelId="{D20C2C67-56F9-4713-BED0-D88294A65932}" type="presParOf" srcId="{A7C7691D-6A20-42DB-8AE0-197C519D3F6F}" destId="{FD7EAFE5-93DA-4251-8A8B-A5D231515FE7}" srcOrd="11" destOrd="0" presId="urn:microsoft.com/office/officeart/2011/layout/HexagonRadial"/>
    <dgm:cxn modelId="{89BE1539-DE42-4FC4-923A-BAF7E44958C5}" type="presParOf" srcId="{FD7EAFE5-93DA-4251-8A8B-A5D231515FE7}" destId="{EBE60422-8E2D-4F83-BFD8-F727ECB84F54}" srcOrd="0" destOrd="0" presId="urn:microsoft.com/office/officeart/2011/layout/HexagonRadial"/>
    <dgm:cxn modelId="{DA9B0908-B31F-48BE-90CF-0DE2500A78B2}" type="presParOf" srcId="{A7C7691D-6A20-42DB-8AE0-197C519D3F6F}" destId="{D2E62E00-3D15-4E14-AAB9-EFBE136C1C5E}"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456840C-5E5D-49C6-920C-46CDB18534E6}" type="doc">
      <dgm:prSet loTypeId="urn:microsoft.com/office/officeart/2005/8/layout/list1" loCatId="list" qsTypeId="urn:microsoft.com/office/officeart/2005/8/quickstyle/simple1" qsCatId="simple" csTypeId="urn:microsoft.com/office/officeart/2005/8/colors/colorful1#13" csCatId="colorful" phldr="1"/>
      <dgm:spPr/>
      <dgm:t>
        <a:bodyPr/>
        <a:lstStyle/>
        <a:p>
          <a:endParaRPr lang="en-US"/>
        </a:p>
      </dgm:t>
    </dgm:pt>
    <dgm:pt modelId="{4DDE0E16-18B3-4FCC-BC4C-130750A1AAF2}">
      <dgm:prSet phldrT="[Text]" custT="1"/>
      <dgm:spPr/>
      <dgm:t>
        <a:bodyPr/>
        <a:lstStyle/>
        <a:p>
          <a:r>
            <a:rPr lang="en-US" sz="2400" b="1" smtClean="0"/>
            <a:t>Chairman</a:t>
          </a:r>
          <a:endParaRPr lang="en-US" sz="2400"/>
        </a:p>
      </dgm:t>
    </dgm:pt>
    <dgm:pt modelId="{3E0A0767-1E26-4E92-B4C8-16E30BD80FC5}" type="parTrans" cxnId="{C457D54D-6694-456D-916C-4820AFAB112A}">
      <dgm:prSet/>
      <dgm:spPr/>
      <dgm:t>
        <a:bodyPr/>
        <a:lstStyle/>
        <a:p>
          <a:endParaRPr lang="en-US" sz="2800"/>
        </a:p>
      </dgm:t>
    </dgm:pt>
    <dgm:pt modelId="{8656F2CF-BC72-46B7-B729-711462172C4F}" type="sibTrans" cxnId="{C457D54D-6694-456D-916C-4820AFAB112A}">
      <dgm:prSet/>
      <dgm:spPr/>
      <dgm:t>
        <a:bodyPr/>
        <a:lstStyle/>
        <a:p>
          <a:endParaRPr lang="en-US" sz="2800"/>
        </a:p>
      </dgm:t>
    </dgm:pt>
    <dgm:pt modelId="{F5A6AB07-CC31-410F-8D42-00118B25D208}">
      <dgm:prSet custT="1"/>
      <dgm:spPr/>
      <dgm:t>
        <a:bodyPr/>
        <a:lstStyle/>
        <a:p>
          <a:r>
            <a:rPr lang="en-US" sz="2400" b="1" dirty="0" smtClean="0"/>
            <a:t>Trustees</a:t>
          </a:r>
        </a:p>
      </dgm:t>
    </dgm:pt>
    <dgm:pt modelId="{AF8E7027-40CF-4D0A-BAEB-0CC0792BEA85}" type="parTrans" cxnId="{4396980E-B0E0-44DB-B957-412660F11924}">
      <dgm:prSet/>
      <dgm:spPr/>
      <dgm:t>
        <a:bodyPr/>
        <a:lstStyle/>
        <a:p>
          <a:endParaRPr lang="en-US" sz="2800"/>
        </a:p>
      </dgm:t>
    </dgm:pt>
    <dgm:pt modelId="{082C89FC-3F87-49EF-8670-9B4999E5AFD4}" type="sibTrans" cxnId="{4396980E-B0E0-44DB-B957-412660F11924}">
      <dgm:prSet/>
      <dgm:spPr/>
      <dgm:t>
        <a:bodyPr/>
        <a:lstStyle/>
        <a:p>
          <a:endParaRPr lang="en-US" sz="2800"/>
        </a:p>
      </dgm:t>
    </dgm:pt>
    <dgm:pt modelId="{387416BB-740D-4D66-9F5A-84C571F138D1}">
      <dgm:prSet custT="1"/>
      <dgm:spPr/>
      <dgm:t>
        <a:bodyPr/>
        <a:lstStyle/>
        <a:p>
          <a:r>
            <a:rPr lang="en-US" sz="2400" b="1" dirty="0" smtClean="0"/>
            <a:t>CEO</a:t>
          </a:r>
        </a:p>
      </dgm:t>
    </dgm:pt>
    <dgm:pt modelId="{F9BEBAB2-CF64-42E5-9C69-C5345CF55EFD}" type="parTrans" cxnId="{63685D6E-12CF-43D1-9AE9-35302D91469D}">
      <dgm:prSet/>
      <dgm:spPr/>
      <dgm:t>
        <a:bodyPr/>
        <a:lstStyle/>
        <a:p>
          <a:endParaRPr lang="en-US" sz="2800"/>
        </a:p>
      </dgm:t>
    </dgm:pt>
    <dgm:pt modelId="{56AF1A09-2875-485B-97AF-1FE9320C01B5}" type="sibTrans" cxnId="{63685D6E-12CF-43D1-9AE9-35302D91469D}">
      <dgm:prSet/>
      <dgm:spPr/>
      <dgm:t>
        <a:bodyPr/>
        <a:lstStyle/>
        <a:p>
          <a:endParaRPr lang="en-US" sz="2800"/>
        </a:p>
      </dgm:t>
    </dgm:pt>
    <dgm:pt modelId="{B4F8DF29-C358-4DD9-835B-8D521076191B}">
      <dgm:prSet custT="1"/>
      <dgm:spPr/>
      <dgm:t>
        <a:bodyPr/>
        <a:lstStyle/>
        <a:p>
          <a:r>
            <a:rPr lang="en-US" sz="2400" b="1" dirty="0" smtClean="0"/>
            <a:t>Advisory Committee</a:t>
          </a:r>
        </a:p>
      </dgm:t>
    </dgm:pt>
    <dgm:pt modelId="{3042CCD3-3770-4EC9-BBE3-F9C1E1294DE3}" type="parTrans" cxnId="{00E78442-6E5A-4B27-8995-D70F1AC438E0}">
      <dgm:prSet/>
      <dgm:spPr/>
      <dgm:t>
        <a:bodyPr/>
        <a:lstStyle/>
        <a:p>
          <a:endParaRPr lang="en-US" sz="2800"/>
        </a:p>
      </dgm:t>
    </dgm:pt>
    <dgm:pt modelId="{FBD372C7-D26D-4F48-8C4B-6DB938D504ED}" type="sibTrans" cxnId="{00E78442-6E5A-4B27-8995-D70F1AC438E0}">
      <dgm:prSet/>
      <dgm:spPr/>
      <dgm:t>
        <a:bodyPr/>
        <a:lstStyle/>
        <a:p>
          <a:endParaRPr lang="en-US" sz="2800"/>
        </a:p>
      </dgm:t>
    </dgm:pt>
    <dgm:pt modelId="{7B79BD35-4ACC-4EC3-9A87-D489471936C9}">
      <dgm:prSet custT="1"/>
      <dgm:spPr/>
      <dgm:t>
        <a:bodyPr/>
        <a:lstStyle/>
        <a:p>
          <a:r>
            <a:rPr lang="en-US" sz="2400" b="1" smtClean="0"/>
            <a:t>HOI</a:t>
          </a:r>
          <a:endParaRPr lang="en-US" sz="2400" b="1" dirty="0" smtClean="0"/>
        </a:p>
      </dgm:t>
    </dgm:pt>
    <dgm:pt modelId="{511E0CEF-60A6-4FC3-A53E-793760C42C07}" type="parTrans" cxnId="{70DD2381-B3FB-4E3B-99F9-628E8AD0A562}">
      <dgm:prSet/>
      <dgm:spPr/>
      <dgm:t>
        <a:bodyPr/>
        <a:lstStyle/>
        <a:p>
          <a:endParaRPr lang="en-US" sz="2800"/>
        </a:p>
      </dgm:t>
    </dgm:pt>
    <dgm:pt modelId="{FA2DA3C3-36C8-4BC6-A5B5-5D48C8F7AE12}" type="sibTrans" cxnId="{70DD2381-B3FB-4E3B-99F9-628E8AD0A562}">
      <dgm:prSet/>
      <dgm:spPr/>
      <dgm:t>
        <a:bodyPr/>
        <a:lstStyle/>
        <a:p>
          <a:endParaRPr lang="en-US" sz="2800"/>
        </a:p>
      </dgm:t>
    </dgm:pt>
    <dgm:pt modelId="{8DB10975-ADCF-4148-BA1E-ABDCB204C957}">
      <dgm:prSet custT="1"/>
      <dgm:spPr/>
      <dgm:t>
        <a:bodyPr/>
        <a:lstStyle/>
        <a:p>
          <a:r>
            <a:rPr lang="en-US" sz="2400" b="1" dirty="0" smtClean="0"/>
            <a:t>Stakeholders</a:t>
          </a:r>
        </a:p>
      </dgm:t>
    </dgm:pt>
    <dgm:pt modelId="{77FB8E0F-4D9C-4B2A-A36B-F33E103F2655}" type="parTrans" cxnId="{363A7334-AC9E-4377-AEB4-F5D1111BF558}">
      <dgm:prSet/>
      <dgm:spPr/>
      <dgm:t>
        <a:bodyPr/>
        <a:lstStyle/>
        <a:p>
          <a:endParaRPr lang="en-US" sz="2800"/>
        </a:p>
      </dgm:t>
    </dgm:pt>
    <dgm:pt modelId="{E90160E2-3666-4915-80A9-D8F7FB839FE7}" type="sibTrans" cxnId="{363A7334-AC9E-4377-AEB4-F5D1111BF558}">
      <dgm:prSet/>
      <dgm:spPr/>
      <dgm:t>
        <a:bodyPr/>
        <a:lstStyle/>
        <a:p>
          <a:endParaRPr lang="en-US" sz="2800"/>
        </a:p>
      </dgm:t>
    </dgm:pt>
    <dgm:pt modelId="{CB8F37A8-605D-40E4-A54E-FAA27F16C7CB}" type="pres">
      <dgm:prSet presAssocID="{C456840C-5E5D-49C6-920C-46CDB18534E6}" presName="linear" presStyleCnt="0">
        <dgm:presLayoutVars>
          <dgm:dir/>
          <dgm:animLvl val="lvl"/>
          <dgm:resizeHandles val="exact"/>
        </dgm:presLayoutVars>
      </dgm:prSet>
      <dgm:spPr/>
      <dgm:t>
        <a:bodyPr/>
        <a:lstStyle/>
        <a:p>
          <a:endParaRPr lang="en-US"/>
        </a:p>
      </dgm:t>
    </dgm:pt>
    <dgm:pt modelId="{4C2E05DE-3C83-452F-925C-A290CE68F60A}" type="pres">
      <dgm:prSet presAssocID="{4DDE0E16-18B3-4FCC-BC4C-130750A1AAF2}" presName="parentLin" presStyleCnt="0"/>
      <dgm:spPr/>
    </dgm:pt>
    <dgm:pt modelId="{DEFB7582-F819-4404-936C-6B45CA805F1E}" type="pres">
      <dgm:prSet presAssocID="{4DDE0E16-18B3-4FCC-BC4C-130750A1AAF2}" presName="parentLeftMargin" presStyleLbl="node1" presStyleIdx="0" presStyleCnt="6"/>
      <dgm:spPr/>
      <dgm:t>
        <a:bodyPr/>
        <a:lstStyle/>
        <a:p>
          <a:endParaRPr lang="en-US"/>
        </a:p>
      </dgm:t>
    </dgm:pt>
    <dgm:pt modelId="{07C7496A-FB09-44FF-9764-FC053CD07E76}" type="pres">
      <dgm:prSet presAssocID="{4DDE0E16-18B3-4FCC-BC4C-130750A1AAF2}" presName="parentText" presStyleLbl="node1" presStyleIdx="0" presStyleCnt="6">
        <dgm:presLayoutVars>
          <dgm:chMax val="0"/>
          <dgm:bulletEnabled val="1"/>
        </dgm:presLayoutVars>
      </dgm:prSet>
      <dgm:spPr/>
      <dgm:t>
        <a:bodyPr/>
        <a:lstStyle/>
        <a:p>
          <a:endParaRPr lang="en-US"/>
        </a:p>
      </dgm:t>
    </dgm:pt>
    <dgm:pt modelId="{902C2E0E-DD2A-4E4A-BA38-D28C01BA672D}" type="pres">
      <dgm:prSet presAssocID="{4DDE0E16-18B3-4FCC-BC4C-130750A1AAF2}" presName="negativeSpace" presStyleCnt="0"/>
      <dgm:spPr/>
    </dgm:pt>
    <dgm:pt modelId="{2F749D00-30BB-46FE-9810-1019CDB4C218}" type="pres">
      <dgm:prSet presAssocID="{4DDE0E16-18B3-4FCC-BC4C-130750A1AAF2}" presName="childText" presStyleLbl="conFgAcc1" presStyleIdx="0" presStyleCnt="6">
        <dgm:presLayoutVars>
          <dgm:bulletEnabled val="1"/>
        </dgm:presLayoutVars>
      </dgm:prSet>
      <dgm:spPr/>
    </dgm:pt>
    <dgm:pt modelId="{DBF9378A-56F1-4EDD-B4A8-04908321D6EF}" type="pres">
      <dgm:prSet presAssocID="{8656F2CF-BC72-46B7-B729-711462172C4F}" presName="spaceBetweenRectangles" presStyleCnt="0"/>
      <dgm:spPr/>
    </dgm:pt>
    <dgm:pt modelId="{806550AE-A216-413F-8D08-C4BDE4BE980F}" type="pres">
      <dgm:prSet presAssocID="{F5A6AB07-CC31-410F-8D42-00118B25D208}" presName="parentLin" presStyleCnt="0"/>
      <dgm:spPr/>
    </dgm:pt>
    <dgm:pt modelId="{21CA9777-C9D2-438E-833D-6F49CB7F88AF}" type="pres">
      <dgm:prSet presAssocID="{F5A6AB07-CC31-410F-8D42-00118B25D208}" presName="parentLeftMargin" presStyleLbl="node1" presStyleIdx="0" presStyleCnt="6"/>
      <dgm:spPr/>
      <dgm:t>
        <a:bodyPr/>
        <a:lstStyle/>
        <a:p>
          <a:endParaRPr lang="en-US"/>
        </a:p>
      </dgm:t>
    </dgm:pt>
    <dgm:pt modelId="{78EBE022-BEA7-47C7-A1E2-F1BC9979867E}" type="pres">
      <dgm:prSet presAssocID="{F5A6AB07-CC31-410F-8D42-00118B25D208}" presName="parentText" presStyleLbl="node1" presStyleIdx="1" presStyleCnt="6">
        <dgm:presLayoutVars>
          <dgm:chMax val="0"/>
          <dgm:bulletEnabled val="1"/>
        </dgm:presLayoutVars>
      </dgm:prSet>
      <dgm:spPr/>
      <dgm:t>
        <a:bodyPr/>
        <a:lstStyle/>
        <a:p>
          <a:endParaRPr lang="en-US"/>
        </a:p>
      </dgm:t>
    </dgm:pt>
    <dgm:pt modelId="{6D85AFEB-B87B-4E7E-B1A3-363E03298663}" type="pres">
      <dgm:prSet presAssocID="{F5A6AB07-CC31-410F-8D42-00118B25D208}" presName="negativeSpace" presStyleCnt="0"/>
      <dgm:spPr/>
    </dgm:pt>
    <dgm:pt modelId="{48EA5FBA-D97F-46BA-92E4-18A560EFA296}" type="pres">
      <dgm:prSet presAssocID="{F5A6AB07-CC31-410F-8D42-00118B25D208}" presName="childText" presStyleLbl="conFgAcc1" presStyleIdx="1" presStyleCnt="6">
        <dgm:presLayoutVars>
          <dgm:bulletEnabled val="1"/>
        </dgm:presLayoutVars>
      </dgm:prSet>
      <dgm:spPr/>
    </dgm:pt>
    <dgm:pt modelId="{462770E4-E6C0-45E3-8494-A21AA7688569}" type="pres">
      <dgm:prSet presAssocID="{082C89FC-3F87-49EF-8670-9B4999E5AFD4}" presName="spaceBetweenRectangles" presStyleCnt="0"/>
      <dgm:spPr/>
    </dgm:pt>
    <dgm:pt modelId="{0F77C9D5-66E8-423B-B257-AC5861A03E18}" type="pres">
      <dgm:prSet presAssocID="{387416BB-740D-4D66-9F5A-84C571F138D1}" presName="parentLin" presStyleCnt="0"/>
      <dgm:spPr/>
    </dgm:pt>
    <dgm:pt modelId="{691FCA3C-295E-4A4B-BFA9-3E121743E9FF}" type="pres">
      <dgm:prSet presAssocID="{387416BB-740D-4D66-9F5A-84C571F138D1}" presName="parentLeftMargin" presStyleLbl="node1" presStyleIdx="1" presStyleCnt="6"/>
      <dgm:spPr/>
      <dgm:t>
        <a:bodyPr/>
        <a:lstStyle/>
        <a:p>
          <a:endParaRPr lang="en-US"/>
        </a:p>
      </dgm:t>
    </dgm:pt>
    <dgm:pt modelId="{FAEDCAE5-BE29-48F4-A12C-999CE72191A4}" type="pres">
      <dgm:prSet presAssocID="{387416BB-740D-4D66-9F5A-84C571F138D1}" presName="parentText" presStyleLbl="node1" presStyleIdx="2" presStyleCnt="6">
        <dgm:presLayoutVars>
          <dgm:chMax val="0"/>
          <dgm:bulletEnabled val="1"/>
        </dgm:presLayoutVars>
      </dgm:prSet>
      <dgm:spPr/>
      <dgm:t>
        <a:bodyPr/>
        <a:lstStyle/>
        <a:p>
          <a:endParaRPr lang="en-US"/>
        </a:p>
      </dgm:t>
    </dgm:pt>
    <dgm:pt modelId="{8707F819-187E-44AD-9324-2141EBE5CB66}" type="pres">
      <dgm:prSet presAssocID="{387416BB-740D-4D66-9F5A-84C571F138D1}" presName="negativeSpace" presStyleCnt="0"/>
      <dgm:spPr/>
    </dgm:pt>
    <dgm:pt modelId="{2E023A80-1777-4CF2-876E-F444485CE664}" type="pres">
      <dgm:prSet presAssocID="{387416BB-740D-4D66-9F5A-84C571F138D1}" presName="childText" presStyleLbl="conFgAcc1" presStyleIdx="2" presStyleCnt="6">
        <dgm:presLayoutVars>
          <dgm:bulletEnabled val="1"/>
        </dgm:presLayoutVars>
      </dgm:prSet>
      <dgm:spPr/>
    </dgm:pt>
    <dgm:pt modelId="{ADA84509-7DA3-4A44-93C7-39A43B199962}" type="pres">
      <dgm:prSet presAssocID="{56AF1A09-2875-485B-97AF-1FE9320C01B5}" presName="spaceBetweenRectangles" presStyleCnt="0"/>
      <dgm:spPr/>
    </dgm:pt>
    <dgm:pt modelId="{95E948CB-2848-4F7F-B2A4-47F4A79CF6D7}" type="pres">
      <dgm:prSet presAssocID="{B4F8DF29-C358-4DD9-835B-8D521076191B}" presName="parentLin" presStyleCnt="0"/>
      <dgm:spPr/>
    </dgm:pt>
    <dgm:pt modelId="{4879A620-8540-4E1F-A0A6-FD59879F57C9}" type="pres">
      <dgm:prSet presAssocID="{B4F8DF29-C358-4DD9-835B-8D521076191B}" presName="parentLeftMargin" presStyleLbl="node1" presStyleIdx="2" presStyleCnt="6"/>
      <dgm:spPr/>
      <dgm:t>
        <a:bodyPr/>
        <a:lstStyle/>
        <a:p>
          <a:endParaRPr lang="en-US"/>
        </a:p>
      </dgm:t>
    </dgm:pt>
    <dgm:pt modelId="{B2DC7A64-52F7-4AAA-9EB9-719AE1550B4E}" type="pres">
      <dgm:prSet presAssocID="{B4F8DF29-C358-4DD9-835B-8D521076191B}" presName="parentText" presStyleLbl="node1" presStyleIdx="3" presStyleCnt="6">
        <dgm:presLayoutVars>
          <dgm:chMax val="0"/>
          <dgm:bulletEnabled val="1"/>
        </dgm:presLayoutVars>
      </dgm:prSet>
      <dgm:spPr/>
      <dgm:t>
        <a:bodyPr/>
        <a:lstStyle/>
        <a:p>
          <a:endParaRPr lang="en-US"/>
        </a:p>
      </dgm:t>
    </dgm:pt>
    <dgm:pt modelId="{661CA3A0-E3EE-4887-8676-927E4BA3EC21}" type="pres">
      <dgm:prSet presAssocID="{B4F8DF29-C358-4DD9-835B-8D521076191B}" presName="negativeSpace" presStyleCnt="0"/>
      <dgm:spPr/>
    </dgm:pt>
    <dgm:pt modelId="{F396365B-481B-442E-AA9E-1276134F5187}" type="pres">
      <dgm:prSet presAssocID="{B4F8DF29-C358-4DD9-835B-8D521076191B}" presName="childText" presStyleLbl="conFgAcc1" presStyleIdx="3" presStyleCnt="6">
        <dgm:presLayoutVars>
          <dgm:bulletEnabled val="1"/>
        </dgm:presLayoutVars>
      </dgm:prSet>
      <dgm:spPr/>
    </dgm:pt>
    <dgm:pt modelId="{07F8222A-0AD0-4DCA-A924-F478F2B4DC3E}" type="pres">
      <dgm:prSet presAssocID="{FBD372C7-D26D-4F48-8C4B-6DB938D504ED}" presName="spaceBetweenRectangles" presStyleCnt="0"/>
      <dgm:spPr/>
    </dgm:pt>
    <dgm:pt modelId="{BAF90B00-2188-484C-80EA-03D78CF11AAA}" type="pres">
      <dgm:prSet presAssocID="{7B79BD35-4ACC-4EC3-9A87-D489471936C9}" presName="parentLin" presStyleCnt="0"/>
      <dgm:spPr/>
    </dgm:pt>
    <dgm:pt modelId="{E7AC5C49-DE7A-436F-8224-68D0238FC606}" type="pres">
      <dgm:prSet presAssocID="{7B79BD35-4ACC-4EC3-9A87-D489471936C9}" presName="parentLeftMargin" presStyleLbl="node1" presStyleIdx="3" presStyleCnt="6"/>
      <dgm:spPr/>
      <dgm:t>
        <a:bodyPr/>
        <a:lstStyle/>
        <a:p>
          <a:endParaRPr lang="en-US"/>
        </a:p>
      </dgm:t>
    </dgm:pt>
    <dgm:pt modelId="{AA73E40A-D899-4D70-9844-E95506291A2A}" type="pres">
      <dgm:prSet presAssocID="{7B79BD35-4ACC-4EC3-9A87-D489471936C9}" presName="parentText" presStyleLbl="node1" presStyleIdx="4" presStyleCnt="6">
        <dgm:presLayoutVars>
          <dgm:chMax val="0"/>
          <dgm:bulletEnabled val="1"/>
        </dgm:presLayoutVars>
      </dgm:prSet>
      <dgm:spPr/>
      <dgm:t>
        <a:bodyPr/>
        <a:lstStyle/>
        <a:p>
          <a:endParaRPr lang="en-US"/>
        </a:p>
      </dgm:t>
    </dgm:pt>
    <dgm:pt modelId="{3B0BD564-E695-423A-AF11-4C2B06C7B330}" type="pres">
      <dgm:prSet presAssocID="{7B79BD35-4ACC-4EC3-9A87-D489471936C9}" presName="negativeSpace" presStyleCnt="0"/>
      <dgm:spPr/>
    </dgm:pt>
    <dgm:pt modelId="{35AB818A-E214-4A6F-B3F6-7DA429429C2F}" type="pres">
      <dgm:prSet presAssocID="{7B79BD35-4ACC-4EC3-9A87-D489471936C9}" presName="childText" presStyleLbl="conFgAcc1" presStyleIdx="4" presStyleCnt="6">
        <dgm:presLayoutVars>
          <dgm:bulletEnabled val="1"/>
        </dgm:presLayoutVars>
      </dgm:prSet>
      <dgm:spPr/>
    </dgm:pt>
    <dgm:pt modelId="{0991CCFE-ACAA-4C67-93F8-89176C22B7C1}" type="pres">
      <dgm:prSet presAssocID="{FA2DA3C3-36C8-4BC6-A5B5-5D48C8F7AE12}" presName="spaceBetweenRectangles" presStyleCnt="0"/>
      <dgm:spPr/>
    </dgm:pt>
    <dgm:pt modelId="{895DF57E-6946-4BDC-92BB-81F05D023756}" type="pres">
      <dgm:prSet presAssocID="{8DB10975-ADCF-4148-BA1E-ABDCB204C957}" presName="parentLin" presStyleCnt="0"/>
      <dgm:spPr/>
    </dgm:pt>
    <dgm:pt modelId="{095E5C22-68ED-493C-8C7B-0333573A691D}" type="pres">
      <dgm:prSet presAssocID="{8DB10975-ADCF-4148-BA1E-ABDCB204C957}" presName="parentLeftMargin" presStyleLbl="node1" presStyleIdx="4" presStyleCnt="6"/>
      <dgm:spPr/>
      <dgm:t>
        <a:bodyPr/>
        <a:lstStyle/>
        <a:p>
          <a:endParaRPr lang="en-US"/>
        </a:p>
      </dgm:t>
    </dgm:pt>
    <dgm:pt modelId="{D8719B37-E146-4538-97DA-3FD7D85D7BC7}" type="pres">
      <dgm:prSet presAssocID="{8DB10975-ADCF-4148-BA1E-ABDCB204C957}" presName="parentText" presStyleLbl="node1" presStyleIdx="5" presStyleCnt="6">
        <dgm:presLayoutVars>
          <dgm:chMax val="0"/>
          <dgm:bulletEnabled val="1"/>
        </dgm:presLayoutVars>
      </dgm:prSet>
      <dgm:spPr/>
      <dgm:t>
        <a:bodyPr/>
        <a:lstStyle/>
        <a:p>
          <a:endParaRPr lang="en-US"/>
        </a:p>
      </dgm:t>
    </dgm:pt>
    <dgm:pt modelId="{FC5B7081-74BA-4E2A-AC75-63CF3EA3F816}" type="pres">
      <dgm:prSet presAssocID="{8DB10975-ADCF-4148-BA1E-ABDCB204C957}" presName="negativeSpace" presStyleCnt="0"/>
      <dgm:spPr/>
    </dgm:pt>
    <dgm:pt modelId="{F6F8310B-A166-4728-A977-18E67C37F5B2}" type="pres">
      <dgm:prSet presAssocID="{8DB10975-ADCF-4148-BA1E-ABDCB204C957}" presName="childText" presStyleLbl="conFgAcc1" presStyleIdx="5" presStyleCnt="6">
        <dgm:presLayoutVars>
          <dgm:bulletEnabled val="1"/>
        </dgm:presLayoutVars>
      </dgm:prSet>
      <dgm:spPr/>
    </dgm:pt>
  </dgm:ptLst>
  <dgm:cxnLst>
    <dgm:cxn modelId="{6ECFDE7E-7621-49EE-870E-6AAFB1EE3630}" type="presOf" srcId="{4DDE0E16-18B3-4FCC-BC4C-130750A1AAF2}" destId="{07C7496A-FB09-44FF-9764-FC053CD07E76}" srcOrd="1" destOrd="0" presId="urn:microsoft.com/office/officeart/2005/8/layout/list1"/>
    <dgm:cxn modelId="{E97FF409-6B2B-4F29-BA6D-5456B545954D}" type="presOf" srcId="{B4F8DF29-C358-4DD9-835B-8D521076191B}" destId="{4879A620-8540-4E1F-A0A6-FD59879F57C9}" srcOrd="0" destOrd="0" presId="urn:microsoft.com/office/officeart/2005/8/layout/list1"/>
    <dgm:cxn modelId="{363A7334-AC9E-4377-AEB4-F5D1111BF558}" srcId="{C456840C-5E5D-49C6-920C-46CDB18534E6}" destId="{8DB10975-ADCF-4148-BA1E-ABDCB204C957}" srcOrd="5" destOrd="0" parTransId="{77FB8E0F-4D9C-4B2A-A36B-F33E103F2655}" sibTransId="{E90160E2-3666-4915-80A9-D8F7FB839FE7}"/>
    <dgm:cxn modelId="{63685D6E-12CF-43D1-9AE9-35302D91469D}" srcId="{C456840C-5E5D-49C6-920C-46CDB18534E6}" destId="{387416BB-740D-4D66-9F5A-84C571F138D1}" srcOrd="2" destOrd="0" parTransId="{F9BEBAB2-CF64-42E5-9C69-C5345CF55EFD}" sibTransId="{56AF1A09-2875-485B-97AF-1FE9320C01B5}"/>
    <dgm:cxn modelId="{F3D45F9A-4540-4AA0-B419-C21EF776BE17}" type="presOf" srcId="{387416BB-740D-4D66-9F5A-84C571F138D1}" destId="{FAEDCAE5-BE29-48F4-A12C-999CE72191A4}" srcOrd="1" destOrd="0" presId="urn:microsoft.com/office/officeart/2005/8/layout/list1"/>
    <dgm:cxn modelId="{7DB7C5A0-D29C-4A61-B8DD-5CAF474FDA9D}" type="presOf" srcId="{8DB10975-ADCF-4148-BA1E-ABDCB204C957}" destId="{095E5C22-68ED-493C-8C7B-0333573A691D}" srcOrd="0" destOrd="0" presId="urn:microsoft.com/office/officeart/2005/8/layout/list1"/>
    <dgm:cxn modelId="{E949C942-24D0-464F-8C23-4B623988D787}" type="presOf" srcId="{F5A6AB07-CC31-410F-8D42-00118B25D208}" destId="{78EBE022-BEA7-47C7-A1E2-F1BC9979867E}" srcOrd="1" destOrd="0" presId="urn:microsoft.com/office/officeart/2005/8/layout/list1"/>
    <dgm:cxn modelId="{4396980E-B0E0-44DB-B957-412660F11924}" srcId="{C456840C-5E5D-49C6-920C-46CDB18534E6}" destId="{F5A6AB07-CC31-410F-8D42-00118B25D208}" srcOrd="1" destOrd="0" parTransId="{AF8E7027-40CF-4D0A-BAEB-0CC0792BEA85}" sibTransId="{082C89FC-3F87-49EF-8670-9B4999E5AFD4}"/>
    <dgm:cxn modelId="{BCB35175-0D11-436B-87DE-D5A5E636D0F1}" type="presOf" srcId="{7B79BD35-4ACC-4EC3-9A87-D489471936C9}" destId="{AA73E40A-D899-4D70-9844-E95506291A2A}" srcOrd="1" destOrd="0" presId="urn:microsoft.com/office/officeart/2005/8/layout/list1"/>
    <dgm:cxn modelId="{66911E34-B03E-4989-B394-A06641B79817}" type="presOf" srcId="{C456840C-5E5D-49C6-920C-46CDB18534E6}" destId="{CB8F37A8-605D-40E4-A54E-FAA27F16C7CB}" srcOrd="0" destOrd="0" presId="urn:microsoft.com/office/officeart/2005/8/layout/list1"/>
    <dgm:cxn modelId="{C457D54D-6694-456D-916C-4820AFAB112A}" srcId="{C456840C-5E5D-49C6-920C-46CDB18534E6}" destId="{4DDE0E16-18B3-4FCC-BC4C-130750A1AAF2}" srcOrd="0" destOrd="0" parTransId="{3E0A0767-1E26-4E92-B4C8-16E30BD80FC5}" sibTransId="{8656F2CF-BC72-46B7-B729-711462172C4F}"/>
    <dgm:cxn modelId="{46D812D7-7607-468F-90E3-65C186CE799D}" type="presOf" srcId="{4DDE0E16-18B3-4FCC-BC4C-130750A1AAF2}" destId="{DEFB7582-F819-4404-936C-6B45CA805F1E}" srcOrd="0" destOrd="0" presId="urn:microsoft.com/office/officeart/2005/8/layout/list1"/>
    <dgm:cxn modelId="{CF4B75DE-9464-440C-9CB4-B983BA50C40F}" type="presOf" srcId="{F5A6AB07-CC31-410F-8D42-00118B25D208}" destId="{21CA9777-C9D2-438E-833D-6F49CB7F88AF}" srcOrd="0" destOrd="0" presId="urn:microsoft.com/office/officeart/2005/8/layout/list1"/>
    <dgm:cxn modelId="{F703CFDA-2D1D-4B39-A6E7-AC80C2FEE86D}" type="presOf" srcId="{B4F8DF29-C358-4DD9-835B-8D521076191B}" destId="{B2DC7A64-52F7-4AAA-9EB9-719AE1550B4E}" srcOrd="1" destOrd="0" presId="urn:microsoft.com/office/officeart/2005/8/layout/list1"/>
    <dgm:cxn modelId="{D2D78A68-48AC-410E-BFA7-B3D3F4591B72}" type="presOf" srcId="{8DB10975-ADCF-4148-BA1E-ABDCB204C957}" destId="{D8719B37-E146-4538-97DA-3FD7D85D7BC7}" srcOrd="1" destOrd="0" presId="urn:microsoft.com/office/officeart/2005/8/layout/list1"/>
    <dgm:cxn modelId="{2EF11E54-CD77-4901-80F4-CC8931BF9FFF}" type="presOf" srcId="{387416BB-740D-4D66-9F5A-84C571F138D1}" destId="{691FCA3C-295E-4A4B-BFA9-3E121743E9FF}" srcOrd="0" destOrd="0" presId="urn:microsoft.com/office/officeart/2005/8/layout/list1"/>
    <dgm:cxn modelId="{EA0875F1-4178-45BE-9CB8-8991952FDE3A}" type="presOf" srcId="{7B79BD35-4ACC-4EC3-9A87-D489471936C9}" destId="{E7AC5C49-DE7A-436F-8224-68D0238FC606}" srcOrd="0" destOrd="0" presId="urn:microsoft.com/office/officeart/2005/8/layout/list1"/>
    <dgm:cxn modelId="{70DD2381-B3FB-4E3B-99F9-628E8AD0A562}" srcId="{C456840C-5E5D-49C6-920C-46CDB18534E6}" destId="{7B79BD35-4ACC-4EC3-9A87-D489471936C9}" srcOrd="4" destOrd="0" parTransId="{511E0CEF-60A6-4FC3-A53E-793760C42C07}" sibTransId="{FA2DA3C3-36C8-4BC6-A5B5-5D48C8F7AE12}"/>
    <dgm:cxn modelId="{00E78442-6E5A-4B27-8995-D70F1AC438E0}" srcId="{C456840C-5E5D-49C6-920C-46CDB18534E6}" destId="{B4F8DF29-C358-4DD9-835B-8D521076191B}" srcOrd="3" destOrd="0" parTransId="{3042CCD3-3770-4EC9-BBE3-F9C1E1294DE3}" sibTransId="{FBD372C7-D26D-4F48-8C4B-6DB938D504ED}"/>
    <dgm:cxn modelId="{5746548E-A505-4909-BC60-755FC9E4EBA2}" type="presParOf" srcId="{CB8F37A8-605D-40E4-A54E-FAA27F16C7CB}" destId="{4C2E05DE-3C83-452F-925C-A290CE68F60A}" srcOrd="0" destOrd="0" presId="urn:microsoft.com/office/officeart/2005/8/layout/list1"/>
    <dgm:cxn modelId="{EDDF3D99-2A8B-47D7-81CD-4B9AA653D064}" type="presParOf" srcId="{4C2E05DE-3C83-452F-925C-A290CE68F60A}" destId="{DEFB7582-F819-4404-936C-6B45CA805F1E}" srcOrd="0" destOrd="0" presId="urn:microsoft.com/office/officeart/2005/8/layout/list1"/>
    <dgm:cxn modelId="{5B8A6523-55DE-4F3F-B3B0-4771C31CD3A0}" type="presParOf" srcId="{4C2E05DE-3C83-452F-925C-A290CE68F60A}" destId="{07C7496A-FB09-44FF-9764-FC053CD07E76}" srcOrd="1" destOrd="0" presId="urn:microsoft.com/office/officeart/2005/8/layout/list1"/>
    <dgm:cxn modelId="{5D07B122-AE76-4663-95A0-9033FBCE66BC}" type="presParOf" srcId="{CB8F37A8-605D-40E4-A54E-FAA27F16C7CB}" destId="{902C2E0E-DD2A-4E4A-BA38-D28C01BA672D}" srcOrd="1" destOrd="0" presId="urn:microsoft.com/office/officeart/2005/8/layout/list1"/>
    <dgm:cxn modelId="{43A028A3-7A41-44A2-8B0F-5DA1759E440F}" type="presParOf" srcId="{CB8F37A8-605D-40E4-A54E-FAA27F16C7CB}" destId="{2F749D00-30BB-46FE-9810-1019CDB4C218}" srcOrd="2" destOrd="0" presId="urn:microsoft.com/office/officeart/2005/8/layout/list1"/>
    <dgm:cxn modelId="{6BCF498F-8A03-4F73-9464-819C889B8772}" type="presParOf" srcId="{CB8F37A8-605D-40E4-A54E-FAA27F16C7CB}" destId="{DBF9378A-56F1-4EDD-B4A8-04908321D6EF}" srcOrd="3" destOrd="0" presId="urn:microsoft.com/office/officeart/2005/8/layout/list1"/>
    <dgm:cxn modelId="{07C2BA44-F987-431C-BFBC-8D0EF9EA2BE5}" type="presParOf" srcId="{CB8F37A8-605D-40E4-A54E-FAA27F16C7CB}" destId="{806550AE-A216-413F-8D08-C4BDE4BE980F}" srcOrd="4" destOrd="0" presId="urn:microsoft.com/office/officeart/2005/8/layout/list1"/>
    <dgm:cxn modelId="{19652508-FF72-45AF-9196-A530D4794FC9}" type="presParOf" srcId="{806550AE-A216-413F-8D08-C4BDE4BE980F}" destId="{21CA9777-C9D2-438E-833D-6F49CB7F88AF}" srcOrd="0" destOrd="0" presId="urn:microsoft.com/office/officeart/2005/8/layout/list1"/>
    <dgm:cxn modelId="{106D4750-5067-48B9-9D4A-70BAFA0945DD}" type="presParOf" srcId="{806550AE-A216-413F-8D08-C4BDE4BE980F}" destId="{78EBE022-BEA7-47C7-A1E2-F1BC9979867E}" srcOrd="1" destOrd="0" presId="urn:microsoft.com/office/officeart/2005/8/layout/list1"/>
    <dgm:cxn modelId="{92AF215F-C8A2-43B6-A8A3-A339E834689D}" type="presParOf" srcId="{CB8F37A8-605D-40E4-A54E-FAA27F16C7CB}" destId="{6D85AFEB-B87B-4E7E-B1A3-363E03298663}" srcOrd="5" destOrd="0" presId="urn:microsoft.com/office/officeart/2005/8/layout/list1"/>
    <dgm:cxn modelId="{E565058E-1A95-43F7-9291-5412F5FB628C}" type="presParOf" srcId="{CB8F37A8-605D-40E4-A54E-FAA27F16C7CB}" destId="{48EA5FBA-D97F-46BA-92E4-18A560EFA296}" srcOrd="6" destOrd="0" presId="urn:microsoft.com/office/officeart/2005/8/layout/list1"/>
    <dgm:cxn modelId="{F7AF4D2A-24C7-4632-B49B-8F43A16B06A4}" type="presParOf" srcId="{CB8F37A8-605D-40E4-A54E-FAA27F16C7CB}" destId="{462770E4-E6C0-45E3-8494-A21AA7688569}" srcOrd="7" destOrd="0" presId="urn:microsoft.com/office/officeart/2005/8/layout/list1"/>
    <dgm:cxn modelId="{9240A633-B4D8-4D8D-BB51-F11A519213BA}" type="presParOf" srcId="{CB8F37A8-605D-40E4-A54E-FAA27F16C7CB}" destId="{0F77C9D5-66E8-423B-B257-AC5861A03E18}" srcOrd="8" destOrd="0" presId="urn:microsoft.com/office/officeart/2005/8/layout/list1"/>
    <dgm:cxn modelId="{602803E5-B166-4B0B-90BD-F2E2A9B19BDC}" type="presParOf" srcId="{0F77C9D5-66E8-423B-B257-AC5861A03E18}" destId="{691FCA3C-295E-4A4B-BFA9-3E121743E9FF}" srcOrd="0" destOrd="0" presId="urn:microsoft.com/office/officeart/2005/8/layout/list1"/>
    <dgm:cxn modelId="{19B2BC5B-2CFA-4384-AFB0-EE6B384C67F9}" type="presParOf" srcId="{0F77C9D5-66E8-423B-B257-AC5861A03E18}" destId="{FAEDCAE5-BE29-48F4-A12C-999CE72191A4}" srcOrd="1" destOrd="0" presId="urn:microsoft.com/office/officeart/2005/8/layout/list1"/>
    <dgm:cxn modelId="{F236628C-E403-4431-8C81-FC38D79DD37D}" type="presParOf" srcId="{CB8F37A8-605D-40E4-A54E-FAA27F16C7CB}" destId="{8707F819-187E-44AD-9324-2141EBE5CB66}" srcOrd="9" destOrd="0" presId="urn:microsoft.com/office/officeart/2005/8/layout/list1"/>
    <dgm:cxn modelId="{1B681797-35AD-45D3-B439-6CF67C832D9F}" type="presParOf" srcId="{CB8F37A8-605D-40E4-A54E-FAA27F16C7CB}" destId="{2E023A80-1777-4CF2-876E-F444485CE664}" srcOrd="10" destOrd="0" presId="urn:microsoft.com/office/officeart/2005/8/layout/list1"/>
    <dgm:cxn modelId="{A6854AE7-AC05-406C-B240-4198C62D2289}" type="presParOf" srcId="{CB8F37A8-605D-40E4-A54E-FAA27F16C7CB}" destId="{ADA84509-7DA3-4A44-93C7-39A43B199962}" srcOrd="11" destOrd="0" presId="urn:microsoft.com/office/officeart/2005/8/layout/list1"/>
    <dgm:cxn modelId="{0AB0CF42-5DD7-440D-93C4-127CB3EC663E}" type="presParOf" srcId="{CB8F37A8-605D-40E4-A54E-FAA27F16C7CB}" destId="{95E948CB-2848-4F7F-B2A4-47F4A79CF6D7}" srcOrd="12" destOrd="0" presId="urn:microsoft.com/office/officeart/2005/8/layout/list1"/>
    <dgm:cxn modelId="{454E0F93-6426-4661-93C3-8A33A46132FF}" type="presParOf" srcId="{95E948CB-2848-4F7F-B2A4-47F4A79CF6D7}" destId="{4879A620-8540-4E1F-A0A6-FD59879F57C9}" srcOrd="0" destOrd="0" presId="urn:microsoft.com/office/officeart/2005/8/layout/list1"/>
    <dgm:cxn modelId="{9138C4EF-5CF5-4810-ABB0-C1723D1A04EA}" type="presParOf" srcId="{95E948CB-2848-4F7F-B2A4-47F4A79CF6D7}" destId="{B2DC7A64-52F7-4AAA-9EB9-719AE1550B4E}" srcOrd="1" destOrd="0" presId="urn:microsoft.com/office/officeart/2005/8/layout/list1"/>
    <dgm:cxn modelId="{E6DD634C-F896-4879-A6A0-543659CF55CF}" type="presParOf" srcId="{CB8F37A8-605D-40E4-A54E-FAA27F16C7CB}" destId="{661CA3A0-E3EE-4887-8676-927E4BA3EC21}" srcOrd="13" destOrd="0" presId="urn:microsoft.com/office/officeart/2005/8/layout/list1"/>
    <dgm:cxn modelId="{33C25E0E-F137-4BEF-906E-BB6B5C239647}" type="presParOf" srcId="{CB8F37A8-605D-40E4-A54E-FAA27F16C7CB}" destId="{F396365B-481B-442E-AA9E-1276134F5187}" srcOrd="14" destOrd="0" presId="urn:microsoft.com/office/officeart/2005/8/layout/list1"/>
    <dgm:cxn modelId="{DFBACCD8-ABE7-49B3-9DFE-12B64DA16E54}" type="presParOf" srcId="{CB8F37A8-605D-40E4-A54E-FAA27F16C7CB}" destId="{07F8222A-0AD0-4DCA-A924-F478F2B4DC3E}" srcOrd="15" destOrd="0" presId="urn:microsoft.com/office/officeart/2005/8/layout/list1"/>
    <dgm:cxn modelId="{746DF210-A168-4D13-B6CC-B3B85CDB6DBD}" type="presParOf" srcId="{CB8F37A8-605D-40E4-A54E-FAA27F16C7CB}" destId="{BAF90B00-2188-484C-80EA-03D78CF11AAA}" srcOrd="16" destOrd="0" presId="urn:microsoft.com/office/officeart/2005/8/layout/list1"/>
    <dgm:cxn modelId="{E3B24C2C-1CC5-4BA4-8D29-EDDA393E3C7D}" type="presParOf" srcId="{BAF90B00-2188-484C-80EA-03D78CF11AAA}" destId="{E7AC5C49-DE7A-436F-8224-68D0238FC606}" srcOrd="0" destOrd="0" presId="urn:microsoft.com/office/officeart/2005/8/layout/list1"/>
    <dgm:cxn modelId="{204FF4B2-BE3F-4F95-A1D5-54D9FE5AE528}" type="presParOf" srcId="{BAF90B00-2188-484C-80EA-03D78CF11AAA}" destId="{AA73E40A-D899-4D70-9844-E95506291A2A}" srcOrd="1" destOrd="0" presId="urn:microsoft.com/office/officeart/2005/8/layout/list1"/>
    <dgm:cxn modelId="{EA7650E3-6372-45B7-8BE2-99B5C7994AAF}" type="presParOf" srcId="{CB8F37A8-605D-40E4-A54E-FAA27F16C7CB}" destId="{3B0BD564-E695-423A-AF11-4C2B06C7B330}" srcOrd="17" destOrd="0" presId="urn:microsoft.com/office/officeart/2005/8/layout/list1"/>
    <dgm:cxn modelId="{61598FB0-6929-49FF-9052-4EDE7D8597D3}" type="presParOf" srcId="{CB8F37A8-605D-40E4-A54E-FAA27F16C7CB}" destId="{35AB818A-E214-4A6F-B3F6-7DA429429C2F}" srcOrd="18" destOrd="0" presId="urn:microsoft.com/office/officeart/2005/8/layout/list1"/>
    <dgm:cxn modelId="{19BE7D6A-60F5-4418-B7A6-B4DED4977B06}" type="presParOf" srcId="{CB8F37A8-605D-40E4-A54E-FAA27F16C7CB}" destId="{0991CCFE-ACAA-4C67-93F8-89176C22B7C1}" srcOrd="19" destOrd="0" presId="urn:microsoft.com/office/officeart/2005/8/layout/list1"/>
    <dgm:cxn modelId="{E087B091-9B14-4827-9982-BAC54E1C245C}" type="presParOf" srcId="{CB8F37A8-605D-40E4-A54E-FAA27F16C7CB}" destId="{895DF57E-6946-4BDC-92BB-81F05D023756}" srcOrd="20" destOrd="0" presId="urn:microsoft.com/office/officeart/2005/8/layout/list1"/>
    <dgm:cxn modelId="{445C64D8-A03F-485F-B170-500995B5FD5D}" type="presParOf" srcId="{895DF57E-6946-4BDC-92BB-81F05D023756}" destId="{095E5C22-68ED-493C-8C7B-0333573A691D}" srcOrd="0" destOrd="0" presId="urn:microsoft.com/office/officeart/2005/8/layout/list1"/>
    <dgm:cxn modelId="{5C563EA9-E5A9-4739-B21F-BDE6AA96C9CD}" type="presParOf" srcId="{895DF57E-6946-4BDC-92BB-81F05D023756}" destId="{D8719B37-E146-4538-97DA-3FD7D85D7BC7}" srcOrd="1" destOrd="0" presId="urn:microsoft.com/office/officeart/2005/8/layout/list1"/>
    <dgm:cxn modelId="{C916EFB0-B6C1-4BC6-82D9-7CECE9F2F3C1}" type="presParOf" srcId="{CB8F37A8-605D-40E4-A54E-FAA27F16C7CB}" destId="{FC5B7081-74BA-4E2A-AC75-63CF3EA3F816}" srcOrd="21" destOrd="0" presId="urn:microsoft.com/office/officeart/2005/8/layout/list1"/>
    <dgm:cxn modelId="{621BA7BD-3AD2-4E1D-9D56-DFE17F75A8B8}" type="presParOf" srcId="{CB8F37A8-605D-40E4-A54E-FAA27F16C7CB}" destId="{F6F8310B-A166-4728-A977-18E67C37F5B2}"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3250AC-EEE3-49B8-8507-7AB9A329DA89}"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9E3E6C5E-A203-4791-8BF5-67BD909A9E07}">
      <dgm:prSet phldrT="[Text]" custT="1"/>
      <dgm:spPr>
        <a:solidFill>
          <a:schemeClr val="accent6"/>
        </a:solidFill>
      </dgm:spPr>
      <dgm:t>
        <a:bodyPr/>
        <a:lstStyle/>
        <a:p>
          <a:r>
            <a:rPr lang="en-US" sz="1600" b="1" dirty="0" smtClean="0"/>
            <a:t>RvA Accreditation Under ISO</a:t>
          </a:r>
          <a:endParaRPr lang="en-US" sz="1600" b="1" dirty="0"/>
        </a:p>
      </dgm:t>
    </dgm:pt>
    <dgm:pt modelId="{403C0D23-EE05-4091-805E-F951177B1675}" type="parTrans" cxnId="{7EF48312-C36C-49DD-BEE7-8C9E5D8628A7}">
      <dgm:prSet/>
      <dgm:spPr/>
      <dgm:t>
        <a:bodyPr/>
        <a:lstStyle/>
        <a:p>
          <a:endParaRPr lang="en-US" sz="2000"/>
        </a:p>
      </dgm:t>
    </dgm:pt>
    <dgm:pt modelId="{37803791-A1E6-416F-810B-67F327578141}" type="sibTrans" cxnId="{7EF48312-C36C-49DD-BEE7-8C9E5D8628A7}">
      <dgm:prSet custT="1"/>
      <dgm:spPr/>
      <dgm:t>
        <a:bodyPr/>
        <a:lstStyle/>
        <a:p>
          <a:r>
            <a:rPr lang="en-US" sz="3200" b="1" dirty="0" smtClean="0">
              <a:effectLst/>
            </a:rPr>
            <a:t>2005</a:t>
          </a:r>
          <a:endParaRPr lang="en-US" sz="3600" dirty="0"/>
        </a:p>
      </dgm:t>
    </dgm:pt>
    <dgm:pt modelId="{456B6A35-27D2-497D-A87E-ED9C3066A497}">
      <dgm:prSet phldrT="[Text]" custT="1"/>
      <dgm:spPr/>
      <dgm:t>
        <a:bodyPr/>
        <a:lstStyle/>
        <a:p>
          <a:endParaRPr lang="en-US" sz="1200" dirty="0"/>
        </a:p>
      </dgm:t>
    </dgm:pt>
    <dgm:pt modelId="{C5AE2E83-54A8-40BD-B2A0-CAF4BC926CD9}" type="parTrans" cxnId="{DC506B4F-E935-47A7-80CB-0BF97F5AB2E6}">
      <dgm:prSet/>
      <dgm:spPr/>
      <dgm:t>
        <a:bodyPr/>
        <a:lstStyle/>
        <a:p>
          <a:endParaRPr lang="en-US" sz="2000"/>
        </a:p>
      </dgm:t>
    </dgm:pt>
    <dgm:pt modelId="{5DE189F8-0A58-41AD-8587-B890729AE0FD}" type="sibTrans" cxnId="{DC506B4F-E935-47A7-80CB-0BF97F5AB2E6}">
      <dgm:prSet/>
      <dgm:spPr/>
      <dgm:t>
        <a:bodyPr/>
        <a:lstStyle/>
        <a:p>
          <a:endParaRPr lang="en-US" sz="2000"/>
        </a:p>
      </dgm:t>
    </dgm:pt>
    <dgm:pt modelId="{97F12EF6-DC6C-408A-82D1-006E42486B28}">
      <dgm:prSet phldrT="[Text]" custT="1"/>
      <dgm:spPr>
        <a:solidFill>
          <a:srgbClr val="FF0000"/>
        </a:solidFill>
      </dgm:spPr>
      <dgm:t>
        <a:bodyPr/>
        <a:lstStyle/>
        <a:p>
          <a:r>
            <a:rPr lang="en-US" sz="2000" b="1" dirty="0" smtClean="0"/>
            <a:t>NBA </a:t>
          </a:r>
          <a:r>
            <a:rPr lang="en-US" sz="1200" b="1" dirty="0" smtClean="0"/>
            <a:t>Accreditation for  Three Years</a:t>
          </a:r>
          <a:endParaRPr lang="en-US" sz="1200" b="1" dirty="0"/>
        </a:p>
      </dgm:t>
    </dgm:pt>
    <dgm:pt modelId="{AC2BC4F0-7ABB-499B-8E1C-E213E1DBDDCB}" type="parTrans" cxnId="{687E4903-E8AC-4AA0-ACA1-19C2FEE58850}">
      <dgm:prSet/>
      <dgm:spPr/>
      <dgm:t>
        <a:bodyPr/>
        <a:lstStyle/>
        <a:p>
          <a:endParaRPr lang="en-US" sz="2000"/>
        </a:p>
      </dgm:t>
    </dgm:pt>
    <dgm:pt modelId="{1DE621DA-42F4-4A68-BC68-1B7F1EC9AFD1}" type="sibTrans" cxnId="{687E4903-E8AC-4AA0-ACA1-19C2FEE58850}">
      <dgm:prSet custT="1"/>
      <dgm:spPr/>
      <dgm:t>
        <a:bodyPr/>
        <a:lstStyle/>
        <a:p>
          <a:r>
            <a:rPr lang="en-US" sz="3200" dirty="0" smtClean="0"/>
            <a:t>2011</a:t>
          </a:r>
          <a:endParaRPr lang="en-US" sz="2000" dirty="0"/>
        </a:p>
      </dgm:t>
    </dgm:pt>
    <dgm:pt modelId="{1F6E396D-A126-4E70-B3E4-7A405842D504}">
      <dgm:prSet phldrT="[Text]" custT="1"/>
      <dgm:spPr/>
      <dgm:t>
        <a:bodyPr/>
        <a:lstStyle/>
        <a:p>
          <a:endParaRPr lang="en-US" sz="1800" dirty="0"/>
        </a:p>
      </dgm:t>
    </dgm:pt>
    <dgm:pt modelId="{5EA48300-0420-4AC1-B73D-13F31CBF5668}" type="parTrans" cxnId="{09096250-A613-4DB0-89C0-F5DF6D1D9D67}">
      <dgm:prSet/>
      <dgm:spPr/>
      <dgm:t>
        <a:bodyPr/>
        <a:lstStyle/>
        <a:p>
          <a:endParaRPr lang="en-US" sz="2000"/>
        </a:p>
      </dgm:t>
    </dgm:pt>
    <dgm:pt modelId="{74633163-3201-41B6-AC90-6CB881470B95}" type="sibTrans" cxnId="{09096250-A613-4DB0-89C0-F5DF6D1D9D67}">
      <dgm:prSet/>
      <dgm:spPr/>
      <dgm:t>
        <a:bodyPr/>
        <a:lstStyle/>
        <a:p>
          <a:endParaRPr lang="en-US" sz="2000"/>
        </a:p>
      </dgm:t>
    </dgm:pt>
    <dgm:pt modelId="{50E542DD-D316-425B-8C3A-B0810F602BFF}">
      <dgm:prSet phldrT="[Text]" custT="1"/>
      <dgm:spPr>
        <a:solidFill>
          <a:srgbClr val="00B050"/>
        </a:solidFill>
      </dgm:spPr>
      <dgm:t>
        <a:bodyPr/>
        <a:lstStyle/>
        <a:p>
          <a:r>
            <a:rPr lang="en-US" sz="2000" b="1" dirty="0" smtClean="0"/>
            <a:t>AICTE CII </a:t>
          </a:r>
          <a:r>
            <a:rPr lang="en-US" sz="1400" b="1" dirty="0" smtClean="0"/>
            <a:t>Gradation as HIGH in 3i</a:t>
          </a:r>
          <a:endParaRPr lang="en-US" sz="1400" b="1" dirty="0"/>
        </a:p>
      </dgm:t>
    </dgm:pt>
    <dgm:pt modelId="{F9CF5434-645C-45D0-9AAC-E4FAD840D056}" type="parTrans" cxnId="{D22E6A35-5F79-414A-8FD1-CEE6D789149A}">
      <dgm:prSet/>
      <dgm:spPr/>
      <dgm:t>
        <a:bodyPr/>
        <a:lstStyle/>
        <a:p>
          <a:endParaRPr lang="en-US" sz="2000"/>
        </a:p>
      </dgm:t>
    </dgm:pt>
    <dgm:pt modelId="{898C3A07-223A-413A-95C7-3136B16D73B4}" type="sibTrans" cxnId="{D22E6A35-5F79-414A-8FD1-CEE6D789149A}">
      <dgm:prSet custT="1"/>
      <dgm:spPr/>
      <dgm:t>
        <a:bodyPr/>
        <a:lstStyle/>
        <a:p>
          <a:r>
            <a:rPr lang="en-US" sz="3600" dirty="0" smtClean="0"/>
            <a:t>2013</a:t>
          </a:r>
          <a:endParaRPr lang="en-US" sz="3600" dirty="0"/>
        </a:p>
      </dgm:t>
    </dgm:pt>
    <dgm:pt modelId="{194F668E-CC9C-4199-8582-2A9DEC187313}">
      <dgm:prSet phldrT="[Text]" custT="1"/>
      <dgm:spPr/>
      <dgm:t>
        <a:bodyPr/>
        <a:lstStyle/>
        <a:p>
          <a:endParaRPr lang="en-US" sz="1200" dirty="0"/>
        </a:p>
      </dgm:t>
    </dgm:pt>
    <dgm:pt modelId="{3CDFE8F2-FD83-4025-94C5-5CD62EE20BB1}" type="parTrans" cxnId="{C30CE41C-F2B0-4AF0-8D66-81D988738AFC}">
      <dgm:prSet/>
      <dgm:spPr/>
      <dgm:t>
        <a:bodyPr/>
        <a:lstStyle/>
        <a:p>
          <a:endParaRPr lang="en-US" sz="2000"/>
        </a:p>
      </dgm:t>
    </dgm:pt>
    <dgm:pt modelId="{AABDDCF8-80BB-4A90-95C0-8ADCE752E3D2}" type="sibTrans" cxnId="{C30CE41C-F2B0-4AF0-8D66-81D988738AFC}">
      <dgm:prSet/>
      <dgm:spPr/>
      <dgm:t>
        <a:bodyPr/>
        <a:lstStyle/>
        <a:p>
          <a:endParaRPr lang="en-US" sz="2000"/>
        </a:p>
      </dgm:t>
    </dgm:pt>
    <dgm:pt modelId="{F12CDE6A-635C-42FD-BFC3-ED24753B0F9C}">
      <dgm:prSet phldrT="[Text]" custT="1"/>
      <dgm:spPr>
        <a:solidFill>
          <a:srgbClr val="FFC000"/>
        </a:solidFill>
      </dgm:spPr>
      <dgm:t>
        <a:bodyPr/>
        <a:lstStyle/>
        <a:p>
          <a:r>
            <a:rPr lang="en-US" sz="1400" b="1" dirty="0" smtClean="0"/>
            <a:t>Industry Accreditation for Placement	</a:t>
          </a:r>
        </a:p>
      </dgm:t>
    </dgm:pt>
    <dgm:pt modelId="{F36B06D4-EB05-4D5D-A352-FAAF46D69C27}" type="parTrans" cxnId="{8E6CEC96-93C0-4300-B46F-B7B404BB0E46}">
      <dgm:prSet/>
      <dgm:spPr/>
      <dgm:t>
        <a:bodyPr/>
        <a:lstStyle/>
        <a:p>
          <a:endParaRPr lang="en-US" sz="2000"/>
        </a:p>
      </dgm:t>
    </dgm:pt>
    <dgm:pt modelId="{E3F693A2-E5BF-48B8-9F1A-D07FCF1E1F5E}" type="sibTrans" cxnId="{8E6CEC96-93C0-4300-B46F-B7B404BB0E46}">
      <dgm:prSet custT="1"/>
      <dgm:spPr/>
      <dgm:t>
        <a:bodyPr/>
        <a:lstStyle/>
        <a:p>
          <a:r>
            <a:rPr lang="en-US" sz="1600" dirty="0" smtClean="0">
              <a:effectLst/>
            </a:rPr>
            <a:t>Accenture, Infosys, TCS, L&amp;T InfoTech </a:t>
          </a:r>
          <a:endParaRPr lang="en-US" sz="1600" dirty="0"/>
        </a:p>
      </dgm:t>
    </dgm:pt>
    <dgm:pt modelId="{FDA6C8A8-27FE-4F0B-BF7C-9B896AEA9DCC}">
      <dgm:prSet phldrT="[Text]" custT="1"/>
      <dgm:spPr/>
      <dgm:t>
        <a:bodyPr/>
        <a:lstStyle/>
        <a:p>
          <a:endParaRPr lang="en-US" sz="1600" dirty="0" smtClean="0"/>
        </a:p>
      </dgm:t>
    </dgm:pt>
    <dgm:pt modelId="{BD1E137E-CB8F-4BF8-B58F-FCD80B23BBF1}" type="parTrans" cxnId="{190A3A5C-BACE-4D92-B78F-5324A30DD0DD}">
      <dgm:prSet/>
      <dgm:spPr/>
      <dgm:t>
        <a:bodyPr/>
        <a:lstStyle/>
        <a:p>
          <a:endParaRPr lang="en-US" sz="2000"/>
        </a:p>
      </dgm:t>
    </dgm:pt>
    <dgm:pt modelId="{620C73A7-AA1C-483A-802B-230DADEFE951}" type="sibTrans" cxnId="{190A3A5C-BACE-4D92-B78F-5324A30DD0DD}">
      <dgm:prSet/>
      <dgm:spPr/>
      <dgm:t>
        <a:bodyPr/>
        <a:lstStyle/>
        <a:p>
          <a:endParaRPr lang="en-US" sz="2000"/>
        </a:p>
      </dgm:t>
    </dgm:pt>
    <dgm:pt modelId="{40B27280-D72C-4357-A6E6-62FAB532483B}" type="pres">
      <dgm:prSet presAssocID="{EC3250AC-EEE3-49B8-8507-7AB9A329DA89}" presName="Name0" presStyleCnt="0">
        <dgm:presLayoutVars>
          <dgm:chMax/>
          <dgm:chPref/>
          <dgm:dir/>
          <dgm:animLvl val="lvl"/>
        </dgm:presLayoutVars>
      </dgm:prSet>
      <dgm:spPr/>
      <dgm:t>
        <a:bodyPr/>
        <a:lstStyle/>
        <a:p>
          <a:endParaRPr lang="en-US"/>
        </a:p>
      </dgm:t>
    </dgm:pt>
    <dgm:pt modelId="{9C20E7A5-774F-4551-A0E1-07BCACD88200}" type="pres">
      <dgm:prSet presAssocID="{9E3E6C5E-A203-4791-8BF5-67BD909A9E07}" presName="composite" presStyleCnt="0"/>
      <dgm:spPr/>
    </dgm:pt>
    <dgm:pt modelId="{C7C9B15B-EA26-4106-A4FE-96C1C001AA60}" type="pres">
      <dgm:prSet presAssocID="{9E3E6C5E-A203-4791-8BF5-67BD909A9E07}" presName="Parent1" presStyleLbl="node1" presStyleIdx="0" presStyleCnt="8">
        <dgm:presLayoutVars>
          <dgm:chMax val="1"/>
          <dgm:chPref val="1"/>
          <dgm:bulletEnabled val="1"/>
        </dgm:presLayoutVars>
      </dgm:prSet>
      <dgm:spPr/>
      <dgm:t>
        <a:bodyPr/>
        <a:lstStyle/>
        <a:p>
          <a:endParaRPr lang="en-US"/>
        </a:p>
      </dgm:t>
    </dgm:pt>
    <dgm:pt modelId="{329206DD-647F-4E60-8815-F6F0741723F3}" type="pres">
      <dgm:prSet presAssocID="{9E3E6C5E-A203-4791-8BF5-67BD909A9E07}" presName="Childtext1" presStyleLbl="revTx" presStyleIdx="0" presStyleCnt="4">
        <dgm:presLayoutVars>
          <dgm:chMax val="0"/>
          <dgm:chPref val="0"/>
          <dgm:bulletEnabled val="1"/>
        </dgm:presLayoutVars>
      </dgm:prSet>
      <dgm:spPr/>
      <dgm:t>
        <a:bodyPr/>
        <a:lstStyle/>
        <a:p>
          <a:endParaRPr lang="en-US"/>
        </a:p>
      </dgm:t>
    </dgm:pt>
    <dgm:pt modelId="{606592C6-594B-452E-89C8-3780B46C10FB}" type="pres">
      <dgm:prSet presAssocID="{9E3E6C5E-A203-4791-8BF5-67BD909A9E07}" presName="BalanceSpacing" presStyleCnt="0"/>
      <dgm:spPr/>
    </dgm:pt>
    <dgm:pt modelId="{469981D2-51D2-4344-8330-105024C4CB2B}" type="pres">
      <dgm:prSet presAssocID="{9E3E6C5E-A203-4791-8BF5-67BD909A9E07}" presName="BalanceSpacing1" presStyleCnt="0"/>
      <dgm:spPr/>
    </dgm:pt>
    <dgm:pt modelId="{7511B6E1-F49B-4CF4-9146-40E4031CAC90}" type="pres">
      <dgm:prSet presAssocID="{37803791-A1E6-416F-810B-67F327578141}" presName="Accent1Text" presStyleLbl="node1" presStyleIdx="1" presStyleCnt="8"/>
      <dgm:spPr/>
      <dgm:t>
        <a:bodyPr/>
        <a:lstStyle/>
        <a:p>
          <a:endParaRPr lang="en-US"/>
        </a:p>
      </dgm:t>
    </dgm:pt>
    <dgm:pt modelId="{599E5641-6008-434B-8125-B4D96B388F69}" type="pres">
      <dgm:prSet presAssocID="{37803791-A1E6-416F-810B-67F327578141}" presName="spaceBetweenRectangles" presStyleCnt="0"/>
      <dgm:spPr/>
    </dgm:pt>
    <dgm:pt modelId="{5B1EC231-816E-46A0-B671-2C1B392927FB}" type="pres">
      <dgm:prSet presAssocID="{97F12EF6-DC6C-408A-82D1-006E42486B28}" presName="composite" presStyleCnt="0"/>
      <dgm:spPr/>
    </dgm:pt>
    <dgm:pt modelId="{4EFAA3C7-D774-40C6-861F-1F9EF4DBFE75}" type="pres">
      <dgm:prSet presAssocID="{97F12EF6-DC6C-408A-82D1-006E42486B28}" presName="Parent1" presStyleLbl="node1" presStyleIdx="2" presStyleCnt="8">
        <dgm:presLayoutVars>
          <dgm:chMax val="1"/>
          <dgm:chPref val="1"/>
          <dgm:bulletEnabled val="1"/>
        </dgm:presLayoutVars>
      </dgm:prSet>
      <dgm:spPr/>
      <dgm:t>
        <a:bodyPr/>
        <a:lstStyle/>
        <a:p>
          <a:endParaRPr lang="en-US"/>
        </a:p>
      </dgm:t>
    </dgm:pt>
    <dgm:pt modelId="{2621E822-F681-4B13-AD55-E8053C58E5AE}" type="pres">
      <dgm:prSet presAssocID="{97F12EF6-DC6C-408A-82D1-006E42486B28}" presName="Childtext1" presStyleLbl="revTx" presStyleIdx="1" presStyleCnt="4">
        <dgm:presLayoutVars>
          <dgm:chMax val="0"/>
          <dgm:chPref val="0"/>
          <dgm:bulletEnabled val="1"/>
        </dgm:presLayoutVars>
      </dgm:prSet>
      <dgm:spPr/>
      <dgm:t>
        <a:bodyPr/>
        <a:lstStyle/>
        <a:p>
          <a:endParaRPr lang="en-US"/>
        </a:p>
      </dgm:t>
    </dgm:pt>
    <dgm:pt modelId="{75301711-9772-45BD-B5C4-95AFBEC83D97}" type="pres">
      <dgm:prSet presAssocID="{97F12EF6-DC6C-408A-82D1-006E42486B28}" presName="BalanceSpacing" presStyleCnt="0"/>
      <dgm:spPr/>
    </dgm:pt>
    <dgm:pt modelId="{F83F71E7-1EC1-48B7-AF03-D49195EA516C}" type="pres">
      <dgm:prSet presAssocID="{97F12EF6-DC6C-408A-82D1-006E42486B28}" presName="BalanceSpacing1" presStyleCnt="0"/>
      <dgm:spPr/>
    </dgm:pt>
    <dgm:pt modelId="{25B31D99-6D5E-43E8-9A2D-BD7236100B1F}" type="pres">
      <dgm:prSet presAssocID="{1DE621DA-42F4-4A68-BC68-1B7F1EC9AFD1}" presName="Accent1Text" presStyleLbl="node1" presStyleIdx="3" presStyleCnt="8"/>
      <dgm:spPr/>
      <dgm:t>
        <a:bodyPr/>
        <a:lstStyle/>
        <a:p>
          <a:endParaRPr lang="en-US"/>
        </a:p>
      </dgm:t>
    </dgm:pt>
    <dgm:pt modelId="{7291550B-711F-4A15-BEEC-0F225B13706A}" type="pres">
      <dgm:prSet presAssocID="{1DE621DA-42F4-4A68-BC68-1B7F1EC9AFD1}" presName="spaceBetweenRectangles" presStyleCnt="0"/>
      <dgm:spPr/>
    </dgm:pt>
    <dgm:pt modelId="{B357AD5E-D851-40A0-858F-4C6A1C6CE830}" type="pres">
      <dgm:prSet presAssocID="{50E542DD-D316-425B-8C3A-B0810F602BFF}" presName="composite" presStyleCnt="0"/>
      <dgm:spPr/>
    </dgm:pt>
    <dgm:pt modelId="{760B38F8-164A-419E-8E1B-618ED3D19874}" type="pres">
      <dgm:prSet presAssocID="{50E542DD-D316-425B-8C3A-B0810F602BFF}" presName="Parent1" presStyleLbl="node1" presStyleIdx="4" presStyleCnt="8">
        <dgm:presLayoutVars>
          <dgm:chMax val="1"/>
          <dgm:chPref val="1"/>
          <dgm:bulletEnabled val="1"/>
        </dgm:presLayoutVars>
      </dgm:prSet>
      <dgm:spPr/>
      <dgm:t>
        <a:bodyPr/>
        <a:lstStyle/>
        <a:p>
          <a:endParaRPr lang="en-US"/>
        </a:p>
      </dgm:t>
    </dgm:pt>
    <dgm:pt modelId="{8821E281-4B69-4002-8E8B-93C5D58937C1}" type="pres">
      <dgm:prSet presAssocID="{50E542DD-D316-425B-8C3A-B0810F602BFF}" presName="Childtext1" presStyleLbl="revTx" presStyleIdx="2" presStyleCnt="4">
        <dgm:presLayoutVars>
          <dgm:chMax val="0"/>
          <dgm:chPref val="0"/>
          <dgm:bulletEnabled val="1"/>
        </dgm:presLayoutVars>
      </dgm:prSet>
      <dgm:spPr/>
      <dgm:t>
        <a:bodyPr/>
        <a:lstStyle/>
        <a:p>
          <a:endParaRPr lang="en-US"/>
        </a:p>
      </dgm:t>
    </dgm:pt>
    <dgm:pt modelId="{1B2D97FD-DA5D-4393-B19D-089E260CC30A}" type="pres">
      <dgm:prSet presAssocID="{50E542DD-D316-425B-8C3A-B0810F602BFF}" presName="BalanceSpacing" presStyleCnt="0"/>
      <dgm:spPr/>
    </dgm:pt>
    <dgm:pt modelId="{B8D9EC4F-3874-4626-BD70-8F73738AA41E}" type="pres">
      <dgm:prSet presAssocID="{50E542DD-D316-425B-8C3A-B0810F602BFF}" presName="BalanceSpacing1" presStyleCnt="0"/>
      <dgm:spPr/>
    </dgm:pt>
    <dgm:pt modelId="{268D6EDE-51C2-4863-A816-24F2FAA6BB9E}" type="pres">
      <dgm:prSet presAssocID="{898C3A07-223A-413A-95C7-3136B16D73B4}" presName="Accent1Text" presStyleLbl="node1" presStyleIdx="5" presStyleCnt="8"/>
      <dgm:spPr/>
      <dgm:t>
        <a:bodyPr/>
        <a:lstStyle/>
        <a:p>
          <a:endParaRPr lang="en-US"/>
        </a:p>
      </dgm:t>
    </dgm:pt>
    <dgm:pt modelId="{24273842-BB04-4121-A988-0CBE27304EBB}" type="pres">
      <dgm:prSet presAssocID="{898C3A07-223A-413A-95C7-3136B16D73B4}" presName="spaceBetweenRectangles" presStyleCnt="0"/>
      <dgm:spPr/>
    </dgm:pt>
    <dgm:pt modelId="{277B1CD4-B053-49C8-A46A-A34E62ECBB59}" type="pres">
      <dgm:prSet presAssocID="{F12CDE6A-635C-42FD-BFC3-ED24753B0F9C}" presName="composite" presStyleCnt="0"/>
      <dgm:spPr/>
    </dgm:pt>
    <dgm:pt modelId="{D00250F5-1597-45C5-9DE6-F9291B17477F}" type="pres">
      <dgm:prSet presAssocID="{F12CDE6A-635C-42FD-BFC3-ED24753B0F9C}" presName="Parent1" presStyleLbl="node1" presStyleIdx="6" presStyleCnt="8">
        <dgm:presLayoutVars>
          <dgm:chMax val="1"/>
          <dgm:chPref val="1"/>
          <dgm:bulletEnabled val="1"/>
        </dgm:presLayoutVars>
      </dgm:prSet>
      <dgm:spPr/>
      <dgm:t>
        <a:bodyPr/>
        <a:lstStyle/>
        <a:p>
          <a:endParaRPr lang="en-US"/>
        </a:p>
      </dgm:t>
    </dgm:pt>
    <dgm:pt modelId="{C011DCC6-6E01-4922-9448-550E71F8982B}" type="pres">
      <dgm:prSet presAssocID="{F12CDE6A-635C-42FD-BFC3-ED24753B0F9C}" presName="Childtext1" presStyleLbl="revTx" presStyleIdx="3" presStyleCnt="4">
        <dgm:presLayoutVars>
          <dgm:chMax val="0"/>
          <dgm:chPref val="0"/>
          <dgm:bulletEnabled val="1"/>
        </dgm:presLayoutVars>
      </dgm:prSet>
      <dgm:spPr/>
      <dgm:t>
        <a:bodyPr/>
        <a:lstStyle/>
        <a:p>
          <a:endParaRPr lang="en-US"/>
        </a:p>
      </dgm:t>
    </dgm:pt>
    <dgm:pt modelId="{9A156C85-28CA-4B33-9E1F-93C5251430B6}" type="pres">
      <dgm:prSet presAssocID="{F12CDE6A-635C-42FD-BFC3-ED24753B0F9C}" presName="BalanceSpacing" presStyleCnt="0"/>
      <dgm:spPr/>
    </dgm:pt>
    <dgm:pt modelId="{A8879EBF-DF5A-4842-A339-45E4EA99BC71}" type="pres">
      <dgm:prSet presAssocID="{F12CDE6A-635C-42FD-BFC3-ED24753B0F9C}" presName="BalanceSpacing1" presStyleCnt="0"/>
      <dgm:spPr/>
    </dgm:pt>
    <dgm:pt modelId="{6A71DC89-A326-4E89-A862-0D78F567B710}" type="pres">
      <dgm:prSet presAssocID="{E3F693A2-E5BF-48B8-9F1A-D07FCF1E1F5E}" presName="Accent1Text" presStyleLbl="node1" presStyleIdx="7" presStyleCnt="8"/>
      <dgm:spPr/>
      <dgm:t>
        <a:bodyPr/>
        <a:lstStyle/>
        <a:p>
          <a:endParaRPr lang="en-US"/>
        </a:p>
      </dgm:t>
    </dgm:pt>
  </dgm:ptLst>
  <dgm:cxnLst>
    <dgm:cxn modelId="{45ACF05F-3B36-4D48-8493-3584C0394F24}" type="presOf" srcId="{37803791-A1E6-416F-810B-67F327578141}" destId="{7511B6E1-F49B-4CF4-9146-40E4031CAC90}" srcOrd="0" destOrd="0" presId="urn:microsoft.com/office/officeart/2008/layout/AlternatingHexagons"/>
    <dgm:cxn modelId="{87BBD65F-A659-45E7-B97E-7EB4EE18B790}" type="presOf" srcId="{456B6A35-27D2-497D-A87E-ED9C3066A497}" destId="{329206DD-647F-4E60-8815-F6F0741723F3}" srcOrd="0" destOrd="0" presId="urn:microsoft.com/office/officeart/2008/layout/AlternatingHexagons"/>
    <dgm:cxn modelId="{02BC7C49-2F1B-4ADE-B080-2038144AAD05}" type="presOf" srcId="{97F12EF6-DC6C-408A-82D1-006E42486B28}" destId="{4EFAA3C7-D774-40C6-861F-1F9EF4DBFE75}" srcOrd="0" destOrd="0" presId="urn:microsoft.com/office/officeart/2008/layout/AlternatingHexagons"/>
    <dgm:cxn modelId="{D22E6A35-5F79-414A-8FD1-CEE6D789149A}" srcId="{EC3250AC-EEE3-49B8-8507-7AB9A329DA89}" destId="{50E542DD-D316-425B-8C3A-B0810F602BFF}" srcOrd="2" destOrd="0" parTransId="{F9CF5434-645C-45D0-9AAC-E4FAD840D056}" sibTransId="{898C3A07-223A-413A-95C7-3136B16D73B4}"/>
    <dgm:cxn modelId="{07749A5C-9F24-4858-BA66-8514181C846F}" type="presOf" srcId="{1F6E396D-A126-4E70-B3E4-7A405842D504}" destId="{2621E822-F681-4B13-AD55-E8053C58E5AE}" srcOrd="0" destOrd="0" presId="urn:microsoft.com/office/officeart/2008/layout/AlternatingHexagons"/>
    <dgm:cxn modelId="{93B3E8B0-2429-43BB-B7FD-1D66A011F2EB}" type="presOf" srcId="{898C3A07-223A-413A-95C7-3136B16D73B4}" destId="{268D6EDE-51C2-4863-A816-24F2FAA6BB9E}" srcOrd="0" destOrd="0" presId="urn:microsoft.com/office/officeart/2008/layout/AlternatingHexagons"/>
    <dgm:cxn modelId="{DC506B4F-E935-47A7-80CB-0BF97F5AB2E6}" srcId="{9E3E6C5E-A203-4791-8BF5-67BD909A9E07}" destId="{456B6A35-27D2-497D-A87E-ED9C3066A497}" srcOrd="0" destOrd="0" parTransId="{C5AE2E83-54A8-40BD-B2A0-CAF4BC926CD9}" sibTransId="{5DE189F8-0A58-41AD-8587-B890729AE0FD}"/>
    <dgm:cxn modelId="{CC1DF8AA-FA83-4C6E-9412-2D476B7C8A43}" type="presOf" srcId="{9E3E6C5E-A203-4791-8BF5-67BD909A9E07}" destId="{C7C9B15B-EA26-4106-A4FE-96C1C001AA60}" srcOrd="0" destOrd="0" presId="urn:microsoft.com/office/officeart/2008/layout/AlternatingHexagons"/>
    <dgm:cxn modelId="{26C9A168-A861-418C-88F9-EFF6D1FE9678}" type="presOf" srcId="{FDA6C8A8-27FE-4F0B-BF7C-9B896AEA9DCC}" destId="{C011DCC6-6E01-4922-9448-550E71F8982B}" srcOrd="0" destOrd="0" presId="urn:microsoft.com/office/officeart/2008/layout/AlternatingHexagons"/>
    <dgm:cxn modelId="{8C29A77A-410A-427E-A7E6-7FFAD0337A25}" type="presOf" srcId="{194F668E-CC9C-4199-8582-2A9DEC187313}" destId="{8821E281-4B69-4002-8E8B-93C5D58937C1}" srcOrd="0" destOrd="0" presId="urn:microsoft.com/office/officeart/2008/layout/AlternatingHexagons"/>
    <dgm:cxn modelId="{432A699A-B1C4-4FDA-B77C-0FF18C279295}" type="presOf" srcId="{EC3250AC-EEE3-49B8-8507-7AB9A329DA89}" destId="{40B27280-D72C-4357-A6E6-62FAB532483B}" srcOrd="0" destOrd="0" presId="urn:microsoft.com/office/officeart/2008/layout/AlternatingHexagons"/>
    <dgm:cxn modelId="{7EF48312-C36C-49DD-BEE7-8C9E5D8628A7}" srcId="{EC3250AC-EEE3-49B8-8507-7AB9A329DA89}" destId="{9E3E6C5E-A203-4791-8BF5-67BD909A9E07}" srcOrd="0" destOrd="0" parTransId="{403C0D23-EE05-4091-805E-F951177B1675}" sibTransId="{37803791-A1E6-416F-810B-67F327578141}"/>
    <dgm:cxn modelId="{8AD1E038-FCE7-425C-B2BD-00005BDEEF23}" type="presOf" srcId="{F12CDE6A-635C-42FD-BFC3-ED24753B0F9C}" destId="{D00250F5-1597-45C5-9DE6-F9291B17477F}" srcOrd="0" destOrd="0" presId="urn:microsoft.com/office/officeart/2008/layout/AlternatingHexagons"/>
    <dgm:cxn modelId="{687E4903-E8AC-4AA0-ACA1-19C2FEE58850}" srcId="{EC3250AC-EEE3-49B8-8507-7AB9A329DA89}" destId="{97F12EF6-DC6C-408A-82D1-006E42486B28}" srcOrd="1" destOrd="0" parTransId="{AC2BC4F0-7ABB-499B-8E1C-E213E1DBDDCB}" sibTransId="{1DE621DA-42F4-4A68-BC68-1B7F1EC9AFD1}"/>
    <dgm:cxn modelId="{C30CE41C-F2B0-4AF0-8D66-81D988738AFC}" srcId="{50E542DD-D316-425B-8C3A-B0810F602BFF}" destId="{194F668E-CC9C-4199-8582-2A9DEC187313}" srcOrd="0" destOrd="0" parTransId="{3CDFE8F2-FD83-4025-94C5-5CD62EE20BB1}" sibTransId="{AABDDCF8-80BB-4A90-95C0-8ADCE752E3D2}"/>
    <dgm:cxn modelId="{A25A26D8-3336-4F76-92E9-21675DC5CCE7}" type="presOf" srcId="{1DE621DA-42F4-4A68-BC68-1B7F1EC9AFD1}" destId="{25B31D99-6D5E-43E8-9A2D-BD7236100B1F}" srcOrd="0" destOrd="0" presId="urn:microsoft.com/office/officeart/2008/layout/AlternatingHexagons"/>
    <dgm:cxn modelId="{4C2AB04E-1D2C-4403-A01F-85B8189C5D8A}" type="presOf" srcId="{E3F693A2-E5BF-48B8-9F1A-D07FCF1E1F5E}" destId="{6A71DC89-A326-4E89-A862-0D78F567B710}" srcOrd="0" destOrd="0" presId="urn:microsoft.com/office/officeart/2008/layout/AlternatingHexagons"/>
    <dgm:cxn modelId="{190A3A5C-BACE-4D92-B78F-5324A30DD0DD}" srcId="{F12CDE6A-635C-42FD-BFC3-ED24753B0F9C}" destId="{FDA6C8A8-27FE-4F0B-BF7C-9B896AEA9DCC}" srcOrd="0" destOrd="0" parTransId="{BD1E137E-CB8F-4BF8-B58F-FCD80B23BBF1}" sibTransId="{620C73A7-AA1C-483A-802B-230DADEFE951}"/>
    <dgm:cxn modelId="{F060E02C-A261-40CE-8267-0A6D46A6EEEC}" type="presOf" srcId="{50E542DD-D316-425B-8C3A-B0810F602BFF}" destId="{760B38F8-164A-419E-8E1B-618ED3D19874}" srcOrd="0" destOrd="0" presId="urn:microsoft.com/office/officeart/2008/layout/AlternatingHexagons"/>
    <dgm:cxn modelId="{09096250-A613-4DB0-89C0-F5DF6D1D9D67}" srcId="{97F12EF6-DC6C-408A-82D1-006E42486B28}" destId="{1F6E396D-A126-4E70-B3E4-7A405842D504}" srcOrd="0" destOrd="0" parTransId="{5EA48300-0420-4AC1-B73D-13F31CBF5668}" sibTransId="{74633163-3201-41B6-AC90-6CB881470B95}"/>
    <dgm:cxn modelId="{8E6CEC96-93C0-4300-B46F-B7B404BB0E46}" srcId="{EC3250AC-EEE3-49B8-8507-7AB9A329DA89}" destId="{F12CDE6A-635C-42FD-BFC3-ED24753B0F9C}" srcOrd="3" destOrd="0" parTransId="{F36B06D4-EB05-4D5D-A352-FAAF46D69C27}" sibTransId="{E3F693A2-E5BF-48B8-9F1A-D07FCF1E1F5E}"/>
    <dgm:cxn modelId="{F0A15C42-DA0C-450D-A97A-26B8EF1BC1FA}" type="presParOf" srcId="{40B27280-D72C-4357-A6E6-62FAB532483B}" destId="{9C20E7A5-774F-4551-A0E1-07BCACD88200}" srcOrd="0" destOrd="0" presId="urn:microsoft.com/office/officeart/2008/layout/AlternatingHexagons"/>
    <dgm:cxn modelId="{52B99FBB-FCB8-4E9F-8BC6-C069AA952E61}" type="presParOf" srcId="{9C20E7A5-774F-4551-A0E1-07BCACD88200}" destId="{C7C9B15B-EA26-4106-A4FE-96C1C001AA60}" srcOrd="0" destOrd="0" presId="urn:microsoft.com/office/officeart/2008/layout/AlternatingHexagons"/>
    <dgm:cxn modelId="{96889F84-12D1-4C37-9697-A95F695EA75D}" type="presParOf" srcId="{9C20E7A5-774F-4551-A0E1-07BCACD88200}" destId="{329206DD-647F-4E60-8815-F6F0741723F3}" srcOrd="1" destOrd="0" presId="urn:microsoft.com/office/officeart/2008/layout/AlternatingHexagons"/>
    <dgm:cxn modelId="{62982ABB-E665-4146-817B-C05A3C16E150}" type="presParOf" srcId="{9C20E7A5-774F-4551-A0E1-07BCACD88200}" destId="{606592C6-594B-452E-89C8-3780B46C10FB}" srcOrd="2" destOrd="0" presId="urn:microsoft.com/office/officeart/2008/layout/AlternatingHexagons"/>
    <dgm:cxn modelId="{7EEC5B98-C485-440C-8820-D0C95B42DB9A}" type="presParOf" srcId="{9C20E7A5-774F-4551-A0E1-07BCACD88200}" destId="{469981D2-51D2-4344-8330-105024C4CB2B}" srcOrd="3" destOrd="0" presId="urn:microsoft.com/office/officeart/2008/layout/AlternatingHexagons"/>
    <dgm:cxn modelId="{6251B182-16E8-433F-AA58-D38361D9510C}" type="presParOf" srcId="{9C20E7A5-774F-4551-A0E1-07BCACD88200}" destId="{7511B6E1-F49B-4CF4-9146-40E4031CAC90}" srcOrd="4" destOrd="0" presId="urn:microsoft.com/office/officeart/2008/layout/AlternatingHexagons"/>
    <dgm:cxn modelId="{4871B759-C68A-4FBE-BFEA-8C7D3A880480}" type="presParOf" srcId="{40B27280-D72C-4357-A6E6-62FAB532483B}" destId="{599E5641-6008-434B-8125-B4D96B388F69}" srcOrd="1" destOrd="0" presId="urn:microsoft.com/office/officeart/2008/layout/AlternatingHexagons"/>
    <dgm:cxn modelId="{E952C79A-A465-4793-8FC3-4F9863E46D14}" type="presParOf" srcId="{40B27280-D72C-4357-A6E6-62FAB532483B}" destId="{5B1EC231-816E-46A0-B671-2C1B392927FB}" srcOrd="2" destOrd="0" presId="urn:microsoft.com/office/officeart/2008/layout/AlternatingHexagons"/>
    <dgm:cxn modelId="{522F6B34-79CC-4BA9-A2F9-A7D863A1A29F}" type="presParOf" srcId="{5B1EC231-816E-46A0-B671-2C1B392927FB}" destId="{4EFAA3C7-D774-40C6-861F-1F9EF4DBFE75}" srcOrd="0" destOrd="0" presId="urn:microsoft.com/office/officeart/2008/layout/AlternatingHexagons"/>
    <dgm:cxn modelId="{9AFFCD74-71C6-427D-A2EC-8CA9AC66C877}" type="presParOf" srcId="{5B1EC231-816E-46A0-B671-2C1B392927FB}" destId="{2621E822-F681-4B13-AD55-E8053C58E5AE}" srcOrd="1" destOrd="0" presId="urn:microsoft.com/office/officeart/2008/layout/AlternatingHexagons"/>
    <dgm:cxn modelId="{14883D7A-EF97-4846-8D9D-A6DB7DC69547}" type="presParOf" srcId="{5B1EC231-816E-46A0-B671-2C1B392927FB}" destId="{75301711-9772-45BD-B5C4-95AFBEC83D97}" srcOrd="2" destOrd="0" presId="urn:microsoft.com/office/officeart/2008/layout/AlternatingHexagons"/>
    <dgm:cxn modelId="{79D5AC4A-D3D7-41F5-9200-59F131876CBC}" type="presParOf" srcId="{5B1EC231-816E-46A0-B671-2C1B392927FB}" destId="{F83F71E7-1EC1-48B7-AF03-D49195EA516C}" srcOrd="3" destOrd="0" presId="urn:microsoft.com/office/officeart/2008/layout/AlternatingHexagons"/>
    <dgm:cxn modelId="{3A3ED2B9-2857-4ECF-A3BA-E60E5222DC97}" type="presParOf" srcId="{5B1EC231-816E-46A0-B671-2C1B392927FB}" destId="{25B31D99-6D5E-43E8-9A2D-BD7236100B1F}" srcOrd="4" destOrd="0" presId="urn:microsoft.com/office/officeart/2008/layout/AlternatingHexagons"/>
    <dgm:cxn modelId="{B9CA99E0-9B8E-4D84-BD60-B26EE6303D2F}" type="presParOf" srcId="{40B27280-D72C-4357-A6E6-62FAB532483B}" destId="{7291550B-711F-4A15-BEEC-0F225B13706A}" srcOrd="3" destOrd="0" presId="urn:microsoft.com/office/officeart/2008/layout/AlternatingHexagons"/>
    <dgm:cxn modelId="{857F0B75-F5EF-4BC6-A211-E990865FB424}" type="presParOf" srcId="{40B27280-D72C-4357-A6E6-62FAB532483B}" destId="{B357AD5E-D851-40A0-858F-4C6A1C6CE830}" srcOrd="4" destOrd="0" presId="urn:microsoft.com/office/officeart/2008/layout/AlternatingHexagons"/>
    <dgm:cxn modelId="{6B3EAD83-DAA1-4B19-9CEF-3DA7EC92B69D}" type="presParOf" srcId="{B357AD5E-D851-40A0-858F-4C6A1C6CE830}" destId="{760B38F8-164A-419E-8E1B-618ED3D19874}" srcOrd="0" destOrd="0" presId="urn:microsoft.com/office/officeart/2008/layout/AlternatingHexagons"/>
    <dgm:cxn modelId="{42109D6F-B62B-438E-A87B-DB214D8304CE}" type="presParOf" srcId="{B357AD5E-D851-40A0-858F-4C6A1C6CE830}" destId="{8821E281-4B69-4002-8E8B-93C5D58937C1}" srcOrd="1" destOrd="0" presId="urn:microsoft.com/office/officeart/2008/layout/AlternatingHexagons"/>
    <dgm:cxn modelId="{24B25ADD-6218-42D7-96FE-078968CDB716}" type="presParOf" srcId="{B357AD5E-D851-40A0-858F-4C6A1C6CE830}" destId="{1B2D97FD-DA5D-4393-B19D-089E260CC30A}" srcOrd="2" destOrd="0" presId="urn:microsoft.com/office/officeart/2008/layout/AlternatingHexagons"/>
    <dgm:cxn modelId="{4F077A39-4B87-4F2D-90A3-FACC9E9D9473}" type="presParOf" srcId="{B357AD5E-D851-40A0-858F-4C6A1C6CE830}" destId="{B8D9EC4F-3874-4626-BD70-8F73738AA41E}" srcOrd="3" destOrd="0" presId="urn:microsoft.com/office/officeart/2008/layout/AlternatingHexagons"/>
    <dgm:cxn modelId="{5D437C6F-7CAE-403E-9D08-C07EB4AA7183}" type="presParOf" srcId="{B357AD5E-D851-40A0-858F-4C6A1C6CE830}" destId="{268D6EDE-51C2-4863-A816-24F2FAA6BB9E}" srcOrd="4" destOrd="0" presId="urn:microsoft.com/office/officeart/2008/layout/AlternatingHexagons"/>
    <dgm:cxn modelId="{ED99BB99-4B05-4D2F-888A-F3C6257BAC6C}" type="presParOf" srcId="{40B27280-D72C-4357-A6E6-62FAB532483B}" destId="{24273842-BB04-4121-A988-0CBE27304EBB}" srcOrd="5" destOrd="0" presId="urn:microsoft.com/office/officeart/2008/layout/AlternatingHexagons"/>
    <dgm:cxn modelId="{0155C266-1645-4B12-A3E6-CEFC0F8C45FF}" type="presParOf" srcId="{40B27280-D72C-4357-A6E6-62FAB532483B}" destId="{277B1CD4-B053-49C8-A46A-A34E62ECBB59}" srcOrd="6" destOrd="0" presId="urn:microsoft.com/office/officeart/2008/layout/AlternatingHexagons"/>
    <dgm:cxn modelId="{62BB8830-7EEA-424C-98F1-63962348A941}" type="presParOf" srcId="{277B1CD4-B053-49C8-A46A-A34E62ECBB59}" destId="{D00250F5-1597-45C5-9DE6-F9291B17477F}" srcOrd="0" destOrd="0" presId="urn:microsoft.com/office/officeart/2008/layout/AlternatingHexagons"/>
    <dgm:cxn modelId="{6FB029CE-EAE2-4F13-B9AA-0EC38DD6FF3A}" type="presParOf" srcId="{277B1CD4-B053-49C8-A46A-A34E62ECBB59}" destId="{C011DCC6-6E01-4922-9448-550E71F8982B}" srcOrd="1" destOrd="0" presId="urn:microsoft.com/office/officeart/2008/layout/AlternatingHexagons"/>
    <dgm:cxn modelId="{948696DF-7A0C-48FA-B5C0-386361DD84AC}" type="presParOf" srcId="{277B1CD4-B053-49C8-A46A-A34E62ECBB59}" destId="{9A156C85-28CA-4B33-9E1F-93C5251430B6}" srcOrd="2" destOrd="0" presId="urn:microsoft.com/office/officeart/2008/layout/AlternatingHexagons"/>
    <dgm:cxn modelId="{13C59CE5-E717-447B-B6B0-EE70432547E3}" type="presParOf" srcId="{277B1CD4-B053-49C8-A46A-A34E62ECBB59}" destId="{A8879EBF-DF5A-4842-A339-45E4EA99BC71}" srcOrd="3" destOrd="0" presId="urn:microsoft.com/office/officeart/2008/layout/AlternatingHexagons"/>
    <dgm:cxn modelId="{1264D59F-3854-41A7-B54A-98CC4BA8FC04}" type="presParOf" srcId="{277B1CD4-B053-49C8-A46A-A34E62ECBB59}" destId="{6A71DC89-A326-4E89-A862-0D78F567B710}"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098613-4468-405D-B57D-65B44C2A51A6}" type="doc">
      <dgm:prSet loTypeId="urn:microsoft.com/office/officeart/2005/8/layout/list1" loCatId="list" qsTypeId="urn:microsoft.com/office/officeart/2005/8/quickstyle/simple1" qsCatId="simple" csTypeId="urn:microsoft.com/office/officeart/2005/8/colors/colorful1#7" csCatId="colorful" phldr="1"/>
      <dgm:spPr/>
      <dgm:t>
        <a:bodyPr/>
        <a:lstStyle/>
        <a:p>
          <a:endParaRPr lang="en-US"/>
        </a:p>
      </dgm:t>
    </dgm:pt>
    <dgm:pt modelId="{620948C2-E547-4418-8280-3DA946B5FF04}">
      <dgm:prSet phldrT="[Text]" custT="1"/>
      <dgm:spPr/>
      <dgm:t>
        <a:bodyPr/>
        <a:lstStyle/>
        <a:p>
          <a:r>
            <a:rPr lang="en-US" sz="1600" smtClean="0"/>
            <a:t>Infosys : CC, Industry Electives, FEP, Conference Sponsorship .</a:t>
          </a:r>
          <a:endParaRPr lang="en-US" sz="1600"/>
        </a:p>
      </dgm:t>
    </dgm:pt>
    <dgm:pt modelId="{C5193C0D-5B7C-4C2A-B8A4-3B8E3F5BEEC8}" type="parTrans" cxnId="{C15C491F-DFB5-41C3-A996-C3DC8CECD14F}">
      <dgm:prSet/>
      <dgm:spPr/>
      <dgm:t>
        <a:bodyPr/>
        <a:lstStyle/>
        <a:p>
          <a:endParaRPr lang="en-US" sz="4400"/>
        </a:p>
      </dgm:t>
    </dgm:pt>
    <dgm:pt modelId="{444486A1-0C96-4BB4-8E66-DB565AD02C91}" type="sibTrans" cxnId="{C15C491F-DFB5-41C3-A996-C3DC8CECD14F}">
      <dgm:prSet/>
      <dgm:spPr/>
      <dgm:t>
        <a:bodyPr/>
        <a:lstStyle/>
        <a:p>
          <a:endParaRPr lang="en-US" sz="4400"/>
        </a:p>
      </dgm:t>
    </dgm:pt>
    <dgm:pt modelId="{24FA41A5-094B-4FE0-8423-24DA2CC5515A}">
      <dgm:prSet custT="1"/>
      <dgm:spPr/>
      <dgm:t>
        <a:bodyPr/>
        <a:lstStyle/>
        <a:p>
          <a:r>
            <a:rPr lang="en-US" sz="1600" smtClean="0"/>
            <a:t>Accenture: HSFP, Radio Jockey, Innovation Center, Conference Sponsorship .</a:t>
          </a:r>
          <a:endParaRPr lang="en-US" sz="1600" dirty="0" smtClean="0"/>
        </a:p>
      </dgm:t>
    </dgm:pt>
    <dgm:pt modelId="{F4B60EF3-5432-48F1-A226-19900FC8CEA2}" type="parTrans" cxnId="{637CCB3C-DAD1-4E8C-908B-794FBE3435DA}">
      <dgm:prSet/>
      <dgm:spPr/>
      <dgm:t>
        <a:bodyPr/>
        <a:lstStyle/>
        <a:p>
          <a:endParaRPr lang="en-US" sz="4400"/>
        </a:p>
      </dgm:t>
    </dgm:pt>
    <dgm:pt modelId="{A912A1F5-FC40-4B86-A655-87FE2510ADBD}" type="sibTrans" cxnId="{637CCB3C-DAD1-4E8C-908B-794FBE3435DA}">
      <dgm:prSet/>
      <dgm:spPr/>
      <dgm:t>
        <a:bodyPr/>
        <a:lstStyle/>
        <a:p>
          <a:endParaRPr lang="en-US" sz="4400"/>
        </a:p>
      </dgm:t>
    </dgm:pt>
    <dgm:pt modelId="{07EB8441-BD7D-4745-A15B-3219394D4687}">
      <dgm:prSet custT="1"/>
      <dgm:spPr/>
      <dgm:t>
        <a:bodyPr/>
        <a:lstStyle/>
        <a:p>
          <a:r>
            <a:rPr lang="en-US" sz="1600" smtClean="0"/>
            <a:t>Persistent: Symposium, Persistent TPO meet, Student BE Project, Local IV by invitation, Conference Sponsorship &amp; invited talk, Resource person for IOW etc.</a:t>
          </a:r>
          <a:endParaRPr lang="en-US" sz="1600" dirty="0" smtClean="0"/>
        </a:p>
      </dgm:t>
    </dgm:pt>
    <dgm:pt modelId="{DC50F5E2-2512-4CCE-9E4A-B214E899B001}" type="parTrans" cxnId="{7AACE291-90AA-49AF-A277-34081F512659}">
      <dgm:prSet/>
      <dgm:spPr/>
      <dgm:t>
        <a:bodyPr/>
        <a:lstStyle/>
        <a:p>
          <a:endParaRPr lang="en-US" sz="4400"/>
        </a:p>
      </dgm:t>
    </dgm:pt>
    <dgm:pt modelId="{4F19B5A6-A2A1-4357-9D30-FD899E47AE9C}" type="sibTrans" cxnId="{7AACE291-90AA-49AF-A277-34081F512659}">
      <dgm:prSet/>
      <dgm:spPr/>
      <dgm:t>
        <a:bodyPr/>
        <a:lstStyle/>
        <a:p>
          <a:endParaRPr lang="en-US" sz="4400"/>
        </a:p>
      </dgm:t>
    </dgm:pt>
    <dgm:pt modelId="{3B8FBF06-2691-4AC1-BD5C-59EE7A586183}">
      <dgm:prSet custT="1"/>
      <dgm:spPr/>
      <dgm:t>
        <a:bodyPr/>
        <a:lstStyle/>
        <a:p>
          <a:r>
            <a:rPr lang="en-US" sz="1600" smtClean="0"/>
            <a:t>Microsoft : Microsoft Student Associate Program, MSN Academic Alliance</a:t>
          </a:r>
          <a:endParaRPr lang="en-US" sz="1600" dirty="0" smtClean="0"/>
        </a:p>
      </dgm:t>
    </dgm:pt>
    <dgm:pt modelId="{B8BA5DFB-28A8-4D94-B5FC-FBB8A779DF95}" type="parTrans" cxnId="{D308D700-C597-499C-B9E9-FD0A7A280EBA}">
      <dgm:prSet/>
      <dgm:spPr/>
      <dgm:t>
        <a:bodyPr/>
        <a:lstStyle/>
        <a:p>
          <a:endParaRPr lang="en-US" sz="4400"/>
        </a:p>
      </dgm:t>
    </dgm:pt>
    <dgm:pt modelId="{738283D8-1453-41F8-A168-1BDDF24CF2C0}" type="sibTrans" cxnId="{D308D700-C597-499C-B9E9-FD0A7A280EBA}">
      <dgm:prSet/>
      <dgm:spPr/>
      <dgm:t>
        <a:bodyPr/>
        <a:lstStyle/>
        <a:p>
          <a:endParaRPr lang="en-US" sz="4400"/>
        </a:p>
      </dgm:t>
    </dgm:pt>
    <dgm:pt modelId="{439215C6-EC3B-4E06-95D9-D085E509FB1D}">
      <dgm:prSet custT="1"/>
      <dgm:spPr/>
      <dgm:t>
        <a:bodyPr/>
        <a:lstStyle/>
        <a:p>
          <a:r>
            <a:rPr lang="en-US" sz="1600" smtClean="0"/>
            <a:t>TCS : Resource person in SDP, Conference, IOW.</a:t>
          </a:r>
          <a:endParaRPr lang="en-US" sz="1600" dirty="0" smtClean="0"/>
        </a:p>
      </dgm:t>
    </dgm:pt>
    <dgm:pt modelId="{ADB053FD-2E64-4F34-984D-D46AE05DCFBD}" type="parTrans" cxnId="{8C0AA79C-811E-4A3E-A894-FA3EA1577789}">
      <dgm:prSet/>
      <dgm:spPr/>
      <dgm:t>
        <a:bodyPr/>
        <a:lstStyle/>
        <a:p>
          <a:endParaRPr lang="en-US" sz="4400"/>
        </a:p>
      </dgm:t>
    </dgm:pt>
    <dgm:pt modelId="{9BC41CD9-6392-40ED-AC8B-EBB46E6A9B72}" type="sibTrans" cxnId="{8C0AA79C-811E-4A3E-A894-FA3EA1577789}">
      <dgm:prSet/>
      <dgm:spPr/>
      <dgm:t>
        <a:bodyPr/>
        <a:lstStyle/>
        <a:p>
          <a:endParaRPr lang="en-US" sz="4400"/>
        </a:p>
      </dgm:t>
    </dgm:pt>
    <dgm:pt modelId="{C3704B5B-5DF0-4322-BDC0-26BAE83A964A}">
      <dgm:prSet custT="1"/>
      <dgm:spPr/>
      <dgm:t>
        <a:bodyPr/>
        <a:lstStyle/>
        <a:p>
          <a:r>
            <a:rPr lang="en-US" sz="1600" smtClean="0"/>
            <a:t>And many more..</a:t>
          </a:r>
          <a:endParaRPr lang="en-US" sz="1600" dirty="0" smtClean="0"/>
        </a:p>
      </dgm:t>
    </dgm:pt>
    <dgm:pt modelId="{1AF54EC6-6862-4886-B5FE-C1AA8C5C76FF}" type="parTrans" cxnId="{D04F69B5-F7A7-4401-996B-62111F44AD1D}">
      <dgm:prSet/>
      <dgm:spPr/>
      <dgm:t>
        <a:bodyPr/>
        <a:lstStyle/>
        <a:p>
          <a:endParaRPr lang="en-US" sz="4400"/>
        </a:p>
      </dgm:t>
    </dgm:pt>
    <dgm:pt modelId="{B0694E4A-745A-4228-B633-B84AF658F6E4}" type="sibTrans" cxnId="{D04F69B5-F7A7-4401-996B-62111F44AD1D}">
      <dgm:prSet/>
      <dgm:spPr/>
      <dgm:t>
        <a:bodyPr/>
        <a:lstStyle/>
        <a:p>
          <a:endParaRPr lang="en-US" sz="4400"/>
        </a:p>
      </dgm:t>
    </dgm:pt>
    <dgm:pt modelId="{1CE628FC-8530-4919-B6BA-8D5BCCB9DAF7}" type="pres">
      <dgm:prSet presAssocID="{25098613-4468-405D-B57D-65B44C2A51A6}" presName="linear" presStyleCnt="0">
        <dgm:presLayoutVars>
          <dgm:dir/>
          <dgm:animLvl val="lvl"/>
          <dgm:resizeHandles val="exact"/>
        </dgm:presLayoutVars>
      </dgm:prSet>
      <dgm:spPr/>
      <dgm:t>
        <a:bodyPr/>
        <a:lstStyle/>
        <a:p>
          <a:endParaRPr lang="en-US"/>
        </a:p>
      </dgm:t>
    </dgm:pt>
    <dgm:pt modelId="{37D10768-F792-46F5-970B-BCF4F5C9EFDB}" type="pres">
      <dgm:prSet presAssocID="{620948C2-E547-4418-8280-3DA946B5FF04}" presName="parentLin" presStyleCnt="0"/>
      <dgm:spPr/>
    </dgm:pt>
    <dgm:pt modelId="{8693263E-B125-4F7B-ABE6-EDE6D290153F}" type="pres">
      <dgm:prSet presAssocID="{620948C2-E547-4418-8280-3DA946B5FF04}" presName="parentLeftMargin" presStyleLbl="node1" presStyleIdx="0" presStyleCnt="6"/>
      <dgm:spPr/>
      <dgm:t>
        <a:bodyPr/>
        <a:lstStyle/>
        <a:p>
          <a:endParaRPr lang="en-US"/>
        </a:p>
      </dgm:t>
    </dgm:pt>
    <dgm:pt modelId="{030CD115-C318-4629-A5E2-1E202E0FAA5A}" type="pres">
      <dgm:prSet presAssocID="{620948C2-E547-4418-8280-3DA946B5FF04}" presName="parentText" presStyleLbl="node1" presStyleIdx="0" presStyleCnt="6">
        <dgm:presLayoutVars>
          <dgm:chMax val="0"/>
          <dgm:bulletEnabled val="1"/>
        </dgm:presLayoutVars>
      </dgm:prSet>
      <dgm:spPr/>
      <dgm:t>
        <a:bodyPr/>
        <a:lstStyle/>
        <a:p>
          <a:endParaRPr lang="en-US"/>
        </a:p>
      </dgm:t>
    </dgm:pt>
    <dgm:pt modelId="{FAECB641-A2A4-44A0-B6F3-0ECD576A377D}" type="pres">
      <dgm:prSet presAssocID="{620948C2-E547-4418-8280-3DA946B5FF04}" presName="negativeSpace" presStyleCnt="0"/>
      <dgm:spPr/>
    </dgm:pt>
    <dgm:pt modelId="{651D6D7D-CE67-4E19-8F5D-24F9F6709774}" type="pres">
      <dgm:prSet presAssocID="{620948C2-E547-4418-8280-3DA946B5FF04}" presName="childText" presStyleLbl="conFgAcc1" presStyleIdx="0" presStyleCnt="6">
        <dgm:presLayoutVars>
          <dgm:bulletEnabled val="1"/>
        </dgm:presLayoutVars>
      </dgm:prSet>
      <dgm:spPr/>
    </dgm:pt>
    <dgm:pt modelId="{EC1742F0-6BB5-4193-89CC-593520740FD5}" type="pres">
      <dgm:prSet presAssocID="{444486A1-0C96-4BB4-8E66-DB565AD02C91}" presName="spaceBetweenRectangles" presStyleCnt="0"/>
      <dgm:spPr/>
    </dgm:pt>
    <dgm:pt modelId="{B857B564-4E98-43AD-986B-8F32B4113505}" type="pres">
      <dgm:prSet presAssocID="{24FA41A5-094B-4FE0-8423-24DA2CC5515A}" presName="parentLin" presStyleCnt="0"/>
      <dgm:spPr/>
    </dgm:pt>
    <dgm:pt modelId="{48ED65B7-C714-4822-9E54-FA5259D88A52}" type="pres">
      <dgm:prSet presAssocID="{24FA41A5-094B-4FE0-8423-24DA2CC5515A}" presName="parentLeftMargin" presStyleLbl="node1" presStyleIdx="0" presStyleCnt="6"/>
      <dgm:spPr/>
      <dgm:t>
        <a:bodyPr/>
        <a:lstStyle/>
        <a:p>
          <a:endParaRPr lang="en-US"/>
        </a:p>
      </dgm:t>
    </dgm:pt>
    <dgm:pt modelId="{E3BA7F7B-1EDD-4C8A-B732-BA1D62934F34}" type="pres">
      <dgm:prSet presAssocID="{24FA41A5-094B-4FE0-8423-24DA2CC5515A}" presName="parentText" presStyleLbl="node1" presStyleIdx="1" presStyleCnt="6">
        <dgm:presLayoutVars>
          <dgm:chMax val="0"/>
          <dgm:bulletEnabled val="1"/>
        </dgm:presLayoutVars>
      </dgm:prSet>
      <dgm:spPr/>
      <dgm:t>
        <a:bodyPr/>
        <a:lstStyle/>
        <a:p>
          <a:endParaRPr lang="en-US"/>
        </a:p>
      </dgm:t>
    </dgm:pt>
    <dgm:pt modelId="{213579E2-C7ED-45D5-B5BA-F9553B4D72A3}" type="pres">
      <dgm:prSet presAssocID="{24FA41A5-094B-4FE0-8423-24DA2CC5515A}" presName="negativeSpace" presStyleCnt="0"/>
      <dgm:spPr/>
    </dgm:pt>
    <dgm:pt modelId="{938123CD-B136-4176-9398-A88F4D6CF783}" type="pres">
      <dgm:prSet presAssocID="{24FA41A5-094B-4FE0-8423-24DA2CC5515A}" presName="childText" presStyleLbl="conFgAcc1" presStyleIdx="1" presStyleCnt="6">
        <dgm:presLayoutVars>
          <dgm:bulletEnabled val="1"/>
        </dgm:presLayoutVars>
      </dgm:prSet>
      <dgm:spPr/>
    </dgm:pt>
    <dgm:pt modelId="{782BD252-14C3-43DE-9E92-D064E8AB39A4}" type="pres">
      <dgm:prSet presAssocID="{A912A1F5-FC40-4B86-A655-87FE2510ADBD}" presName="spaceBetweenRectangles" presStyleCnt="0"/>
      <dgm:spPr/>
    </dgm:pt>
    <dgm:pt modelId="{0CB5FCCA-86D0-4575-A146-25EA2516EB3C}" type="pres">
      <dgm:prSet presAssocID="{07EB8441-BD7D-4745-A15B-3219394D4687}" presName="parentLin" presStyleCnt="0"/>
      <dgm:spPr/>
    </dgm:pt>
    <dgm:pt modelId="{8AD3DE9B-4497-4C82-8805-354525DF9F78}" type="pres">
      <dgm:prSet presAssocID="{07EB8441-BD7D-4745-A15B-3219394D4687}" presName="parentLeftMargin" presStyleLbl="node1" presStyleIdx="1" presStyleCnt="6"/>
      <dgm:spPr/>
      <dgm:t>
        <a:bodyPr/>
        <a:lstStyle/>
        <a:p>
          <a:endParaRPr lang="en-US"/>
        </a:p>
      </dgm:t>
    </dgm:pt>
    <dgm:pt modelId="{D50C7218-FA6E-4851-8DC4-8C4935C1CC33}" type="pres">
      <dgm:prSet presAssocID="{07EB8441-BD7D-4745-A15B-3219394D4687}" presName="parentText" presStyleLbl="node1" presStyleIdx="2" presStyleCnt="6">
        <dgm:presLayoutVars>
          <dgm:chMax val="0"/>
          <dgm:bulletEnabled val="1"/>
        </dgm:presLayoutVars>
      </dgm:prSet>
      <dgm:spPr/>
      <dgm:t>
        <a:bodyPr/>
        <a:lstStyle/>
        <a:p>
          <a:endParaRPr lang="en-US"/>
        </a:p>
      </dgm:t>
    </dgm:pt>
    <dgm:pt modelId="{08068119-7F22-4124-8991-F494FFBEE4C3}" type="pres">
      <dgm:prSet presAssocID="{07EB8441-BD7D-4745-A15B-3219394D4687}" presName="negativeSpace" presStyleCnt="0"/>
      <dgm:spPr/>
    </dgm:pt>
    <dgm:pt modelId="{6B665B33-D8E3-4E17-8C20-988B83770157}" type="pres">
      <dgm:prSet presAssocID="{07EB8441-BD7D-4745-A15B-3219394D4687}" presName="childText" presStyleLbl="conFgAcc1" presStyleIdx="2" presStyleCnt="6">
        <dgm:presLayoutVars>
          <dgm:bulletEnabled val="1"/>
        </dgm:presLayoutVars>
      </dgm:prSet>
      <dgm:spPr/>
    </dgm:pt>
    <dgm:pt modelId="{9E0A5D33-F6E9-4D9C-ABA9-1FC7D5C25400}" type="pres">
      <dgm:prSet presAssocID="{4F19B5A6-A2A1-4357-9D30-FD899E47AE9C}" presName="spaceBetweenRectangles" presStyleCnt="0"/>
      <dgm:spPr/>
    </dgm:pt>
    <dgm:pt modelId="{291E339C-06B8-4B30-9CA5-3E593FE42A09}" type="pres">
      <dgm:prSet presAssocID="{3B8FBF06-2691-4AC1-BD5C-59EE7A586183}" presName="parentLin" presStyleCnt="0"/>
      <dgm:spPr/>
    </dgm:pt>
    <dgm:pt modelId="{E6CF9BA0-5F63-4C24-AB52-CF90260700B6}" type="pres">
      <dgm:prSet presAssocID="{3B8FBF06-2691-4AC1-BD5C-59EE7A586183}" presName="parentLeftMargin" presStyleLbl="node1" presStyleIdx="2" presStyleCnt="6"/>
      <dgm:spPr/>
      <dgm:t>
        <a:bodyPr/>
        <a:lstStyle/>
        <a:p>
          <a:endParaRPr lang="en-US"/>
        </a:p>
      </dgm:t>
    </dgm:pt>
    <dgm:pt modelId="{07F56473-8F06-4DC3-8E9D-C01679968FE5}" type="pres">
      <dgm:prSet presAssocID="{3B8FBF06-2691-4AC1-BD5C-59EE7A586183}" presName="parentText" presStyleLbl="node1" presStyleIdx="3" presStyleCnt="6">
        <dgm:presLayoutVars>
          <dgm:chMax val="0"/>
          <dgm:bulletEnabled val="1"/>
        </dgm:presLayoutVars>
      </dgm:prSet>
      <dgm:spPr/>
      <dgm:t>
        <a:bodyPr/>
        <a:lstStyle/>
        <a:p>
          <a:endParaRPr lang="en-US"/>
        </a:p>
      </dgm:t>
    </dgm:pt>
    <dgm:pt modelId="{3EBDBD79-E79D-40C9-BEF3-1A06E06170B1}" type="pres">
      <dgm:prSet presAssocID="{3B8FBF06-2691-4AC1-BD5C-59EE7A586183}" presName="negativeSpace" presStyleCnt="0"/>
      <dgm:spPr/>
    </dgm:pt>
    <dgm:pt modelId="{9244A7A3-3F47-4526-B860-A2C3F8AFED3A}" type="pres">
      <dgm:prSet presAssocID="{3B8FBF06-2691-4AC1-BD5C-59EE7A586183}" presName="childText" presStyleLbl="conFgAcc1" presStyleIdx="3" presStyleCnt="6">
        <dgm:presLayoutVars>
          <dgm:bulletEnabled val="1"/>
        </dgm:presLayoutVars>
      </dgm:prSet>
      <dgm:spPr/>
    </dgm:pt>
    <dgm:pt modelId="{3CF376C7-7C04-459B-AC1F-2A5A51A0C53C}" type="pres">
      <dgm:prSet presAssocID="{738283D8-1453-41F8-A168-1BDDF24CF2C0}" presName="spaceBetweenRectangles" presStyleCnt="0"/>
      <dgm:spPr/>
    </dgm:pt>
    <dgm:pt modelId="{1C1BABDA-A9A9-40B3-9B74-2C73DCE2D38F}" type="pres">
      <dgm:prSet presAssocID="{439215C6-EC3B-4E06-95D9-D085E509FB1D}" presName="parentLin" presStyleCnt="0"/>
      <dgm:spPr/>
    </dgm:pt>
    <dgm:pt modelId="{9A550905-CD36-44F1-884F-437B560E7890}" type="pres">
      <dgm:prSet presAssocID="{439215C6-EC3B-4E06-95D9-D085E509FB1D}" presName="parentLeftMargin" presStyleLbl="node1" presStyleIdx="3" presStyleCnt="6"/>
      <dgm:spPr/>
      <dgm:t>
        <a:bodyPr/>
        <a:lstStyle/>
        <a:p>
          <a:endParaRPr lang="en-US"/>
        </a:p>
      </dgm:t>
    </dgm:pt>
    <dgm:pt modelId="{BB23F9C0-1CD4-4A68-8938-0B2DC7E23155}" type="pres">
      <dgm:prSet presAssocID="{439215C6-EC3B-4E06-95D9-D085E509FB1D}" presName="parentText" presStyleLbl="node1" presStyleIdx="4" presStyleCnt="6">
        <dgm:presLayoutVars>
          <dgm:chMax val="0"/>
          <dgm:bulletEnabled val="1"/>
        </dgm:presLayoutVars>
      </dgm:prSet>
      <dgm:spPr/>
      <dgm:t>
        <a:bodyPr/>
        <a:lstStyle/>
        <a:p>
          <a:endParaRPr lang="en-US"/>
        </a:p>
      </dgm:t>
    </dgm:pt>
    <dgm:pt modelId="{28D1B62A-B887-433C-9B22-02DAC1AF5A68}" type="pres">
      <dgm:prSet presAssocID="{439215C6-EC3B-4E06-95D9-D085E509FB1D}" presName="negativeSpace" presStyleCnt="0"/>
      <dgm:spPr/>
    </dgm:pt>
    <dgm:pt modelId="{9E89E662-2E1C-4D45-BAE2-E6B2A4FDA8A0}" type="pres">
      <dgm:prSet presAssocID="{439215C6-EC3B-4E06-95D9-D085E509FB1D}" presName="childText" presStyleLbl="conFgAcc1" presStyleIdx="4" presStyleCnt="6">
        <dgm:presLayoutVars>
          <dgm:bulletEnabled val="1"/>
        </dgm:presLayoutVars>
      </dgm:prSet>
      <dgm:spPr/>
    </dgm:pt>
    <dgm:pt modelId="{6E0C0C55-C329-4AF3-9976-22025CD4CA6F}" type="pres">
      <dgm:prSet presAssocID="{9BC41CD9-6392-40ED-AC8B-EBB46E6A9B72}" presName="spaceBetweenRectangles" presStyleCnt="0"/>
      <dgm:spPr/>
    </dgm:pt>
    <dgm:pt modelId="{506612EE-A86B-4E83-8F5F-A5FABB91BEFD}" type="pres">
      <dgm:prSet presAssocID="{C3704B5B-5DF0-4322-BDC0-26BAE83A964A}" presName="parentLin" presStyleCnt="0"/>
      <dgm:spPr/>
    </dgm:pt>
    <dgm:pt modelId="{A31C94D6-282A-4D3F-80E2-728C33C17F74}" type="pres">
      <dgm:prSet presAssocID="{C3704B5B-5DF0-4322-BDC0-26BAE83A964A}" presName="parentLeftMargin" presStyleLbl="node1" presStyleIdx="4" presStyleCnt="6"/>
      <dgm:spPr/>
      <dgm:t>
        <a:bodyPr/>
        <a:lstStyle/>
        <a:p>
          <a:endParaRPr lang="en-US"/>
        </a:p>
      </dgm:t>
    </dgm:pt>
    <dgm:pt modelId="{CE9C0CEC-06BE-4A8E-A76C-A2D71F933203}" type="pres">
      <dgm:prSet presAssocID="{C3704B5B-5DF0-4322-BDC0-26BAE83A964A}" presName="parentText" presStyleLbl="node1" presStyleIdx="5" presStyleCnt="6">
        <dgm:presLayoutVars>
          <dgm:chMax val="0"/>
          <dgm:bulletEnabled val="1"/>
        </dgm:presLayoutVars>
      </dgm:prSet>
      <dgm:spPr/>
      <dgm:t>
        <a:bodyPr/>
        <a:lstStyle/>
        <a:p>
          <a:endParaRPr lang="en-US"/>
        </a:p>
      </dgm:t>
    </dgm:pt>
    <dgm:pt modelId="{C82B3B61-A311-4416-9777-493603111F1F}" type="pres">
      <dgm:prSet presAssocID="{C3704B5B-5DF0-4322-BDC0-26BAE83A964A}" presName="negativeSpace" presStyleCnt="0"/>
      <dgm:spPr/>
    </dgm:pt>
    <dgm:pt modelId="{493B3A6F-C43E-48DD-ABC2-68174D79CFB4}" type="pres">
      <dgm:prSet presAssocID="{C3704B5B-5DF0-4322-BDC0-26BAE83A964A}" presName="childText" presStyleLbl="conFgAcc1" presStyleIdx="5" presStyleCnt="6">
        <dgm:presLayoutVars>
          <dgm:bulletEnabled val="1"/>
        </dgm:presLayoutVars>
      </dgm:prSet>
      <dgm:spPr/>
    </dgm:pt>
  </dgm:ptLst>
  <dgm:cxnLst>
    <dgm:cxn modelId="{6C2193C9-6EAA-4903-B414-C1BFC749C0E5}" type="presOf" srcId="{07EB8441-BD7D-4745-A15B-3219394D4687}" destId="{8AD3DE9B-4497-4C82-8805-354525DF9F78}" srcOrd="0" destOrd="0" presId="urn:microsoft.com/office/officeart/2005/8/layout/list1"/>
    <dgm:cxn modelId="{DCADBD9B-6C6F-4076-8A11-BCCC807E063B}" type="presOf" srcId="{C3704B5B-5DF0-4322-BDC0-26BAE83A964A}" destId="{CE9C0CEC-06BE-4A8E-A76C-A2D71F933203}" srcOrd="1" destOrd="0" presId="urn:microsoft.com/office/officeart/2005/8/layout/list1"/>
    <dgm:cxn modelId="{8C0AA79C-811E-4A3E-A894-FA3EA1577789}" srcId="{25098613-4468-405D-B57D-65B44C2A51A6}" destId="{439215C6-EC3B-4E06-95D9-D085E509FB1D}" srcOrd="4" destOrd="0" parTransId="{ADB053FD-2E64-4F34-984D-D46AE05DCFBD}" sibTransId="{9BC41CD9-6392-40ED-AC8B-EBB46E6A9B72}"/>
    <dgm:cxn modelId="{2B5C07D2-6FA9-4076-8024-6AEF8FEFBB3A}" type="presOf" srcId="{24FA41A5-094B-4FE0-8423-24DA2CC5515A}" destId="{48ED65B7-C714-4822-9E54-FA5259D88A52}" srcOrd="0" destOrd="0" presId="urn:microsoft.com/office/officeart/2005/8/layout/list1"/>
    <dgm:cxn modelId="{1706143F-FE59-4A0A-A18E-003CA39D6179}" type="presOf" srcId="{439215C6-EC3B-4E06-95D9-D085E509FB1D}" destId="{9A550905-CD36-44F1-884F-437B560E7890}" srcOrd="0" destOrd="0" presId="urn:microsoft.com/office/officeart/2005/8/layout/list1"/>
    <dgm:cxn modelId="{279FA2BC-6EDA-4C35-8D25-702ED1A56405}" type="presOf" srcId="{3B8FBF06-2691-4AC1-BD5C-59EE7A586183}" destId="{07F56473-8F06-4DC3-8E9D-C01679968FE5}" srcOrd="1" destOrd="0" presId="urn:microsoft.com/office/officeart/2005/8/layout/list1"/>
    <dgm:cxn modelId="{EE30A13C-250A-4EC0-AC5A-A84768D6F3A9}" type="presOf" srcId="{620948C2-E547-4418-8280-3DA946B5FF04}" destId="{030CD115-C318-4629-A5E2-1E202E0FAA5A}" srcOrd="1" destOrd="0" presId="urn:microsoft.com/office/officeart/2005/8/layout/list1"/>
    <dgm:cxn modelId="{637CCB3C-DAD1-4E8C-908B-794FBE3435DA}" srcId="{25098613-4468-405D-B57D-65B44C2A51A6}" destId="{24FA41A5-094B-4FE0-8423-24DA2CC5515A}" srcOrd="1" destOrd="0" parTransId="{F4B60EF3-5432-48F1-A226-19900FC8CEA2}" sibTransId="{A912A1F5-FC40-4B86-A655-87FE2510ADBD}"/>
    <dgm:cxn modelId="{5E3C3D77-EB9D-4F0F-BE5B-A3BB5ED64D46}" type="presOf" srcId="{3B8FBF06-2691-4AC1-BD5C-59EE7A586183}" destId="{E6CF9BA0-5F63-4C24-AB52-CF90260700B6}" srcOrd="0" destOrd="0" presId="urn:microsoft.com/office/officeart/2005/8/layout/list1"/>
    <dgm:cxn modelId="{D308D700-C597-499C-B9E9-FD0A7A280EBA}" srcId="{25098613-4468-405D-B57D-65B44C2A51A6}" destId="{3B8FBF06-2691-4AC1-BD5C-59EE7A586183}" srcOrd="3" destOrd="0" parTransId="{B8BA5DFB-28A8-4D94-B5FC-FBB8A779DF95}" sibTransId="{738283D8-1453-41F8-A168-1BDDF24CF2C0}"/>
    <dgm:cxn modelId="{5DA2BC49-E740-4A4C-9A40-88069041E691}" type="presOf" srcId="{07EB8441-BD7D-4745-A15B-3219394D4687}" destId="{D50C7218-FA6E-4851-8DC4-8C4935C1CC33}" srcOrd="1" destOrd="0" presId="urn:microsoft.com/office/officeart/2005/8/layout/list1"/>
    <dgm:cxn modelId="{C15C491F-DFB5-41C3-A996-C3DC8CECD14F}" srcId="{25098613-4468-405D-B57D-65B44C2A51A6}" destId="{620948C2-E547-4418-8280-3DA946B5FF04}" srcOrd="0" destOrd="0" parTransId="{C5193C0D-5B7C-4C2A-B8A4-3B8E3F5BEEC8}" sibTransId="{444486A1-0C96-4BB4-8E66-DB565AD02C91}"/>
    <dgm:cxn modelId="{7AACE291-90AA-49AF-A277-34081F512659}" srcId="{25098613-4468-405D-B57D-65B44C2A51A6}" destId="{07EB8441-BD7D-4745-A15B-3219394D4687}" srcOrd="2" destOrd="0" parTransId="{DC50F5E2-2512-4CCE-9E4A-B214E899B001}" sibTransId="{4F19B5A6-A2A1-4357-9D30-FD899E47AE9C}"/>
    <dgm:cxn modelId="{B6482C22-9291-4F4B-8DD3-8994146479C7}" type="presOf" srcId="{25098613-4468-405D-B57D-65B44C2A51A6}" destId="{1CE628FC-8530-4919-B6BA-8D5BCCB9DAF7}" srcOrd="0" destOrd="0" presId="urn:microsoft.com/office/officeart/2005/8/layout/list1"/>
    <dgm:cxn modelId="{53662E10-FA8A-40FD-9965-E7681DF003F1}" type="presOf" srcId="{620948C2-E547-4418-8280-3DA946B5FF04}" destId="{8693263E-B125-4F7B-ABE6-EDE6D290153F}" srcOrd="0" destOrd="0" presId="urn:microsoft.com/office/officeart/2005/8/layout/list1"/>
    <dgm:cxn modelId="{D04F69B5-F7A7-4401-996B-62111F44AD1D}" srcId="{25098613-4468-405D-B57D-65B44C2A51A6}" destId="{C3704B5B-5DF0-4322-BDC0-26BAE83A964A}" srcOrd="5" destOrd="0" parTransId="{1AF54EC6-6862-4886-B5FE-C1AA8C5C76FF}" sibTransId="{B0694E4A-745A-4228-B633-B84AF658F6E4}"/>
    <dgm:cxn modelId="{4CE8B6B3-4A88-4899-8094-BE6F03A05BDF}" type="presOf" srcId="{C3704B5B-5DF0-4322-BDC0-26BAE83A964A}" destId="{A31C94D6-282A-4D3F-80E2-728C33C17F74}" srcOrd="0" destOrd="0" presId="urn:microsoft.com/office/officeart/2005/8/layout/list1"/>
    <dgm:cxn modelId="{0321435A-0EF6-4739-80D4-66133142107E}" type="presOf" srcId="{439215C6-EC3B-4E06-95D9-D085E509FB1D}" destId="{BB23F9C0-1CD4-4A68-8938-0B2DC7E23155}" srcOrd="1" destOrd="0" presId="urn:microsoft.com/office/officeart/2005/8/layout/list1"/>
    <dgm:cxn modelId="{034628E5-1BB4-4C35-8488-77A2137D99E1}" type="presOf" srcId="{24FA41A5-094B-4FE0-8423-24DA2CC5515A}" destId="{E3BA7F7B-1EDD-4C8A-B732-BA1D62934F34}" srcOrd="1" destOrd="0" presId="urn:microsoft.com/office/officeart/2005/8/layout/list1"/>
    <dgm:cxn modelId="{00986115-3BDF-4524-A6E9-F31BC7DE8304}" type="presParOf" srcId="{1CE628FC-8530-4919-B6BA-8D5BCCB9DAF7}" destId="{37D10768-F792-46F5-970B-BCF4F5C9EFDB}" srcOrd="0" destOrd="0" presId="urn:microsoft.com/office/officeart/2005/8/layout/list1"/>
    <dgm:cxn modelId="{8DF57F12-B10C-4236-A9C1-82B020A55329}" type="presParOf" srcId="{37D10768-F792-46F5-970B-BCF4F5C9EFDB}" destId="{8693263E-B125-4F7B-ABE6-EDE6D290153F}" srcOrd="0" destOrd="0" presId="urn:microsoft.com/office/officeart/2005/8/layout/list1"/>
    <dgm:cxn modelId="{568E65A1-3326-43A2-A870-AAB15E12BA14}" type="presParOf" srcId="{37D10768-F792-46F5-970B-BCF4F5C9EFDB}" destId="{030CD115-C318-4629-A5E2-1E202E0FAA5A}" srcOrd="1" destOrd="0" presId="urn:microsoft.com/office/officeart/2005/8/layout/list1"/>
    <dgm:cxn modelId="{8A558421-BB8C-40CC-91D9-52455E850D68}" type="presParOf" srcId="{1CE628FC-8530-4919-B6BA-8D5BCCB9DAF7}" destId="{FAECB641-A2A4-44A0-B6F3-0ECD576A377D}" srcOrd="1" destOrd="0" presId="urn:microsoft.com/office/officeart/2005/8/layout/list1"/>
    <dgm:cxn modelId="{49359D74-659F-4E30-96FC-E27A45F9935D}" type="presParOf" srcId="{1CE628FC-8530-4919-B6BA-8D5BCCB9DAF7}" destId="{651D6D7D-CE67-4E19-8F5D-24F9F6709774}" srcOrd="2" destOrd="0" presId="urn:microsoft.com/office/officeart/2005/8/layout/list1"/>
    <dgm:cxn modelId="{D76EA9D2-C05F-4A1B-99D8-519E5E1B8705}" type="presParOf" srcId="{1CE628FC-8530-4919-B6BA-8D5BCCB9DAF7}" destId="{EC1742F0-6BB5-4193-89CC-593520740FD5}" srcOrd="3" destOrd="0" presId="urn:microsoft.com/office/officeart/2005/8/layout/list1"/>
    <dgm:cxn modelId="{6EF29A0F-1BAB-4FD1-926A-7B7C71871AAF}" type="presParOf" srcId="{1CE628FC-8530-4919-B6BA-8D5BCCB9DAF7}" destId="{B857B564-4E98-43AD-986B-8F32B4113505}" srcOrd="4" destOrd="0" presId="urn:microsoft.com/office/officeart/2005/8/layout/list1"/>
    <dgm:cxn modelId="{8B9CEE61-C3D7-4C53-972F-8769B9F9C51E}" type="presParOf" srcId="{B857B564-4E98-43AD-986B-8F32B4113505}" destId="{48ED65B7-C714-4822-9E54-FA5259D88A52}" srcOrd="0" destOrd="0" presId="urn:microsoft.com/office/officeart/2005/8/layout/list1"/>
    <dgm:cxn modelId="{9DF59F96-07E6-4AB6-A831-55D73491B19A}" type="presParOf" srcId="{B857B564-4E98-43AD-986B-8F32B4113505}" destId="{E3BA7F7B-1EDD-4C8A-B732-BA1D62934F34}" srcOrd="1" destOrd="0" presId="urn:microsoft.com/office/officeart/2005/8/layout/list1"/>
    <dgm:cxn modelId="{31F636B3-0EFC-4510-8808-DE62D30F4C5E}" type="presParOf" srcId="{1CE628FC-8530-4919-B6BA-8D5BCCB9DAF7}" destId="{213579E2-C7ED-45D5-B5BA-F9553B4D72A3}" srcOrd="5" destOrd="0" presId="urn:microsoft.com/office/officeart/2005/8/layout/list1"/>
    <dgm:cxn modelId="{0981B51D-7B41-4AD5-B33C-8E8D50109CA4}" type="presParOf" srcId="{1CE628FC-8530-4919-B6BA-8D5BCCB9DAF7}" destId="{938123CD-B136-4176-9398-A88F4D6CF783}" srcOrd="6" destOrd="0" presId="urn:microsoft.com/office/officeart/2005/8/layout/list1"/>
    <dgm:cxn modelId="{66B22181-CDD3-43BF-9F64-96164D56DF27}" type="presParOf" srcId="{1CE628FC-8530-4919-B6BA-8D5BCCB9DAF7}" destId="{782BD252-14C3-43DE-9E92-D064E8AB39A4}" srcOrd="7" destOrd="0" presId="urn:microsoft.com/office/officeart/2005/8/layout/list1"/>
    <dgm:cxn modelId="{D284790B-ADBC-402D-99EA-5388E0B02363}" type="presParOf" srcId="{1CE628FC-8530-4919-B6BA-8D5BCCB9DAF7}" destId="{0CB5FCCA-86D0-4575-A146-25EA2516EB3C}" srcOrd="8" destOrd="0" presId="urn:microsoft.com/office/officeart/2005/8/layout/list1"/>
    <dgm:cxn modelId="{35681225-9D8E-4EEA-BEF0-A372DB79E40B}" type="presParOf" srcId="{0CB5FCCA-86D0-4575-A146-25EA2516EB3C}" destId="{8AD3DE9B-4497-4C82-8805-354525DF9F78}" srcOrd="0" destOrd="0" presId="urn:microsoft.com/office/officeart/2005/8/layout/list1"/>
    <dgm:cxn modelId="{3E59D5C0-1059-4DAF-BFE8-B549A9700792}" type="presParOf" srcId="{0CB5FCCA-86D0-4575-A146-25EA2516EB3C}" destId="{D50C7218-FA6E-4851-8DC4-8C4935C1CC33}" srcOrd="1" destOrd="0" presId="urn:microsoft.com/office/officeart/2005/8/layout/list1"/>
    <dgm:cxn modelId="{06DB9E94-24E9-49B2-8626-DC6CE8BC492F}" type="presParOf" srcId="{1CE628FC-8530-4919-B6BA-8D5BCCB9DAF7}" destId="{08068119-7F22-4124-8991-F494FFBEE4C3}" srcOrd="9" destOrd="0" presId="urn:microsoft.com/office/officeart/2005/8/layout/list1"/>
    <dgm:cxn modelId="{5E46F602-5E5E-4F20-8707-3E5C45B10709}" type="presParOf" srcId="{1CE628FC-8530-4919-B6BA-8D5BCCB9DAF7}" destId="{6B665B33-D8E3-4E17-8C20-988B83770157}" srcOrd="10" destOrd="0" presId="urn:microsoft.com/office/officeart/2005/8/layout/list1"/>
    <dgm:cxn modelId="{3B2B17CD-A0C8-4D6F-8725-4824BF372E98}" type="presParOf" srcId="{1CE628FC-8530-4919-B6BA-8D5BCCB9DAF7}" destId="{9E0A5D33-F6E9-4D9C-ABA9-1FC7D5C25400}" srcOrd="11" destOrd="0" presId="urn:microsoft.com/office/officeart/2005/8/layout/list1"/>
    <dgm:cxn modelId="{AF710809-CDD9-4F52-9F06-3A00825291D3}" type="presParOf" srcId="{1CE628FC-8530-4919-B6BA-8D5BCCB9DAF7}" destId="{291E339C-06B8-4B30-9CA5-3E593FE42A09}" srcOrd="12" destOrd="0" presId="urn:microsoft.com/office/officeart/2005/8/layout/list1"/>
    <dgm:cxn modelId="{96B986B6-A3B0-420B-BDA5-139F0192FD9B}" type="presParOf" srcId="{291E339C-06B8-4B30-9CA5-3E593FE42A09}" destId="{E6CF9BA0-5F63-4C24-AB52-CF90260700B6}" srcOrd="0" destOrd="0" presId="urn:microsoft.com/office/officeart/2005/8/layout/list1"/>
    <dgm:cxn modelId="{5FBD894B-E5F9-47A7-9E82-CB61C7B5EED6}" type="presParOf" srcId="{291E339C-06B8-4B30-9CA5-3E593FE42A09}" destId="{07F56473-8F06-4DC3-8E9D-C01679968FE5}" srcOrd="1" destOrd="0" presId="urn:microsoft.com/office/officeart/2005/8/layout/list1"/>
    <dgm:cxn modelId="{AE863D7E-75D6-4ED5-980C-C46FA1ADE45D}" type="presParOf" srcId="{1CE628FC-8530-4919-B6BA-8D5BCCB9DAF7}" destId="{3EBDBD79-E79D-40C9-BEF3-1A06E06170B1}" srcOrd="13" destOrd="0" presId="urn:microsoft.com/office/officeart/2005/8/layout/list1"/>
    <dgm:cxn modelId="{7AF58A4A-0D56-4E47-9C7E-3EEF739B0EDB}" type="presParOf" srcId="{1CE628FC-8530-4919-B6BA-8D5BCCB9DAF7}" destId="{9244A7A3-3F47-4526-B860-A2C3F8AFED3A}" srcOrd="14" destOrd="0" presId="urn:microsoft.com/office/officeart/2005/8/layout/list1"/>
    <dgm:cxn modelId="{8ECDE21A-9B46-4A14-924D-626D15785054}" type="presParOf" srcId="{1CE628FC-8530-4919-B6BA-8D5BCCB9DAF7}" destId="{3CF376C7-7C04-459B-AC1F-2A5A51A0C53C}" srcOrd="15" destOrd="0" presId="urn:microsoft.com/office/officeart/2005/8/layout/list1"/>
    <dgm:cxn modelId="{D3B7A37E-94B8-40A4-975A-C1856D5F66B3}" type="presParOf" srcId="{1CE628FC-8530-4919-B6BA-8D5BCCB9DAF7}" destId="{1C1BABDA-A9A9-40B3-9B74-2C73DCE2D38F}" srcOrd="16" destOrd="0" presId="urn:microsoft.com/office/officeart/2005/8/layout/list1"/>
    <dgm:cxn modelId="{D2C8F939-AE40-42AF-A3D9-F2B752E304BE}" type="presParOf" srcId="{1C1BABDA-A9A9-40B3-9B74-2C73DCE2D38F}" destId="{9A550905-CD36-44F1-884F-437B560E7890}" srcOrd="0" destOrd="0" presId="urn:microsoft.com/office/officeart/2005/8/layout/list1"/>
    <dgm:cxn modelId="{16C5E3F5-F9AF-4EB4-A1D4-578591ED9797}" type="presParOf" srcId="{1C1BABDA-A9A9-40B3-9B74-2C73DCE2D38F}" destId="{BB23F9C0-1CD4-4A68-8938-0B2DC7E23155}" srcOrd="1" destOrd="0" presId="urn:microsoft.com/office/officeart/2005/8/layout/list1"/>
    <dgm:cxn modelId="{75A380E9-2034-45A0-8557-25418EBA67FD}" type="presParOf" srcId="{1CE628FC-8530-4919-B6BA-8D5BCCB9DAF7}" destId="{28D1B62A-B887-433C-9B22-02DAC1AF5A68}" srcOrd="17" destOrd="0" presId="urn:microsoft.com/office/officeart/2005/8/layout/list1"/>
    <dgm:cxn modelId="{308BB73E-C63E-44E2-88FB-302AEF33C3EC}" type="presParOf" srcId="{1CE628FC-8530-4919-B6BA-8D5BCCB9DAF7}" destId="{9E89E662-2E1C-4D45-BAE2-E6B2A4FDA8A0}" srcOrd="18" destOrd="0" presId="urn:microsoft.com/office/officeart/2005/8/layout/list1"/>
    <dgm:cxn modelId="{4B8AAC1A-5C38-48C4-934B-3F99F8E4770A}" type="presParOf" srcId="{1CE628FC-8530-4919-B6BA-8D5BCCB9DAF7}" destId="{6E0C0C55-C329-4AF3-9976-22025CD4CA6F}" srcOrd="19" destOrd="0" presId="urn:microsoft.com/office/officeart/2005/8/layout/list1"/>
    <dgm:cxn modelId="{45B512E7-E1AD-46EE-9E18-C285C64B9263}" type="presParOf" srcId="{1CE628FC-8530-4919-B6BA-8D5BCCB9DAF7}" destId="{506612EE-A86B-4E83-8F5F-A5FABB91BEFD}" srcOrd="20" destOrd="0" presId="urn:microsoft.com/office/officeart/2005/8/layout/list1"/>
    <dgm:cxn modelId="{186C0667-15B6-40BB-966C-8FF0887C19A5}" type="presParOf" srcId="{506612EE-A86B-4E83-8F5F-A5FABB91BEFD}" destId="{A31C94D6-282A-4D3F-80E2-728C33C17F74}" srcOrd="0" destOrd="0" presId="urn:microsoft.com/office/officeart/2005/8/layout/list1"/>
    <dgm:cxn modelId="{D15F2382-9C25-47BA-8F73-1FA34FBFAF55}" type="presParOf" srcId="{506612EE-A86B-4E83-8F5F-A5FABB91BEFD}" destId="{CE9C0CEC-06BE-4A8E-A76C-A2D71F933203}" srcOrd="1" destOrd="0" presId="urn:microsoft.com/office/officeart/2005/8/layout/list1"/>
    <dgm:cxn modelId="{719E2882-03EA-44B6-ADBB-43D5C2AF7A92}" type="presParOf" srcId="{1CE628FC-8530-4919-B6BA-8D5BCCB9DAF7}" destId="{C82B3B61-A311-4416-9777-493603111F1F}" srcOrd="21" destOrd="0" presId="urn:microsoft.com/office/officeart/2005/8/layout/list1"/>
    <dgm:cxn modelId="{C993E316-C94D-4599-91C4-75AA59356993}" type="presParOf" srcId="{1CE628FC-8530-4919-B6BA-8D5BCCB9DAF7}" destId="{493B3A6F-C43E-48DD-ABC2-68174D79CFB4}"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692A14-993F-4DD2-9B01-80FCCD744D1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AA7A9051-9B55-44CA-9BFA-7632188EB1F4}">
      <dgm:prSet phldrT="[Text]" custT="1"/>
      <dgm:spPr/>
      <dgm:t>
        <a:bodyPr/>
        <a:lstStyle/>
        <a:p>
          <a:r>
            <a:rPr lang="en-US" sz="1600" dirty="0" smtClean="0"/>
            <a:t>Irrespective of Market trends &amp; Condition, the department is able to attract students and fill up all the seats.</a:t>
          </a:r>
          <a:endParaRPr lang="en-US" sz="1600" dirty="0"/>
        </a:p>
      </dgm:t>
    </dgm:pt>
    <dgm:pt modelId="{86F8984C-D6E6-4401-99AA-3C0BBE57CEC4}" type="parTrans" cxnId="{52796BBD-A496-4AC8-803C-D0C11C3ED0EA}">
      <dgm:prSet/>
      <dgm:spPr/>
      <dgm:t>
        <a:bodyPr/>
        <a:lstStyle/>
        <a:p>
          <a:endParaRPr lang="en-US" sz="3600"/>
        </a:p>
      </dgm:t>
    </dgm:pt>
    <dgm:pt modelId="{66E0605E-2595-4572-A754-A1C6546B5656}" type="sibTrans" cxnId="{52796BBD-A496-4AC8-803C-D0C11C3ED0EA}">
      <dgm:prSet/>
      <dgm:spPr/>
      <dgm:t>
        <a:bodyPr/>
        <a:lstStyle/>
        <a:p>
          <a:endParaRPr lang="en-US" sz="3600"/>
        </a:p>
      </dgm:t>
    </dgm:pt>
    <dgm:pt modelId="{5128B2D1-F3F2-477A-8152-863FA5252804}">
      <dgm:prSet custT="1"/>
      <dgm:spPr/>
      <dgm:t>
        <a:bodyPr/>
        <a:lstStyle/>
        <a:p>
          <a:r>
            <a:rPr lang="en-US" sz="1600" dirty="0" smtClean="0"/>
            <a:t>Consistent result above 90% with success rate 80%.</a:t>
          </a:r>
        </a:p>
      </dgm:t>
    </dgm:pt>
    <dgm:pt modelId="{62916C65-BFB4-4915-A191-CAE3EF041600}" type="parTrans" cxnId="{C4B3BD92-0AC6-483A-B3B9-1C0845ADC685}">
      <dgm:prSet/>
      <dgm:spPr/>
      <dgm:t>
        <a:bodyPr/>
        <a:lstStyle/>
        <a:p>
          <a:endParaRPr lang="en-US" sz="3600"/>
        </a:p>
      </dgm:t>
    </dgm:pt>
    <dgm:pt modelId="{F771376B-6591-4D53-84F7-A443B5614B5D}" type="sibTrans" cxnId="{C4B3BD92-0AC6-483A-B3B9-1C0845ADC685}">
      <dgm:prSet/>
      <dgm:spPr/>
      <dgm:t>
        <a:bodyPr/>
        <a:lstStyle/>
        <a:p>
          <a:endParaRPr lang="en-US" sz="3600"/>
        </a:p>
      </dgm:t>
    </dgm:pt>
    <dgm:pt modelId="{85865BFA-7CC2-4E2A-A7E6-FF648A32DF23}">
      <dgm:prSet custT="1"/>
      <dgm:spPr/>
      <dgm:t>
        <a:bodyPr/>
        <a:lstStyle/>
        <a:p>
          <a:r>
            <a:rPr lang="en-US" sz="1600" smtClean="0"/>
            <a:t>Consistent placement record , and is above75% out of  eligible students.</a:t>
          </a:r>
          <a:endParaRPr lang="en-US" sz="1600" dirty="0" smtClean="0"/>
        </a:p>
      </dgm:t>
    </dgm:pt>
    <dgm:pt modelId="{28D12C3E-8763-4611-878F-3B9B39E8A579}" type="parTrans" cxnId="{D27BA260-8ECD-47E9-B964-6E95267E09AF}">
      <dgm:prSet/>
      <dgm:spPr/>
      <dgm:t>
        <a:bodyPr/>
        <a:lstStyle/>
        <a:p>
          <a:endParaRPr lang="en-US" sz="3600"/>
        </a:p>
      </dgm:t>
    </dgm:pt>
    <dgm:pt modelId="{851F44F8-625F-4C85-B94F-7BE3694ABD1D}" type="sibTrans" cxnId="{D27BA260-8ECD-47E9-B964-6E95267E09AF}">
      <dgm:prSet/>
      <dgm:spPr/>
      <dgm:t>
        <a:bodyPr/>
        <a:lstStyle/>
        <a:p>
          <a:endParaRPr lang="en-US" sz="3600"/>
        </a:p>
      </dgm:t>
    </dgm:pt>
    <dgm:pt modelId="{B4419C83-0EAA-4E1A-97E7-9F7B9CAE9D34}">
      <dgm:prSet custT="1"/>
      <dgm:spPr/>
      <dgm:t>
        <a:bodyPr/>
        <a:lstStyle/>
        <a:p>
          <a:r>
            <a:rPr lang="en-US" sz="1600" dirty="0" smtClean="0"/>
            <a:t>Three toppers and one rank holder since 2005</a:t>
          </a:r>
        </a:p>
      </dgm:t>
    </dgm:pt>
    <dgm:pt modelId="{A3E44C2D-F0DD-4DBB-9D82-1A5F03BF819F}" type="parTrans" cxnId="{633EAC27-E6D3-45BB-A837-B073DE1D9659}">
      <dgm:prSet/>
      <dgm:spPr/>
      <dgm:t>
        <a:bodyPr/>
        <a:lstStyle/>
        <a:p>
          <a:endParaRPr lang="en-US" sz="3600"/>
        </a:p>
      </dgm:t>
    </dgm:pt>
    <dgm:pt modelId="{6E93A27C-DF9E-491B-956B-6AF22989B4B0}" type="sibTrans" cxnId="{633EAC27-E6D3-45BB-A837-B073DE1D9659}">
      <dgm:prSet/>
      <dgm:spPr/>
      <dgm:t>
        <a:bodyPr/>
        <a:lstStyle/>
        <a:p>
          <a:endParaRPr lang="en-US" sz="3600"/>
        </a:p>
      </dgm:t>
    </dgm:pt>
    <dgm:pt modelId="{BF096FDE-EF04-493E-9398-EF523A20E12D}">
      <dgm:prSet custT="1"/>
      <dgm:spPr/>
      <dgm:t>
        <a:bodyPr/>
        <a:lstStyle/>
        <a:p>
          <a:r>
            <a:rPr lang="en-US" sz="1600" dirty="0" smtClean="0"/>
            <a:t>100 % faculty is PG.</a:t>
          </a:r>
        </a:p>
      </dgm:t>
    </dgm:pt>
    <dgm:pt modelId="{84B91BD7-1ECA-426C-A3C6-9F25C5FF2FD6}" type="parTrans" cxnId="{BA5D72B2-CB33-4281-BF16-607121E32A71}">
      <dgm:prSet/>
      <dgm:spPr/>
      <dgm:t>
        <a:bodyPr/>
        <a:lstStyle/>
        <a:p>
          <a:endParaRPr lang="en-US" sz="3600"/>
        </a:p>
      </dgm:t>
    </dgm:pt>
    <dgm:pt modelId="{2F89C0A0-502A-43B6-A765-07E6C6B02A52}" type="sibTrans" cxnId="{BA5D72B2-CB33-4281-BF16-607121E32A71}">
      <dgm:prSet/>
      <dgm:spPr/>
      <dgm:t>
        <a:bodyPr/>
        <a:lstStyle/>
        <a:p>
          <a:endParaRPr lang="en-US" sz="3600"/>
        </a:p>
      </dgm:t>
    </dgm:pt>
    <dgm:pt modelId="{342F3075-60F7-4945-8A91-EA06648382ED}">
      <dgm:prSet custT="1"/>
      <dgm:spPr/>
      <dgm:t>
        <a:bodyPr/>
        <a:lstStyle/>
        <a:p>
          <a:r>
            <a:rPr lang="en-US" sz="1600" smtClean="0"/>
            <a:t>48% faculty have experience higher than 5 years in TCET &amp; 52% faculty have more than 5 years as a whole.</a:t>
          </a:r>
          <a:endParaRPr lang="en-US" sz="1600" dirty="0" smtClean="0"/>
        </a:p>
      </dgm:t>
    </dgm:pt>
    <dgm:pt modelId="{35FF6628-CDA3-41E1-9F49-E32BE3B6A4CF}" type="parTrans" cxnId="{3AB8F80B-C621-4BBE-9BF5-58A887DFF19C}">
      <dgm:prSet/>
      <dgm:spPr/>
      <dgm:t>
        <a:bodyPr/>
        <a:lstStyle/>
        <a:p>
          <a:endParaRPr lang="en-US" sz="3600"/>
        </a:p>
      </dgm:t>
    </dgm:pt>
    <dgm:pt modelId="{21B40E66-2C23-439B-82AA-AF7F21AC4AC5}" type="sibTrans" cxnId="{3AB8F80B-C621-4BBE-9BF5-58A887DFF19C}">
      <dgm:prSet/>
      <dgm:spPr/>
      <dgm:t>
        <a:bodyPr/>
        <a:lstStyle/>
        <a:p>
          <a:endParaRPr lang="en-US" sz="3600"/>
        </a:p>
      </dgm:t>
    </dgm:pt>
    <dgm:pt modelId="{56A10102-BD9A-4962-98AE-128B849A4515}">
      <dgm:prSet custT="1"/>
      <dgm:spPr/>
      <dgm:t>
        <a:bodyPr/>
        <a:lstStyle/>
        <a:p>
          <a:r>
            <a:rPr lang="en-US" sz="1600" smtClean="0"/>
            <a:t>Ranked high in 3i survey conducted by AICTE-CII in AY 2013-2014 and also participated for the current year survey (results awaited).</a:t>
          </a:r>
          <a:endParaRPr lang="en-US" sz="1600" dirty="0" smtClean="0"/>
        </a:p>
      </dgm:t>
    </dgm:pt>
    <dgm:pt modelId="{8E309232-3125-439A-8B6A-B40B559970BE}" type="parTrans" cxnId="{496A61F0-A051-4598-8339-98AF462C7F3F}">
      <dgm:prSet/>
      <dgm:spPr/>
      <dgm:t>
        <a:bodyPr/>
        <a:lstStyle/>
        <a:p>
          <a:endParaRPr lang="en-US" sz="3600"/>
        </a:p>
      </dgm:t>
    </dgm:pt>
    <dgm:pt modelId="{760653EF-F2DC-4CBE-8E95-69AE47CE5229}" type="sibTrans" cxnId="{496A61F0-A051-4598-8339-98AF462C7F3F}">
      <dgm:prSet/>
      <dgm:spPr/>
      <dgm:t>
        <a:bodyPr/>
        <a:lstStyle/>
        <a:p>
          <a:endParaRPr lang="en-US" sz="3600"/>
        </a:p>
      </dgm:t>
    </dgm:pt>
    <dgm:pt modelId="{2783CAC2-CC8E-4473-8C5B-0295F237C815}" type="pres">
      <dgm:prSet presAssocID="{56692A14-993F-4DD2-9B01-80FCCD744D12}" presName="rootnode" presStyleCnt="0">
        <dgm:presLayoutVars>
          <dgm:chMax/>
          <dgm:chPref/>
          <dgm:dir/>
          <dgm:animLvl val="lvl"/>
        </dgm:presLayoutVars>
      </dgm:prSet>
      <dgm:spPr/>
      <dgm:t>
        <a:bodyPr/>
        <a:lstStyle/>
        <a:p>
          <a:endParaRPr lang="en-US"/>
        </a:p>
      </dgm:t>
    </dgm:pt>
    <dgm:pt modelId="{1809CD6A-B3D5-4A98-8EB2-0D6906301BE1}" type="pres">
      <dgm:prSet presAssocID="{AA7A9051-9B55-44CA-9BFA-7632188EB1F4}" presName="composite" presStyleCnt="0"/>
      <dgm:spPr/>
    </dgm:pt>
    <dgm:pt modelId="{02A57477-1EEB-4287-B932-214B7A62C9A3}" type="pres">
      <dgm:prSet presAssocID="{AA7A9051-9B55-44CA-9BFA-7632188EB1F4}" presName="LShape" presStyleLbl="alignNode1" presStyleIdx="0" presStyleCnt="13"/>
      <dgm:spPr/>
    </dgm:pt>
    <dgm:pt modelId="{4D4A5646-63D2-423D-BE9D-0C02011A35CC}" type="pres">
      <dgm:prSet presAssocID="{AA7A9051-9B55-44CA-9BFA-7632188EB1F4}" presName="ParentText" presStyleLbl="revTx" presStyleIdx="0" presStyleCnt="7">
        <dgm:presLayoutVars>
          <dgm:chMax val="0"/>
          <dgm:chPref val="0"/>
          <dgm:bulletEnabled val="1"/>
        </dgm:presLayoutVars>
      </dgm:prSet>
      <dgm:spPr/>
      <dgm:t>
        <a:bodyPr/>
        <a:lstStyle/>
        <a:p>
          <a:endParaRPr lang="en-US"/>
        </a:p>
      </dgm:t>
    </dgm:pt>
    <dgm:pt modelId="{1A801759-29CD-43C3-B1CE-D22FB700DAD4}" type="pres">
      <dgm:prSet presAssocID="{AA7A9051-9B55-44CA-9BFA-7632188EB1F4}" presName="Triangle" presStyleLbl="alignNode1" presStyleIdx="1" presStyleCnt="13"/>
      <dgm:spPr/>
    </dgm:pt>
    <dgm:pt modelId="{A3185A63-0F67-47A8-A305-00B3E3F3B70A}" type="pres">
      <dgm:prSet presAssocID="{66E0605E-2595-4572-A754-A1C6546B5656}" presName="sibTrans" presStyleCnt="0"/>
      <dgm:spPr/>
    </dgm:pt>
    <dgm:pt modelId="{1FE969E3-A3B3-4FAD-A1A9-E4EE9C910C96}" type="pres">
      <dgm:prSet presAssocID="{66E0605E-2595-4572-A754-A1C6546B5656}" presName="space" presStyleCnt="0"/>
      <dgm:spPr/>
    </dgm:pt>
    <dgm:pt modelId="{14DE32D9-293D-4086-A802-E5D0D860FE60}" type="pres">
      <dgm:prSet presAssocID="{5128B2D1-F3F2-477A-8152-863FA5252804}" presName="composite" presStyleCnt="0"/>
      <dgm:spPr/>
    </dgm:pt>
    <dgm:pt modelId="{B20AD4AF-F7D5-40DC-B3F1-803ADFAB22C1}" type="pres">
      <dgm:prSet presAssocID="{5128B2D1-F3F2-477A-8152-863FA5252804}" presName="LShape" presStyleLbl="alignNode1" presStyleIdx="2" presStyleCnt="13"/>
      <dgm:spPr/>
    </dgm:pt>
    <dgm:pt modelId="{B8F035BE-9127-4306-8A81-815D3AC39842}" type="pres">
      <dgm:prSet presAssocID="{5128B2D1-F3F2-477A-8152-863FA5252804}" presName="ParentText" presStyleLbl="revTx" presStyleIdx="1" presStyleCnt="7">
        <dgm:presLayoutVars>
          <dgm:chMax val="0"/>
          <dgm:chPref val="0"/>
          <dgm:bulletEnabled val="1"/>
        </dgm:presLayoutVars>
      </dgm:prSet>
      <dgm:spPr/>
      <dgm:t>
        <a:bodyPr/>
        <a:lstStyle/>
        <a:p>
          <a:endParaRPr lang="en-US"/>
        </a:p>
      </dgm:t>
    </dgm:pt>
    <dgm:pt modelId="{4CA398E1-1BF3-4827-AA19-A122958F29F5}" type="pres">
      <dgm:prSet presAssocID="{5128B2D1-F3F2-477A-8152-863FA5252804}" presName="Triangle" presStyleLbl="alignNode1" presStyleIdx="3" presStyleCnt="13"/>
      <dgm:spPr/>
    </dgm:pt>
    <dgm:pt modelId="{ABC600BB-3F50-4394-A7AC-7FF2CAC76773}" type="pres">
      <dgm:prSet presAssocID="{F771376B-6591-4D53-84F7-A443B5614B5D}" presName="sibTrans" presStyleCnt="0"/>
      <dgm:spPr/>
    </dgm:pt>
    <dgm:pt modelId="{DC56DBC3-E952-49FD-A521-DBCEA607D7EC}" type="pres">
      <dgm:prSet presAssocID="{F771376B-6591-4D53-84F7-A443B5614B5D}" presName="space" presStyleCnt="0"/>
      <dgm:spPr/>
    </dgm:pt>
    <dgm:pt modelId="{988A986B-DDF3-49A2-B669-9984E23FF137}" type="pres">
      <dgm:prSet presAssocID="{85865BFA-7CC2-4E2A-A7E6-FF648A32DF23}" presName="composite" presStyleCnt="0"/>
      <dgm:spPr/>
    </dgm:pt>
    <dgm:pt modelId="{545F32AB-077C-40F2-9D46-BB720BFE2FDD}" type="pres">
      <dgm:prSet presAssocID="{85865BFA-7CC2-4E2A-A7E6-FF648A32DF23}" presName="LShape" presStyleLbl="alignNode1" presStyleIdx="4" presStyleCnt="13"/>
      <dgm:spPr/>
    </dgm:pt>
    <dgm:pt modelId="{34EF7F36-C224-493D-85B9-DB8AB0E1B04A}" type="pres">
      <dgm:prSet presAssocID="{85865BFA-7CC2-4E2A-A7E6-FF648A32DF23}" presName="ParentText" presStyleLbl="revTx" presStyleIdx="2" presStyleCnt="7">
        <dgm:presLayoutVars>
          <dgm:chMax val="0"/>
          <dgm:chPref val="0"/>
          <dgm:bulletEnabled val="1"/>
        </dgm:presLayoutVars>
      </dgm:prSet>
      <dgm:spPr/>
      <dgm:t>
        <a:bodyPr/>
        <a:lstStyle/>
        <a:p>
          <a:endParaRPr lang="en-US"/>
        </a:p>
      </dgm:t>
    </dgm:pt>
    <dgm:pt modelId="{49184AFE-858C-4DB7-9E36-D456E5A134E3}" type="pres">
      <dgm:prSet presAssocID="{85865BFA-7CC2-4E2A-A7E6-FF648A32DF23}" presName="Triangle" presStyleLbl="alignNode1" presStyleIdx="5" presStyleCnt="13"/>
      <dgm:spPr/>
    </dgm:pt>
    <dgm:pt modelId="{976947F4-280E-4625-8324-BB5942069361}" type="pres">
      <dgm:prSet presAssocID="{851F44F8-625F-4C85-B94F-7BE3694ABD1D}" presName="sibTrans" presStyleCnt="0"/>
      <dgm:spPr/>
    </dgm:pt>
    <dgm:pt modelId="{F857F927-62BD-43D5-A9F3-F465A0349E46}" type="pres">
      <dgm:prSet presAssocID="{851F44F8-625F-4C85-B94F-7BE3694ABD1D}" presName="space" presStyleCnt="0"/>
      <dgm:spPr/>
    </dgm:pt>
    <dgm:pt modelId="{FBD057D7-F694-499A-8E4D-64F928C73410}" type="pres">
      <dgm:prSet presAssocID="{B4419C83-0EAA-4E1A-97E7-9F7B9CAE9D34}" presName="composite" presStyleCnt="0"/>
      <dgm:spPr/>
    </dgm:pt>
    <dgm:pt modelId="{BC257895-6F08-4768-8EF5-91139924F4D5}" type="pres">
      <dgm:prSet presAssocID="{B4419C83-0EAA-4E1A-97E7-9F7B9CAE9D34}" presName="LShape" presStyleLbl="alignNode1" presStyleIdx="6" presStyleCnt="13"/>
      <dgm:spPr/>
    </dgm:pt>
    <dgm:pt modelId="{18D183C6-86AF-43A2-80A6-E44BD36FA990}" type="pres">
      <dgm:prSet presAssocID="{B4419C83-0EAA-4E1A-97E7-9F7B9CAE9D34}" presName="ParentText" presStyleLbl="revTx" presStyleIdx="3" presStyleCnt="7">
        <dgm:presLayoutVars>
          <dgm:chMax val="0"/>
          <dgm:chPref val="0"/>
          <dgm:bulletEnabled val="1"/>
        </dgm:presLayoutVars>
      </dgm:prSet>
      <dgm:spPr/>
      <dgm:t>
        <a:bodyPr/>
        <a:lstStyle/>
        <a:p>
          <a:endParaRPr lang="en-US"/>
        </a:p>
      </dgm:t>
    </dgm:pt>
    <dgm:pt modelId="{94DA203A-F428-4074-BB66-4571AEDE612C}" type="pres">
      <dgm:prSet presAssocID="{B4419C83-0EAA-4E1A-97E7-9F7B9CAE9D34}" presName="Triangle" presStyleLbl="alignNode1" presStyleIdx="7" presStyleCnt="13"/>
      <dgm:spPr/>
    </dgm:pt>
    <dgm:pt modelId="{4DEA9DA5-0113-44BF-962B-24CC097F2E6A}" type="pres">
      <dgm:prSet presAssocID="{6E93A27C-DF9E-491B-956B-6AF22989B4B0}" presName="sibTrans" presStyleCnt="0"/>
      <dgm:spPr/>
    </dgm:pt>
    <dgm:pt modelId="{CF927214-F232-4BFD-8162-726A990E99B6}" type="pres">
      <dgm:prSet presAssocID="{6E93A27C-DF9E-491B-956B-6AF22989B4B0}" presName="space" presStyleCnt="0"/>
      <dgm:spPr/>
    </dgm:pt>
    <dgm:pt modelId="{493AE9EC-5FF1-4E77-9A46-19B1F2CB818D}" type="pres">
      <dgm:prSet presAssocID="{BF096FDE-EF04-493E-9398-EF523A20E12D}" presName="composite" presStyleCnt="0"/>
      <dgm:spPr/>
    </dgm:pt>
    <dgm:pt modelId="{BEBAD5E0-B6EB-4155-9403-60EB91611DB8}" type="pres">
      <dgm:prSet presAssocID="{BF096FDE-EF04-493E-9398-EF523A20E12D}" presName="LShape" presStyleLbl="alignNode1" presStyleIdx="8" presStyleCnt="13"/>
      <dgm:spPr/>
    </dgm:pt>
    <dgm:pt modelId="{EFC4D520-9525-4998-9133-4F763D1C6D90}" type="pres">
      <dgm:prSet presAssocID="{BF096FDE-EF04-493E-9398-EF523A20E12D}" presName="ParentText" presStyleLbl="revTx" presStyleIdx="4" presStyleCnt="7">
        <dgm:presLayoutVars>
          <dgm:chMax val="0"/>
          <dgm:chPref val="0"/>
          <dgm:bulletEnabled val="1"/>
        </dgm:presLayoutVars>
      </dgm:prSet>
      <dgm:spPr/>
      <dgm:t>
        <a:bodyPr/>
        <a:lstStyle/>
        <a:p>
          <a:endParaRPr lang="en-US"/>
        </a:p>
      </dgm:t>
    </dgm:pt>
    <dgm:pt modelId="{8132DCA5-EA93-4A7E-8FD3-6172A2F3EFB6}" type="pres">
      <dgm:prSet presAssocID="{BF096FDE-EF04-493E-9398-EF523A20E12D}" presName="Triangle" presStyleLbl="alignNode1" presStyleIdx="9" presStyleCnt="13"/>
      <dgm:spPr/>
    </dgm:pt>
    <dgm:pt modelId="{19C6C593-88DE-4998-8414-E6FF32EB5D5E}" type="pres">
      <dgm:prSet presAssocID="{2F89C0A0-502A-43B6-A765-07E6C6B02A52}" presName="sibTrans" presStyleCnt="0"/>
      <dgm:spPr/>
    </dgm:pt>
    <dgm:pt modelId="{B37A74F6-5700-48CB-8797-20E73C6BA56C}" type="pres">
      <dgm:prSet presAssocID="{2F89C0A0-502A-43B6-A765-07E6C6B02A52}" presName="space" presStyleCnt="0"/>
      <dgm:spPr/>
    </dgm:pt>
    <dgm:pt modelId="{EDA4E53C-D1EA-4EB8-9174-30735F8B6B4B}" type="pres">
      <dgm:prSet presAssocID="{342F3075-60F7-4945-8A91-EA06648382ED}" presName="composite" presStyleCnt="0"/>
      <dgm:spPr/>
    </dgm:pt>
    <dgm:pt modelId="{71525316-EA0B-4810-85C6-CC0E348441B2}" type="pres">
      <dgm:prSet presAssocID="{342F3075-60F7-4945-8A91-EA06648382ED}" presName="LShape" presStyleLbl="alignNode1" presStyleIdx="10" presStyleCnt="13"/>
      <dgm:spPr/>
    </dgm:pt>
    <dgm:pt modelId="{3E27CEFA-709D-4871-AD48-DCF0B41C2106}" type="pres">
      <dgm:prSet presAssocID="{342F3075-60F7-4945-8A91-EA06648382ED}" presName="ParentText" presStyleLbl="revTx" presStyleIdx="5" presStyleCnt="7">
        <dgm:presLayoutVars>
          <dgm:chMax val="0"/>
          <dgm:chPref val="0"/>
          <dgm:bulletEnabled val="1"/>
        </dgm:presLayoutVars>
      </dgm:prSet>
      <dgm:spPr/>
      <dgm:t>
        <a:bodyPr/>
        <a:lstStyle/>
        <a:p>
          <a:endParaRPr lang="en-US"/>
        </a:p>
      </dgm:t>
    </dgm:pt>
    <dgm:pt modelId="{FC2AB236-FFEF-4259-8FB4-B05BE3FCCD48}" type="pres">
      <dgm:prSet presAssocID="{342F3075-60F7-4945-8A91-EA06648382ED}" presName="Triangle" presStyleLbl="alignNode1" presStyleIdx="11" presStyleCnt="13"/>
      <dgm:spPr/>
    </dgm:pt>
    <dgm:pt modelId="{316B5FE1-E1D2-4490-9FD3-1DB3781386A5}" type="pres">
      <dgm:prSet presAssocID="{21B40E66-2C23-439B-82AA-AF7F21AC4AC5}" presName="sibTrans" presStyleCnt="0"/>
      <dgm:spPr/>
    </dgm:pt>
    <dgm:pt modelId="{4E285812-F6D5-443C-B30E-75C72690A4B9}" type="pres">
      <dgm:prSet presAssocID="{21B40E66-2C23-439B-82AA-AF7F21AC4AC5}" presName="space" presStyleCnt="0"/>
      <dgm:spPr/>
    </dgm:pt>
    <dgm:pt modelId="{94D44EBD-E019-418D-B8D8-22432EB51201}" type="pres">
      <dgm:prSet presAssocID="{56A10102-BD9A-4962-98AE-128B849A4515}" presName="composite" presStyleCnt="0"/>
      <dgm:spPr/>
    </dgm:pt>
    <dgm:pt modelId="{F6069F3E-817F-4915-8E79-91167AE2F25E}" type="pres">
      <dgm:prSet presAssocID="{56A10102-BD9A-4962-98AE-128B849A4515}" presName="LShape" presStyleLbl="alignNode1" presStyleIdx="12" presStyleCnt="13"/>
      <dgm:spPr/>
    </dgm:pt>
    <dgm:pt modelId="{23F35C00-B2F1-4F6C-BADE-4E184BA6D261}" type="pres">
      <dgm:prSet presAssocID="{56A10102-BD9A-4962-98AE-128B849A4515}" presName="ParentText" presStyleLbl="revTx" presStyleIdx="6" presStyleCnt="7">
        <dgm:presLayoutVars>
          <dgm:chMax val="0"/>
          <dgm:chPref val="0"/>
          <dgm:bulletEnabled val="1"/>
        </dgm:presLayoutVars>
      </dgm:prSet>
      <dgm:spPr/>
      <dgm:t>
        <a:bodyPr/>
        <a:lstStyle/>
        <a:p>
          <a:endParaRPr lang="en-US"/>
        </a:p>
      </dgm:t>
    </dgm:pt>
  </dgm:ptLst>
  <dgm:cxnLst>
    <dgm:cxn modelId="{D27BA260-8ECD-47E9-B964-6E95267E09AF}" srcId="{56692A14-993F-4DD2-9B01-80FCCD744D12}" destId="{85865BFA-7CC2-4E2A-A7E6-FF648A32DF23}" srcOrd="2" destOrd="0" parTransId="{28D12C3E-8763-4611-878F-3B9B39E8A579}" sibTransId="{851F44F8-625F-4C85-B94F-7BE3694ABD1D}"/>
    <dgm:cxn modelId="{633EAC27-E6D3-45BB-A837-B073DE1D9659}" srcId="{56692A14-993F-4DD2-9B01-80FCCD744D12}" destId="{B4419C83-0EAA-4E1A-97E7-9F7B9CAE9D34}" srcOrd="3" destOrd="0" parTransId="{A3E44C2D-F0DD-4DBB-9D82-1A5F03BF819F}" sibTransId="{6E93A27C-DF9E-491B-956B-6AF22989B4B0}"/>
    <dgm:cxn modelId="{33D827F7-66EC-4EBE-B5BE-4181BFB57DC7}" type="presOf" srcId="{B4419C83-0EAA-4E1A-97E7-9F7B9CAE9D34}" destId="{18D183C6-86AF-43A2-80A6-E44BD36FA990}" srcOrd="0" destOrd="0" presId="urn:microsoft.com/office/officeart/2009/3/layout/StepUpProcess"/>
    <dgm:cxn modelId="{3AB8F80B-C621-4BBE-9BF5-58A887DFF19C}" srcId="{56692A14-993F-4DD2-9B01-80FCCD744D12}" destId="{342F3075-60F7-4945-8A91-EA06648382ED}" srcOrd="5" destOrd="0" parTransId="{35FF6628-CDA3-41E1-9F49-E32BE3B6A4CF}" sibTransId="{21B40E66-2C23-439B-82AA-AF7F21AC4AC5}"/>
    <dgm:cxn modelId="{34835166-5080-4C58-AB50-CA4CA70176F3}" type="presOf" srcId="{5128B2D1-F3F2-477A-8152-863FA5252804}" destId="{B8F035BE-9127-4306-8A81-815D3AC39842}" srcOrd="0" destOrd="0" presId="urn:microsoft.com/office/officeart/2009/3/layout/StepUpProcess"/>
    <dgm:cxn modelId="{12594D3E-02A3-46CA-B71D-07BFCBBF8841}" type="presOf" srcId="{85865BFA-7CC2-4E2A-A7E6-FF648A32DF23}" destId="{34EF7F36-C224-493D-85B9-DB8AB0E1B04A}" srcOrd="0" destOrd="0" presId="urn:microsoft.com/office/officeart/2009/3/layout/StepUpProcess"/>
    <dgm:cxn modelId="{C4B3BD92-0AC6-483A-B3B9-1C0845ADC685}" srcId="{56692A14-993F-4DD2-9B01-80FCCD744D12}" destId="{5128B2D1-F3F2-477A-8152-863FA5252804}" srcOrd="1" destOrd="0" parTransId="{62916C65-BFB4-4915-A191-CAE3EF041600}" sibTransId="{F771376B-6591-4D53-84F7-A443B5614B5D}"/>
    <dgm:cxn modelId="{38556E25-432B-44DE-8D31-85F13606195F}" type="presOf" srcId="{56A10102-BD9A-4962-98AE-128B849A4515}" destId="{23F35C00-B2F1-4F6C-BADE-4E184BA6D261}" srcOrd="0" destOrd="0" presId="urn:microsoft.com/office/officeart/2009/3/layout/StepUpProcess"/>
    <dgm:cxn modelId="{52796BBD-A496-4AC8-803C-D0C11C3ED0EA}" srcId="{56692A14-993F-4DD2-9B01-80FCCD744D12}" destId="{AA7A9051-9B55-44CA-9BFA-7632188EB1F4}" srcOrd="0" destOrd="0" parTransId="{86F8984C-D6E6-4401-99AA-3C0BBE57CEC4}" sibTransId="{66E0605E-2595-4572-A754-A1C6546B5656}"/>
    <dgm:cxn modelId="{944E75F9-5A4B-475A-A405-43579F677FEE}" type="presOf" srcId="{56692A14-993F-4DD2-9B01-80FCCD744D12}" destId="{2783CAC2-CC8E-4473-8C5B-0295F237C815}" srcOrd="0" destOrd="0" presId="urn:microsoft.com/office/officeart/2009/3/layout/StepUpProcess"/>
    <dgm:cxn modelId="{BA5D72B2-CB33-4281-BF16-607121E32A71}" srcId="{56692A14-993F-4DD2-9B01-80FCCD744D12}" destId="{BF096FDE-EF04-493E-9398-EF523A20E12D}" srcOrd="4" destOrd="0" parTransId="{84B91BD7-1ECA-426C-A3C6-9F25C5FF2FD6}" sibTransId="{2F89C0A0-502A-43B6-A765-07E6C6B02A52}"/>
    <dgm:cxn modelId="{95012622-B385-43AF-AE8C-BD088CB70618}" type="presOf" srcId="{342F3075-60F7-4945-8A91-EA06648382ED}" destId="{3E27CEFA-709D-4871-AD48-DCF0B41C2106}" srcOrd="0" destOrd="0" presId="urn:microsoft.com/office/officeart/2009/3/layout/StepUpProcess"/>
    <dgm:cxn modelId="{42224CFF-DECC-42E7-A38B-92E1CBE41FFE}" type="presOf" srcId="{AA7A9051-9B55-44CA-9BFA-7632188EB1F4}" destId="{4D4A5646-63D2-423D-BE9D-0C02011A35CC}" srcOrd="0" destOrd="0" presId="urn:microsoft.com/office/officeart/2009/3/layout/StepUpProcess"/>
    <dgm:cxn modelId="{6ADDD0B6-49D1-45AA-B3E3-1287D16080FC}" type="presOf" srcId="{BF096FDE-EF04-493E-9398-EF523A20E12D}" destId="{EFC4D520-9525-4998-9133-4F763D1C6D90}" srcOrd="0" destOrd="0" presId="urn:microsoft.com/office/officeart/2009/3/layout/StepUpProcess"/>
    <dgm:cxn modelId="{496A61F0-A051-4598-8339-98AF462C7F3F}" srcId="{56692A14-993F-4DD2-9B01-80FCCD744D12}" destId="{56A10102-BD9A-4962-98AE-128B849A4515}" srcOrd="6" destOrd="0" parTransId="{8E309232-3125-439A-8B6A-B40B559970BE}" sibTransId="{760653EF-F2DC-4CBE-8E95-69AE47CE5229}"/>
    <dgm:cxn modelId="{6461789F-ABA6-4B33-8582-EE846866350B}" type="presParOf" srcId="{2783CAC2-CC8E-4473-8C5B-0295F237C815}" destId="{1809CD6A-B3D5-4A98-8EB2-0D6906301BE1}" srcOrd="0" destOrd="0" presId="urn:microsoft.com/office/officeart/2009/3/layout/StepUpProcess"/>
    <dgm:cxn modelId="{BE523FC7-A8B6-4112-A19D-3CCD742F9592}" type="presParOf" srcId="{1809CD6A-B3D5-4A98-8EB2-0D6906301BE1}" destId="{02A57477-1EEB-4287-B932-214B7A62C9A3}" srcOrd="0" destOrd="0" presId="urn:microsoft.com/office/officeart/2009/3/layout/StepUpProcess"/>
    <dgm:cxn modelId="{8149A7E1-78BE-4502-9DA3-4A77C8361E0B}" type="presParOf" srcId="{1809CD6A-B3D5-4A98-8EB2-0D6906301BE1}" destId="{4D4A5646-63D2-423D-BE9D-0C02011A35CC}" srcOrd="1" destOrd="0" presId="urn:microsoft.com/office/officeart/2009/3/layout/StepUpProcess"/>
    <dgm:cxn modelId="{DC2626FA-7C70-45D9-ADFB-98BAC7CA3AB6}" type="presParOf" srcId="{1809CD6A-B3D5-4A98-8EB2-0D6906301BE1}" destId="{1A801759-29CD-43C3-B1CE-D22FB700DAD4}" srcOrd="2" destOrd="0" presId="urn:microsoft.com/office/officeart/2009/3/layout/StepUpProcess"/>
    <dgm:cxn modelId="{9CAEA656-AC87-49E1-AD15-51EE5BC6BB8F}" type="presParOf" srcId="{2783CAC2-CC8E-4473-8C5B-0295F237C815}" destId="{A3185A63-0F67-47A8-A305-00B3E3F3B70A}" srcOrd="1" destOrd="0" presId="urn:microsoft.com/office/officeart/2009/3/layout/StepUpProcess"/>
    <dgm:cxn modelId="{BEC40F7C-D30C-4025-9733-2F71883887DA}" type="presParOf" srcId="{A3185A63-0F67-47A8-A305-00B3E3F3B70A}" destId="{1FE969E3-A3B3-4FAD-A1A9-E4EE9C910C96}" srcOrd="0" destOrd="0" presId="urn:microsoft.com/office/officeart/2009/3/layout/StepUpProcess"/>
    <dgm:cxn modelId="{C54E8ACE-E7B0-44C5-B78D-079531856B5E}" type="presParOf" srcId="{2783CAC2-CC8E-4473-8C5B-0295F237C815}" destId="{14DE32D9-293D-4086-A802-E5D0D860FE60}" srcOrd="2" destOrd="0" presId="urn:microsoft.com/office/officeart/2009/3/layout/StepUpProcess"/>
    <dgm:cxn modelId="{49180F6D-0BF0-4523-AD56-1C367CE40DB2}" type="presParOf" srcId="{14DE32D9-293D-4086-A802-E5D0D860FE60}" destId="{B20AD4AF-F7D5-40DC-B3F1-803ADFAB22C1}" srcOrd="0" destOrd="0" presId="urn:microsoft.com/office/officeart/2009/3/layout/StepUpProcess"/>
    <dgm:cxn modelId="{556F56F8-A31E-4456-9387-467036D7A167}" type="presParOf" srcId="{14DE32D9-293D-4086-A802-E5D0D860FE60}" destId="{B8F035BE-9127-4306-8A81-815D3AC39842}" srcOrd="1" destOrd="0" presId="urn:microsoft.com/office/officeart/2009/3/layout/StepUpProcess"/>
    <dgm:cxn modelId="{54F49A16-42BD-43FA-A4DA-2B3D72B394DD}" type="presParOf" srcId="{14DE32D9-293D-4086-A802-E5D0D860FE60}" destId="{4CA398E1-1BF3-4827-AA19-A122958F29F5}" srcOrd="2" destOrd="0" presId="urn:microsoft.com/office/officeart/2009/3/layout/StepUpProcess"/>
    <dgm:cxn modelId="{23E02755-D145-4724-B0E9-69A82F89CD81}" type="presParOf" srcId="{2783CAC2-CC8E-4473-8C5B-0295F237C815}" destId="{ABC600BB-3F50-4394-A7AC-7FF2CAC76773}" srcOrd="3" destOrd="0" presId="urn:microsoft.com/office/officeart/2009/3/layout/StepUpProcess"/>
    <dgm:cxn modelId="{DE069045-4019-4826-B273-7AF0546B3EFC}" type="presParOf" srcId="{ABC600BB-3F50-4394-A7AC-7FF2CAC76773}" destId="{DC56DBC3-E952-49FD-A521-DBCEA607D7EC}" srcOrd="0" destOrd="0" presId="urn:microsoft.com/office/officeart/2009/3/layout/StepUpProcess"/>
    <dgm:cxn modelId="{54B4CB13-13E4-4FDC-9758-53AEB7A87144}" type="presParOf" srcId="{2783CAC2-CC8E-4473-8C5B-0295F237C815}" destId="{988A986B-DDF3-49A2-B669-9984E23FF137}" srcOrd="4" destOrd="0" presId="urn:microsoft.com/office/officeart/2009/3/layout/StepUpProcess"/>
    <dgm:cxn modelId="{822925EC-A4F4-42D6-8075-B8F431A4FD27}" type="presParOf" srcId="{988A986B-DDF3-49A2-B669-9984E23FF137}" destId="{545F32AB-077C-40F2-9D46-BB720BFE2FDD}" srcOrd="0" destOrd="0" presId="urn:microsoft.com/office/officeart/2009/3/layout/StepUpProcess"/>
    <dgm:cxn modelId="{7C38F253-F066-4488-A05F-653CAE79A083}" type="presParOf" srcId="{988A986B-DDF3-49A2-B669-9984E23FF137}" destId="{34EF7F36-C224-493D-85B9-DB8AB0E1B04A}" srcOrd="1" destOrd="0" presId="urn:microsoft.com/office/officeart/2009/3/layout/StepUpProcess"/>
    <dgm:cxn modelId="{5A0AB89B-0002-4C85-8078-D494F9A2EA82}" type="presParOf" srcId="{988A986B-DDF3-49A2-B669-9984E23FF137}" destId="{49184AFE-858C-4DB7-9E36-D456E5A134E3}" srcOrd="2" destOrd="0" presId="urn:microsoft.com/office/officeart/2009/3/layout/StepUpProcess"/>
    <dgm:cxn modelId="{F6948B73-5BB8-444B-B03D-C166E8786341}" type="presParOf" srcId="{2783CAC2-CC8E-4473-8C5B-0295F237C815}" destId="{976947F4-280E-4625-8324-BB5942069361}" srcOrd="5" destOrd="0" presId="urn:microsoft.com/office/officeart/2009/3/layout/StepUpProcess"/>
    <dgm:cxn modelId="{EE112B2B-A9EC-44FF-873C-E10481E8E5C5}" type="presParOf" srcId="{976947F4-280E-4625-8324-BB5942069361}" destId="{F857F927-62BD-43D5-A9F3-F465A0349E46}" srcOrd="0" destOrd="0" presId="urn:microsoft.com/office/officeart/2009/3/layout/StepUpProcess"/>
    <dgm:cxn modelId="{66879F35-8C56-4F8C-A1F6-9EF3C55292C8}" type="presParOf" srcId="{2783CAC2-CC8E-4473-8C5B-0295F237C815}" destId="{FBD057D7-F694-499A-8E4D-64F928C73410}" srcOrd="6" destOrd="0" presId="urn:microsoft.com/office/officeart/2009/3/layout/StepUpProcess"/>
    <dgm:cxn modelId="{BBD05E7B-DBB7-43C2-A1C7-0170EB65C4E5}" type="presParOf" srcId="{FBD057D7-F694-499A-8E4D-64F928C73410}" destId="{BC257895-6F08-4768-8EF5-91139924F4D5}" srcOrd="0" destOrd="0" presId="urn:microsoft.com/office/officeart/2009/3/layout/StepUpProcess"/>
    <dgm:cxn modelId="{5B68EF14-D20A-4398-9978-D04DA0EB46F7}" type="presParOf" srcId="{FBD057D7-F694-499A-8E4D-64F928C73410}" destId="{18D183C6-86AF-43A2-80A6-E44BD36FA990}" srcOrd="1" destOrd="0" presId="urn:microsoft.com/office/officeart/2009/3/layout/StepUpProcess"/>
    <dgm:cxn modelId="{EE0859BC-2981-46E1-9797-970A3EC46774}" type="presParOf" srcId="{FBD057D7-F694-499A-8E4D-64F928C73410}" destId="{94DA203A-F428-4074-BB66-4571AEDE612C}" srcOrd="2" destOrd="0" presId="urn:microsoft.com/office/officeart/2009/3/layout/StepUpProcess"/>
    <dgm:cxn modelId="{5D55372F-A949-4CE5-A6B4-7588DA368C31}" type="presParOf" srcId="{2783CAC2-CC8E-4473-8C5B-0295F237C815}" destId="{4DEA9DA5-0113-44BF-962B-24CC097F2E6A}" srcOrd="7" destOrd="0" presId="urn:microsoft.com/office/officeart/2009/3/layout/StepUpProcess"/>
    <dgm:cxn modelId="{0652E32F-AEA8-4FC3-A769-50D192A8621C}" type="presParOf" srcId="{4DEA9DA5-0113-44BF-962B-24CC097F2E6A}" destId="{CF927214-F232-4BFD-8162-726A990E99B6}" srcOrd="0" destOrd="0" presId="urn:microsoft.com/office/officeart/2009/3/layout/StepUpProcess"/>
    <dgm:cxn modelId="{0DF1E713-223B-40A3-B1AC-244797B6A88D}" type="presParOf" srcId="{2783CAC2-CC8E-4473-8C5B-0295F237C815}" destId="{493AE9EC-5FF1-4E77-9A46-19B1F2CB818D}" srcOrd="8" destOrd="0" presId="urn:microsoft.com/office/officeart/2009/3/layout/StepUpProcess"/>
    <dgm:cxn modelId="{3D94197A-B26F-4B2E-9BBF-EA486C2BC45F}" type="presParOf" srcId="{493AE9EC-5FF1-4E77-9A46-19B1F2CB818D}" destId="{BEBAD5E0-B6EB-4155-9403-60EB91611DB8}" srcOrd="0" destOrd="0" presId="urn:microsoft.com/office/officeart/2009/3/layout/StepUpProcess"/>
    <dgm:cxn modelId="{C267B487-BB03-4348-B282-1216A5B22CDE}" type="presParOf" srcId="{493AE9EC-5FF1-4E77-9A46-19B1F2CB818D}" destId="{EFC4D520-9525-4998-9133-4F763D1C6D90}" srcOrd="1" destOrd="0" presId="urn:microsoft.com/office/officeart/2009/3/layout/StepUpProcess"/>
    <dgm:cxn modelId="{65DCB819-680A-42C3-9311-A941A0A974B5}" type="presParOf" srcId="{493AE9EC-5FF1-4E77-9A46-19B1F2CB818D}" destId="{8132DCA5-EA93-4A7E-8FD3-6172A2F3EFB6}" srcOrd="2" destOrd="0" presId="urn:microsoft.com/office/officeart/2009/3/layout/StepUpProcess"/>
    <dgm:cxn modelId="{19EAFB0B-A126-4F75-A4F7-A1298291F419}" type="presParOf" srcId="{2783CAC2-CC8E-4473-8C5B-0295F237C815}" destId="{19C6C593-88DE-4998-8414-E6FF32EB5D5E}" srcOrd="9" destOrd="0" presId="urn:microsoft.com/office/officeart/2009/3/layout/StepUpProcess"/>
    <dgm:cxn modelId="{C201BE02-6592-47A3-A05D-A7DE5D995504}" type="presParOf" srcId="{19C6C593-88DE-4998-8414-E6FF32EB5D5E}" destId="{B37A74F6-5700-48CB-8797-20E73C6BA56C}" srcOrd="0" destOrd="0" presId="urn:microsoft.com/office/officeart/2009/3/layout/StepUpProcess"/>
    <dgm:cxn modelId="{6DA7F0BC-2EC2-459F-BF98-6A0342208DC8}" type="presParOf" srcId="{2783CAC2-CC8E-4473-8C5B-0295F237C815}" destId="{EDA4E53C-D1EA-4EB8-9174-30735F8B6B4B}" srcOrd="10" destOrd="0" presId="urn:microsoft.com/office/officeart/2009/3/layout/StepUpProcess"/>
    <dgm:cxn modelId="{AE324629-403E-436F-B747-3FDC6F85C947}" type="presParOf" srcId="{EDA4E53C-D1EA-4EB8-9174-30735F8B6B4B}" destId="{71525316-EA0B-4810-85C6-CC0E348441B2}" srcOrd="0" destOrd="0" presId="urn:microsoft.com/office/officeart/2009/3/layout/StepUpProcess"/>
    <dgm:cxn modelId="{F4C9654A-2A80-45D1-83E0-AD26E45F52DF}" type="presParOf" srcId="{EDA4E53C-D1EA-4EB8-9174-30735F8B6B4B}" destId="{3E27CEFA-709D-4871-AD48-DCF0B41C2106}" srcOrd="1" destOrd="0" presId="urn:microsoft.com/office/officeart/2009/3/layout/StepUpProcess"/>
    <dgm:cxn modelId="{533C97A9-BB8D-414E-B07B-BF0CCDE7E7F0}" type="presParOf" srcId="{EDA4E53C-D1EA-4EB8-9174-30735F8B6B4B}" destId="{FC2AB236-FFEF-4259-8FB4-B05BE3FCCD48}" srcOrd="2" destOrd="0" presId="urn:microsoft.com/office/officeart/2009/3/layout/StepUpProcess"/>
    <dgm:cxn modelId="{F966DDBE-D41E-4E4B-91B8-D1646E35E81F}" type="presParOf" srcId="{2783CAC2-CC8E-4473-8C5B-0295F237C815}" destId="{316B5FE1-E1D2-4490-9FD3-1DB3781386A5}" srcOrd="11" destOrd="0" presId="urn:microsoft.com/office/officeart/2009/3/layout/StepUpProcess"/>
    <dgm:cxn modelId="{7D871C37-1B7B-4DB5-A871-113E44CC8799}" type="presParOf" srcId="{316B5FE1-E1D2-4490-9FD3-1DB3781386A5}" destId="{4E285812-F6D5-443C-B30E-75C72690A4B9}" srcOrd="0" destOrd="0" presId="urn:microsoft.com/office/officeart/2009/3/layout/StepUpProcess"/>
    <dgm:cxn modelId="{A4FBEB0B-D76B-46B6-8DD9-547F27DC59CB}" type="presParOf" srcId="{2783CAC2-CC8E-4473-8C5B-0295F237C815}" destId="{94D44EBD-E019-418D-B8D8-22432EB51201}" srcOrd="12" destOrd="0" presId="urn:microsoft.com/office/officeart/2009/3/layout/StepUpProcess"/>
    <dgm:cxn modelId="{FA07A819-AA4A-4E84-B3CC-C167743F80F8}" type="presParOf" srcId="{94D44EBD-E019-418D-B8D8-22432EB51201}" destId="{F6069F3E-817F-4915-8E79-91167AE2F25E}" srcOrd="0" destOrd="0" presId="urn:microsoft.com/office/officeart/2009/3/layout/StepUpProcess"/>
    <dgm:cxn modelId="{6E5E8FA9-6487-4AE9-ACC9-E1D631490303}" type="presParOf" srcId="{94D44EBD-E019-418D-B8D8-22432EB51201}" destId="{23F35C00-B2F1-4F6C-BADE-4E184BA6D261}"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1D3925-7374-4A27-8A26-B91C57E3793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AE64D630-A5FA-4B05-B1D4-FC86EB1C4E8A}">
      <dgm:prSet phldrT="[Text]" custT="1"/>
      <dgm:spPr>
        <a:solidFill>
          <a:srgbClr val="FF0000"/>
        </a:solidFill>
      </dgm:spPr>
      <dgm:t>
        <a:bodyPr/>
        <a:lstStyle/>
        <a:p>
          <a:r>
            <a:rPr lang="en-US" sz="1800" dirty="0" smtClean="0"/>
            <a:t>HOD / Dy. HOD</a:t>
          </a:r>
          <a:endParaRPr lang="en-US" sz="1800" dirty="0"/>
        </a:p>
      </dgm:t>
    </dgm:pt>
    <dgm:pt modelId="{665EA921-ECB3-4297-A3C7-DE166B3E6480}" type="parTrans" cxnId="{40E8BA34-DFC0-45AC-8D8C-1039D8B3D43D}">
      <dgm:prSet/>
      <dgm:spPr/>
      <dgm:t>
        <a:bodyPr/>
        <a:lstStyle/>
        <a:p>
          <a:endParaRPr lang="en-US" sz="1800"/>
        </a:p>
      </dgm:t>
    </dgm:pt>
    <dgm:pt modelId="{DC0A3072-6CBB-4A92-8585-BE44327FBAC4}" type="sibTrans" cxnId="{40E8BA34-DFC0-45AC-8D8C-1039D8B3D43D}">
      <dgm:prSet/>
      <dgm:spPr/>
      <dgm:t>
        <a:bodyPr/>
        <a:lstStyle/>
        <a:p>
          <a:endParaRPr lang="en-US" sz="1800"/>
        </a:p>
      </dgm:t>
    </dgm:pt>
    <dgm:pt modelId="{54EE394D-1344-432C-A69B-D74E051A67DF}">
      <dgm:prSet phldrT="[Text]" custT="1"/>
      <dgm:spPr/>
      <dgm:t>
        <a:bodyPr/>
        <a:lstStyle/>
        <a:p>
          <a:r>
            <a:rPr lang="en-US" sz="1600" dirty="0" smtClean="0"/>
            <a:t>Department Coordinators</a:t>
          </a:r>
          <a:endParaRPr lang="en-US" sz="1400" dirty="0"/>
        </a:p>
      </dgm:t>
    </dgm:pt>
    <dgm:pt modelId="{AB38933C-115B-4C60-A206-25B7704E3A39}" type="parTrans" cxnId="{F420AEA1-B89F-4F7D-A21A-6AEB33504D2A}">
      <dgm:prSet/>
      <dgm:spPr/>
      <dgm:t>
        <a:bodyPr/>
        <a:lstStyle/>
        <a:p>
          <a:endParaRPr lang="en-US" sz="1800"/>
        </a:p>
      </dgm:t>
    </dgm:pt>
    <dgm:pt modelId="{9F2CE3F0-2204-4B0F-862B-768AE1C434F4}" type="sibTrans" cxnId="{F420AEA1-B89F-4F7D-A21A-6AEB33504D2A}">
      <dgm:prSet/>
      <dgm:spPr/>
      <dgm:t>
        <a:bodyPr/>
        <a:lstStyle/>
        <a:p>
          <a:endParaRPr lang="en-US" sz="1800"/>
        </a:p>
      </dgm:t>
    </dgm:pt>
    <dgm:pt modelId="{C2606806-F4B2-4647-B809-556F86A7F3BD}">
      <dgm:prSet phldrT="[Text]" custT="1"/>
      <dgm:spPr/>
      <dgm:t>
        <a:bodyPr/>
        <a:lstStyle/>
        <a:p>
          <a:r>
            <a:rPr lang="en-US" sz="1600" dirty="0" smtClean="0"/>
            <a:t>Class In charge &amp; Teacher Guardian</a:t>
          </a:r>
          <a:endParaRPr lang="en-US" sz="1400" dirty="0"/>
        </a:p>
      </dgm:t>
    </dgm:pt>
    <dgm:pt modelId="{622E9AFB-13D6-4CDF-A8EB-A88B7A061C5C}" type="parTrans" cxnId="{18FCF680-9028-493E-A76F-2C9A63F08702}">
      <dgm:prSet/>
      <dgm:spPr/>
      <dgm:t>
        <a:bodyPr/>
        <a:lstStyle/>
        <a:p>
          <a:endParaRPr lang="en-US" sz="1800"/>
        </a:p>
      </dgm:t>
    </dgm:pt>
    <dgm:pt modelId="{0FA11F21-ED43-4723-BFAF-83B5B5B2C583}" type="sibTrans" cxnId="{18FCF680-9028-493E-A76F-2C9A63F08702}">
      <dgm:prSet/>
      <dgm:spPr/>
      <dgm:t>
        <a:bodyPr/>
        <a:lstStyle/>
        <a:p>
          <a:endParaRPr lang="en-US" sz="1800"/>
        </a:p>
      </dgm:t>
    </dgm:pt>
    <dgm:pt modelId="{F7B9E5AD-F654-4ACC-9006-9489AC6B55A0}">
      <dgm:prSet phldrT="[Text]" custT="1"/>
      <dgm:spPr/>
      <dgm:t>
        <a:bodyPr/>
        <a:lstStyle/>
        <a:p>
          <a:r>
            <a:rPr lang="en-US" sz="1600" dirty="0" smtClean="0"/>
            <a:t>Faculty</a:t>
          </a:r>
          <a:endParaRPr lang="en-US" sz="1600" dirty="0"/>
        </a:p>
      </dgm:t>
    </dgm:pt>
    <dgm:pt modelId="{7EC5E263-E723-408B-8343-BC9F71A96DA9}" type="parTrans" cxnId="{1BE2C686-BCB9-476D-86D2-07E05513694A}">
      <dgm:prSet/>
      <dgm:spPr/>
      <dgm:t>
        <a:bodyPr/>
        <a:lstStyle/>
        <a:p>
          <a:endParaRPr lang="en-US" sz="1800"/>
        </a:p>
      </dgm:t>
    </dgm:pt>
    <dgm:pt modelId="{0B9AB025-5EB2-4847-B522-C52199A77F3E}" type="sibTrans" cxnId="{1BE2C686-BCB9-476D-86D2-07E05513694A}">
      <dgm:prSet/>
      <dgm:spPr/>
      <dgm:t>
        <a:bodyPr/>
        <a:lstStyle/>
        <a:p>
          <a:endParaRPr lang="en-US" sz="1800"/>
        </a:p>
      </dgm:t>
    </dgm:pt>
    <dgm:pt modelId="{7279F629-EA63-4284-AB69-FC92FF3D8252}">
      <dgm:prSet phldrT="[Text]" custT="1"/>
      <dgm:spPr/>
      <dgm:t>
        <a:bodyPr/>
        <a:lstStyle/>
        <a:p>
          <a:r>
            <a:rPr lang="en-US" sz="1400" dirty="0" smtClean="0"/>
            <a:t>Technical Staff</a:t>
          </a:r>
          <a:endParaRPr lang="en-US" sz="1400" dirty="0"/>
        </a:p>
      </dgm:t>
    </dgm:pt>
    <dgm:pt modelId="{3790D78F-2622-4488-BEBC-8121D246E4C9}" type="parTrans" cxnId="{C4A695D5-D6F9-4082-80FD-36ECBBFFA83F}">
      <dgm:prSet/>
      <dgm:spPr/>
      <dgm:t>
        <a:bodyPr/>
        <a:lstStyle/>
        <a:p>
          <a:endParaRPr lang="en-US" sz="1800"/>
        </a:p>
      </dgm:t>
    </dgm:pt>
    <dgm:pt modelId="{E8641B02-16AB-4407-9564-339E81D9AD11}" type="sibTrans" cxnId="{C4A695D5-D6F9-4082-80FD-36ECBBFFA83F}">
      <dgm:prSet/>
      <dgm:spPr/>
      <dgm:t>
        <a:bodyPr/>
        <a:lstStyle/>
        <a:p>
          <a:endParaRPr lang="en-US" sz="1800"/>
        </a:p>
      </dgm:t>
    </dgm:pt>
    <dgm:pt modelId="{5AA4EA70-9A61-43D4-A60A-D5FEC861C8C2}">
      <dgm:prSet phldrT="[Text]" custT="1"/>
      <dgm:spPr/>
      <dgm:t>
        <a:bodyPr/>
        <a:lstStyle/>
        <a:p>
          <a:r>
            <a:rPr lang="en-US" sz="1600" dirty="0" smtClean="0"/>
            <a:t>Students</a:t>
          </a:r>
          <a:endParaRPr lang="en-US" sz="1600" dirty="0"/>
        </a:p>
      </dgm:t>
    </dgm:pt>
    <dgm:pt modelId="{CCA0A409-CCAF-4CD8-BFBD-601B76E5F49F}" type="parTrans" cxnId="{2490F14D-30C4-4ED3-84D8-7DE987B69F51}">
      <dgm:prSet/>
      <dgm:spPr/>
      <dgm:t>
        <a:bodyPr/>
        <a:lstStyle/>
        <a:p>
          <a:endParaRPr lang="en-US" sz="1800"/>
        </a:p>
      </dgm:t>
    </dgm:pt>
    <dgm:pt modelId="{06F1E3DF-0226-4A4D-A401-3FC1A16AEEF8}" type="sibTrans" cxnId="{2490F14D-30C4-4ED3-84D8-7DE987B69F51}">
      <dgm:prSet/>
      <dgm:spPr/>
      <dgm:t>
        <a:bodyPr/>
        <a:lstStyle/>
        <a:p>
          <a:endParaRPr lang="en-US" sz="1800"/>
        </a:p>
      </dgm:t>
    </dgm:pt>
    <dgm:pt modelId="{01F1A724-1779-4898-836E-C43AB9A2748D}">
      <dgm:prSet phldrT="[Text]" custT="1"/>
      <dgm:spPr/>
      <dgm:t>
        <a:bodyPr/>
        <a:lstStyle/>
        <a:p>
          <a:r>
            <a:rPr lang="en-US" sz="1600" dirty="0" smtClean="0"/>
            <a:t>Parents</a:t>
          </a:r>
          <a:endParaRPr lang="en-US" sz="1600" dirty="0"/>
        </a:p>
      </dgm:t>
    </dgm:pt>
    <dgm:pt modelId="{40F9F8FE-2936-4BA7-A529-5D7B5BA771E1}" type="parTrans" cxnId="{DD406F26-0D64-41BE-8E37-3E53C0A86FF6}">
      <dgm:prSet/>
      <dgm:spPr/>
      <dgm:t>
        <a:bodyPr/>
        <a:lstStyle/>
        <a:p>
          <a:endParaRPr lang="en-US" sz="1800"/>
        </a:p>
      </dgm:t>
    </dgm:pt>
    <dgm:pt modelId="{76449017-1C18-4EA0-8D2E-ADAB9A540BB1}" type="sibTrans" cxnId="{DD406F26-0D64-41BE-8E37-3E53C0A86FF6}">
      <dgm:prSet/>
      <dgm:spPr/>
      <dgm:t>
        <a:bodyPr/>
        <a:lstStyle/>
        <a:p>
          <a:endParaRPr lang="en-US" sz="1800"/>
        </a:p>
      </dgm:t>
    </dgm:pt>
    <dgm:pt modelId="{311CAF1E-9457-4B86-BC5C-067DA7EF7B4B}" type="pres">
      <dgm:prSet presAssocID="{731D3925-7374-4A27-8A26-B91C57E3793D}" presName="Name0" presStyleCnt="0">
        <dgm:presLayoutVars>
          <dgm:chMax val="1"/>
          <dgm:chPref val="1"/>
          <dgm:dir/>
          <dgm:animOne val="branch"/>
          <dgm:animLvl val="lvl"/>
        </dgm:presLayoutVars>
      </dgm:prSet>
      <dgm:spPr/>
      <dgm:t>
        <a:bodyPr/>
        <a:lstStyle/>
        <a:p>
          <a:endParaRPr lang="en-US"/>
        </a:p>
      </dgm:t>
    </dgm:pt>
    <dgm:pt modelId="{5088209F-18BA-49BC-B560-2004B309AC86}" type="pres">
      <dgm:prSet presAssocID="{AE64D630-A5FA-4B05-B1D4-FC86EB1C4E8A}" presName="Parent" presStyleLbl="node0" presStyleIdx="0" presStyleCnt="1">
        <dgm:presLayoutVars>
          <dgm:chMax val="6"/>
          <dgm:chPref val="6"/>
        </dgm:presLayoutVars>
      </dgm:prSet>
      <dgm:spPr/>
      <dgm:t>
        <a:bodyPr/>
        <a:lstStyle/>
        <a:p>
          <a:endParaRPr lang="en-US"/>
        </a:p>
      </dgm:t>
    </dgm:pt>
    <dgm:pt modelId="{58A189DC-152C-468D-88E7-0D69514594CA}" type="pres">
      <dgm:prSet presAssocID="{54EE394D-1344-432C-A69B-D74E051A67DF}" presName="Accent1" presStyleCnt="0"/>
      <dgm:spPr/>
    </dgm:pt>
    <dgm:pt modelId="{A91BF615-9D10-40A3-93AE-8AED55A27D18}" type="pres">
      <dgm:prSet presAssocID="{54EE394D-1344-432C-A69B-D74E051A67DF}" presName="Accent" presStyleLbl="bgShp" presStyleIdx="0" presStyleCnt="6"/>
      <dgm:spPr/>
    </dgm:pt>
    <dgm:pt modelId="{8A09F566-602D-44A1-A9B2-92DDB41F81F0}" type="pres">
      <dgm:prSet presAssocID="{54EE394D-1344-432C-A69B-D74E051A67DF}" presName="Child1" presStyleLbl="node1" presStyleIdx="0" presStyleCnt="6">
        <dgm:presLayoutVars>
          <dgm:chMax val="0"/>
          <dgm:chPref val="0"/>
          <dgm:bulletEnabled val="1"/>
        </dgm:presLayoutVars>
      </dgm:prSet>
      <dgm:spPr/>
      <dgm:t>
        <a:bodyPr/>
        <a:lstStyle/>
        <a:p>
          <a:endParaRPr lang="en-US"/>
        </a:p>
      </dgm:t>
    </dgm:pt>
    <dgm:pt modelId="{223A82DD-265A-4CC4-9D15-CF8F25EBA5CF}" type="pres">
      <dgm:prSet presAssocID="{C2606806-F4B2-4647-B809-556F86A7F3BD}" presName="Accent2" presStyleCnt="0"/>
      <dgm:spPr/>
    </dgm:pt>
    <dgm:pt modelId="{014389CD-943A-45D2-98DD-4B74ED7995A5}" type="pres">
      <dgm:prSet presAssocID="{C2606806-F4B2-4647-B809-556F86A7F3BD}" presName="Accent" presStyleLbl="bgShp" presStyleIdx="1" presStyleCnt="6"/>
      <dgm:spPr/>
    </dgm:pt>
    <dgm:pt modelId="{B6955B3E-BC2B-4D04-AF8D-B0117F2CD84F}" type="pres">
      <dgm:prSet presAssocID="{C2606806-F4B2-4647-B809-556F86A7F3BD}" presName="Child2" presStyleLbl="node1" presStyleIdx="1" presStyleCnt="6">
        <dgm:presLayoutVars>
          <dgm:chMax val="0"/>
          <dgm:chPref val="0"/>
          <dgm:bulletEnabled val="1"/>
        </dgm:presLayoutVars>
      </dgm:prSet>
      <dgm:spPr/>
      <dgm:t>
        <a:bodyPr/>
        <a:lstStyle/>
        <a:p>
          <a:endParaRPr lang="en-US"/>
        </a:p>
      </dgm:t>
    </dgm:pt>
    <dgm:pt modelId="{CC85924D-8E13-44B3-89CB-BDB3BC7B719D}" type="pres">
      <dgm:prSet presAssocID="{F7B9E5AD-F654-4ACC-9006-9489AC6B55A0}" presName="Accent3" presStyleCnt="0"/>
      <dgm:spPr/>
    </dgm:pt>
    <dgm:pt modelId="{17873431-D90F-4E17-9431-D21A7E4BFC01}" type="pres">
      <dgm:prSet presAssocID="{F7B9E5AD-F654-4ACC-9006-9489AC6B55A0}" presName="Accent" presStyleLbl="bgShp" presStyleIdx="2" presStyleCnt="6"/>
      <dgm:spPr/>
    </dgm:pt>
    <dgm:pt modelId="{E7FDF0BA-CC82-4E74-B73A-7E2DE15D99D5}" type="pres">
      <dgm:prSet presAssocID="{F7B9E5AD-F654-4ACC-9006-9489AC6B55A0}" presName="Child3" presStyleLbl="node1" presStyleIdx="2" presStyleCnt="6">
        <dgm:presLayoutVars>
          <dgm:chMax val="0"/>
          <dgm:chPref val="0"/>
          <dgm:bulletEnabled val="1"/>
        </dgm:presLayoutVars>
      </dgm:prSet>
      <dgm:spPr/>
      <dgm:t>
        <a:bodyPr/>
        <a:lstStyle/>
        <a:p>
          <a:endParaRPr lang="en-US"/>
        </a:p>
      </dgm:t>
    </dgm:pt>
    <dgm:pt modelId="{A669E2EF-8019-42D3-8DF6-F0336CEB7A8E}" type="pres">
      <dgm:prSet presAssocID="{7279F629-EA63-4284-AB69-FC92FF3D8252}" presName="Accent4" presStyleCnt="0"/>
      <dgm:spPr/>
    </dgm:pt>
    <dgm:pt modelId="{87412EF6-27C5-4BCB-80A4-DC4AD6A70C0F}" type="pres">
      <dgm:prSet presAssocID="{7279F629-EA63-4284-AB69-FC92FF3D8252}" presName="Accent" presStyleLbl="bgShp" presStyleIdx="3" presStyleCnt="6"/>
      <dgm:spPr/>
    </dgm:pt>
    <dgm:pt modelId="{ECFC8AEC-F815-42E2-A64B-1AC4F99F0369}" type="pres">
      <dgm:prSet presAssocID="{7279F629-EA63-4284-AB69-FC92FF3D8252}" presName="Child4" presStyleLbl="node1" presStyleIdx="3" presStyleCnt="6">
        <dgm:presLayoutVars>
          <dgm:chMax val="0"/>
          <dgm:chPref val="0"/>
          <dgm:bulletEnabled val="1"/>
        </dgm:presLayoutVars>
      </dgm:prSet>
      <dgm:spPr/>
      <dgm:t>
        <a:bodyPr/>
        <a:lstStyle/>
        <a:p>
          <a:endParaRPr lang="en-US"/>
        </a:p>
      </dgm:t>
    </dgm:pt>
    <dgm:pt modelId="{41B26CFC-6B11-434A-A6B1-430E28200C81}" type="pres">
      <dgm:prSet presAssocID="{5AA4EA70-9A61-43D4-A60A-D5FEC861C8C2}" presName="Accent5" presStyleCnt="0"/>
      <dgm:spPr/>
    </dgm:pt>
    <dgm:pt modelId="{966F7665-B60A-4C6B-836B-29E9586BAB52}" type="pres">
      <dgm:prSet presAssocID="{5AA4EA70-9A61-43D4-A60A-D5FEC861C8C2}" presName="Accent" presStyleLbl="bgShp" presStyleIdx="4" presStyleCnt="6"/>
      <dgm:spPr/>
    </dgm:pt>
    <dgm:pt modelId="{43158800-B422-4D3D-80E1-3AF9EDD131AE}" type="pres">
      <dgm:prSet presAssocID="{5AA4EA70-9A61-43D4-A60A-D5FEC861C8C2}" presName="Child5" presStyleLbl="node1" presStyleIdx="4" presStyleCnt="6">
        <dgm:presLayoutVars>
          <dgm:chMax val="0"/>
          <dgm:chPref val="0"/>
          <dgm:bulletEnabled val="1"/>
        </dgm:presLayoutVars>
      </dgm:prSet>
      <dgm:spPr/>
      <dgm:t>
        <a:bodyPr/>
        <a:lstStyle/>
        <a:p>
          <a:endParaRPr lang="en-US"/>
        </a:p>
      </dgm:t>
    </dgm:pt>
    <dgm:pt modelId="{1F45DA0D-499A-4992-A8CB-9C22E6426E1F}" type="pres">
      <dgm:prSet presAssocID="{01F1A724-1779-4898-836E-C43AB9A2748D}" presName="Accent6" presStyleCnt="0"/>
      <dgm:spPr/>
    </dgm:pt>
    <dgm:pt modelId="{C1E0588D-8D6D-4A67-93D2-019809DB4007}" type="pres">
      <dgm:prSet presAssocID="{01F1A724-1779-4898-836E-C43AB9A2748D}" presName="Accent" presStyleLbl="bgShp" presStyleIdx="5" presStyleCnt="6"/>
      <dgm:spPr/>
    </dgm:pt>
    <dgm:pt modelId="{C2A38AB4-CEF7-46AB-99C9-5EA4276203B8}" type="pres">
      <dgm:prSet presAssocID="{01F1A724-1779-4898-836E-C43AB9A2748D}" presName="Child6" presStyleLbl="node1" presStyleIdx="5" presStyleCnt="6">
        <dgm:presLayoutVars>
          <dgm:chMax val="0"/>
          <dgm:chPref val="0"/>
          <dgm:bulletEnabled val="1"/>
        </dgm:presLayoutVars>
      </dgm:prSet>
      <dgm:spPr/>
      <dgm:t>
        <a:bodyPr/>
        <a:lstStyle/>
        <a:p>
          <a:endParaRPr lang="en-US"/>
        </a:p>
      </dgm:t>
    </dgm:pt>
  </dgm:ptLst>
  <dgm:cxnLst>
    <dgm:cxn modelId="{9E192162-1874-4683-BB8D-84B9EDEFBE96}" type="presOf" srcId="{AE64D630-A5FA-4B05-B1D4-FC86EB1C4E8A}" destId="{5088209F-18BA-49BC-B560-2004B309AC86}" srcOrd="0" destOrd="0" presId="urn:microsoft.com/office/officeart/2011/layout/HexagonRadial"/>
    <dgm:cxn modelId="{1F1255DD-690B-4D37-935E-ED8C97938B21}" type="presOf" srcId="{7279F629-EA63-4284-AB69-FC92FF3D8252}" destId="{ECFC8AEC-F815-42E2-A64B-1AC4F99F0369}" srcOrd="0" destOrd="0" presId="urn:microsoft.com/office/officeart/2011/layout/HexagonRadial"/>
    <dgm:cxn modelId="{18FCF680-9028-493E-A76F-2C9A63F08702}" srcId="{AE64D630-A5FA-4B05-B1D4-FC86EB1C4E8A}" destId="{C2606806-F4B2-4647-B809-556F86A7F3BD}" srcOrd="1" destOrd="0" parTransId="{622E9AFB-13D6-4CDF-A8EB-A88B7A061C5C}" sibTransId="{0FA11F21-ED43-4723-BFAF-83B5B5B2C583}"/>
    <dgm:cxn modelId="{11CAB7FF-EB2A-421B-BC33-F9180E9FBC68}" type="presOf" srcId="{731D3925-7374-4A27-8A26-B91C57E3793D}" destId="{311CAF1E-9457-4B86-BC5C-067DA7EF7B4B}" srcOrd="0" destOrd="0" presId="urn:microsoft.com/office/officeart/2011/layout/HexagonRadial"/>
    <dgm:cxn modelId="{1BE2C686-BCB9-476D-86D2-07E05513694A}" srcId="{AE64D630-A5FA-4B05-B1D4-FC86EB1C4E8A}" destId="{F7B9E5AD-F654-4ACC-9006-9489AC6B55A0}" srcOrd="2" destOrd="0" parTransId="{7EC5E263-E723-408B-8343-BC9F71A96DA9}" sibTransId="{0B9AB025-5EB2-4847-B522-C52199A77F3E}"/>
    <dgm:cxn modelId="{DD406F26-0D64-41BE-8E37-3E53C0A86FF6}" srcId="{AE64D630-A5FA-4B05-B1D4-FC86EB1C4E8A}" destId="{01F1A724-1779-4898-836E-C43AB9A2748D}" srcOrd="5" destOrd="0" parTransId="{40F9F8FE-2936-4BA7-A529-5D7B5BA771E1}" sibTransId="{76449017-1C18-4EA0-8D2E-ADAB9A540BB1}"/>
    <dgm:cxn modelId="{72BAEED6-2E7A-4C29-A68F-D901CF9FFA71}" type="presOf" srcId="{5AA4EA70-9A61-43D4-A60A-D5FEC861C8C2}" destId="{43158800-B422-4D3D-80E1-3AF9EDD131AE}" srcOrd="0" destOrd="0" presId="urn:microsoft.com/office/officeart/2011/layout/HexagonRadial"/>
    <dgm:cxn modelId="{2E5F37DD-6D14-408A-829A-089B74C33BD2}" type="presOf" srcId="{C2606806-F4B2-4647-B809-556F86A7F3BD}" destId="{B6955B3E-BC2B-4D04-AF8D-B0117F2CD84F}" srcOrd="0" destOrd="0" presId="urn:microsoft.com/office/officeart/2011/layout/HexagonRadial"/>
    <dgm:cxn modelId="{40E8BA34-DFC0-45AC-8D8C-1039D8B3D43D}" srcId="{731D3925-7374-4A27-8A26-B91C57E3793D}" destId="{AE64D630-A5FA-4B05-B1D4-FC86EB1C4E8A}" srcOrd="0" destOrd="0" parTransId="{665EA921-ECB3-4297-A3C7-DE166B3E6480}" sibTransId="{DC0A3072-6CBB-4A92-8585-BE44327FBAC4}"/>
    <dgm:cxn modelId="{52553490-CB43-49E3-9902-59347105CEE9}" type="presOf" srcId="{54EE394D-1344-432C-A69B-D74E051A67DF}" destId="{8A09F566-602D-44A1-A9B2-92DDB41F81F0}" srcOrd="0" destOrd="0" presId="urn:microsoft.com/office/officeart/2011/layout/HexagonRadial"/>
    <dgm:cxn modelId="{E00F7A22-3948-4F6C-AFE8-E5458218A904}" type="presOf" srcId="{F7B9E5AD-F654-4ACC-9006-9489AC6B55A0}" destId="{E7FDF0BA-CC82-4E74-B73A-7E2DE15D99D5}" srcOrd="0" destOrd="0" presId="urn:microsoft.com/office/officeart/2011/layout/HexagonRadial"/>
    <dgm:cxn modelId="{F420AEA1-B89F-4F7D-A21A-6AEB33504D2A}" srcId="{AE64D630-A5FA-4B05-B1D4-FC86EB1C4E8A}" destId="{54EE394D-1344-432C-A69B-D74E051A67DF}" srcOrd="0" destOrd="0" parTransId="{AB38933C-115B-4C60-A206-25B7704E3A39}" sibTransId="{9F2CE3F0-2204-4B0F-862B-768AE1C434F4}"/>
    <dgm:cxn modelId="{C4A695D5-D6F9-4082-80FD-36ECBBFFA83F}" srcId="{AE64D630-A5FA-4B05-B1D4-FC86EB1C4E8A}" destId="{7279F629-EA63-4284-AB69-FC92FF3D8252}" srcOrd="3" destOrd="0" parTransId="{3790D78F-2622-4488-BEBC-8121D246E4C9}" sibTransId="{E8641B02-16AB-4407-9564-339E81D9AD11}"/>
    <dgm:cxn modelId="{FA57CA77-4817-4C85-91C4-1CD8EA274BB9}" type="presOf" srcId="{01F1A724-1779-4898-836E-C43AB9A2748D}" destId="{C2A38AB4-CEF7-46AB-99C9-5EA4276203B8}" srcOrd="0" destOrd="0" presId="urn:microsoft.com/office/officeart/2011/layout/HexagonRadial"/>
    <dgm:cxn modelId="{2490F14D-30C4-4ED3-84D8-7DE987B69F51}" srcId="{AE64D630-A5FA-4B05-B1D4-FC86EB1C4E8A}" destId="{5AA4EA70-9A61-43D4-A60A-D5FEC861C8C2}" srcOrd="4" destOrd="0" parTransId="{CCA0A409-CCAF-4CD8-BFBD-601B76E5F49F}" sibTransId="{06F1E3DF-0226-4A4D-A401-3FC1A16AEEF8}"/>
    <dgm:cxn modelId="{64257B55-3A1D-4EA7-9FD2-A9A1C40D860B}" type="presParOf" srcId="{311CAF1E-9457-4B86-BC5C-067DA7EF7B4B}" destId="{5088209F-18BA-49BC-B560-2004B309AC86}" srcOrd="0" destOrd="0" presId="urn:microsoft.com/office/officeart/2011/layout/HexagonRadial"/>
    <dgm:cxn modelId="{0E743636-ECAF-4523-AB0C-B20C86A25A4E}" type="presParOf" srcId="{311CAF1E-9457-4B86-BC5C-067DA7EF7B4B}" destId="{58A189DC-152C-468D-88E7-0D69514594CA}" srcOrd="1" destOrd="0" presId="urn:microsoft.com/office/officeart/2011/layout/HexagonRadial"/>
    <dgm:cxn modelId="{BFA5F7FD-FBE5-4B63-898B-C623CE0924E7}" type="presParOf" srcId="{58A189DC-152C-468D-88E7-0D69514594CA}" destId="{A91BF615-9D10-40A3-93AE-8AED55A27D18}" srcOrd="0" destOrd="0" presId="urn:microsoft.com/office/officeart/2011/layout/HexagonRadial"/>
    <dgm:cxn modelId="{FBCE890A-4B75-4E92-88D1-F8744A2DD211}" type="presParOf" srcId="{311CAF1E-9457-4B86-BC5C-067DA7EF7B4B}" destId="{8A09F566-602D-44A1-A9B2-92DDB41F81F0}" srcOrd="2" destOrd="0" presId="urn:microsoft.com/office/officeart/2011/layout/HexagonRadial"/>
    <dgm:cxn modelId="{5318DD95-71E5-4F87-AED6-F26095A37382}" type="presParOf" srcId="{311CAF1E-9457-4B86-BC5C-067DA7EF7B4B}" destId="{223A82DD-265A-4CC4-9D15-CF8F25EBA5CF}" srcOrd="3" destOrd="0" presId="urn:microsoft.com/office/officeart/2011/layout/HexagonRadial"/>
    <dgm:cxn modelId="{C59EE123-1BA7-4CFC-9FA8-5F6A222CCB86}" type="presParOf" srcId="{223A82DD-265A-4CC4-9D15-CF8F25EBA5CF}" destId="{014389CD-943A-45D2-98DD-4B74ED7995A5}" srcOrd="0" destOrd="0" presId="urn:microsoft.com/office/officeart/2011/layout/HexagonRadial"/>
    <dgm:cxn modelId="{7D62BF92-1C69-40C1-A01C-4D41BCAE0756}" type="presParOf" srcId="{311CAF1E-9457-4B86-BC5C-067DA7EF7B4B}" destId="{B6955B3E-BC2B-4D04-AF8D-B0117F2CD84F}" srcOrd="4" destOrd="0" presId="urn:microsoft.com/office/officeart/2011/layout/HexagonRadial"/>
    <dgm:cxn modelId="{B015B96A-5FB6-4FF7-9BEA-E44CE067A166}" type="presParOf" srcId="{311CAF1E-9457-4B86-BC5C-067DA7EF7B4B}" destId="{CC85924D-8E13-44B3-89CB-BDB3BC7B719D}" srcOrd="5" destOrd="0" presId="urn:microsoft.com/office/officeart/2011/layout/HexagonRadial"/>
    <dgm:cxn modelId="{27757AB5-72B8-4B44-B6F7-E1AEE2482E6A}" type="presParOf" srcId="{CC85924D-8E13-44B3-89CB-BDB3BC7B719D}" destId="{17873431-D90F-4E17-9431-D21A7E4BFC01}" srcOrd="0" destOrd="0" presId="urn:microsoft.com/office/officeart/2011/layout/HexagonRadial"/>
    <dgm:cxn modelId="{F995AF80-2C02-4FB6-BA60-FFBAB8D3B84A}" type="presParOf" srcId="{311CAF1E-9457-4B86-BC5C-067DA7EF7B4B}" destId="{E7FDF0BA-CC82-4E74-B73A-7E2DE15D99D5}" srcOrd="6" destOrd="0" presId="urn:microsoft.com/office/officeart/2011/layout/HexagonRadial"/>
    <dgm:cxn modelId="{F0B8CA78-A830-4872-88F0-EC2B87ED36FD}" type="presParOf" srcId="{311CAF1E-9457-4B86-BC5C-067DA7EF7B4B}" destId="{A669E2EF-8019-42D3-8DF6-F0336CEB7A8E}" srcOrd="7" destOrd="0" presId="urn:microsoft.com/office/officeart/2011/layout/HexagonRadial"/>
    <dgm:cxn modelId="{6E4C2359-9DB4-4D10-A365-58CD280D8CD0}" type="presParOf" srcId="{A669E2EF-8019-42D3-8DF6-F0336CEB7A8E}" destId="{87412EF6-27C5-4BCB-80A4-DC4AD6A70C0F}" srcOrd="0" destOrd="0" presId="urn:microsoft.com/office/officeart/2011/layout/HexagonRadial"/>
    <dgm:cxn modelId="{AA426F9F-DB54-49CC-90F4-92F449D402D6}" type="presParOf" srcId="{311CAF1E-9457-4B86-BC5C-067DA7EF7B4B}" destId="{ECFC8AEC-F815-42E2-A64B-1AC4F99F0369}" srcOrd="8" destOrd="0" presId="urn:microsoft.com/office/officeart/2011/layout/HexagonRadial"/>
    <dgm:cxn modelId="{CF44ABEC-CFCC-4DC8-A241-B8672CD34928}" type="presParOf" srcId="{311CAF1E-9457-4B86-BC5C-067DA7EF7B4B}" destId="{41B26CFC-6B11-434A-A6B1-430E28200C81}" srcOrd="9" destOrd="0" presId="urn:microsoft.com/office/officeart/2011/layout/HexagonRadial"/>
    <dgm:cxn modelId="{A1C90FF5-5266-4551-A398-906FC45E740F}" type="presParOf" srcId="{41B26CFC-6B11-434A-A6B1-430E28200C81}" destId="{966F7665-B60A-4C6B-836B-29E9586BAB52}" srcOrd="0" destOrd="0" presId="urn:microsoft.com/office/officeart/2011/layout/HexagonRadial"/>
    <dgm:cxn modelId="{5A74E1C1-E1D3-48BF-A1FF-5C6F4C287DF5}" type="presParOf" srcId="{311CAF1E-9457-4B86-BC5C-067DA7EF7B4B}" destId="{43158800-B422-4D3D-80E1-3AF9EDD131AE}" srcOrd="10" destOrd="0" presId="urn:microsoft.com/office/officeart/2011/layout/HexagonRadial"/>
    <dgm:cxn modelId="{FCC6D304-E11F-4F9A-88E0-F340D4E88E1F}" type="presParOf" srcId="{311CAF1E-9457-4B86-BC5C-067DA7EF7B4B}" destId="{1F45DA0D-499A-4992-A8CB-9C22E6426E1F}" srcOrd="11" destOrd="0" presId="urn:microsoft.com/office/officeart/2011/layout/HexagonRadial"/>
    <dgm:cxn modelId="{CB794861-A1F0-4CC0-8008-ED9453B3EB55}" type="presParOf" srcId="{1F45DA0D-499A-4992-A8CB-9C22E6426E1F}" destId="{C1E0588D-8D6D-4A67-93D2-019809DB4007}" srcOrd="0" destOrd="0" presId="urn:microsoft.com/office/officeart/2011/layout/HexagonRadial"/>
    <dgm:cxn modelId="{82F82891-01B2-4F99-8B68-06AB21090ADC}" type="presParOf" srcId="{311CAF1E-9457-4B86-BC5C-067DA7EF7B4B}" destId="{C2A38AB4-CEF7-46AB-99C9-5EA4276203B8}"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CBEF7D-85E5-429E-AE2C-DA164E16685B}" type="doc">
      <dgm:prSet loTypeId="urn:microsoft.com/office/officeart/2005/8/layout/vList5" loCatId="list" qsTypeId="urn:microsoft.com/office/officeart/2005/8/quickstyle/simple1" qsCatId="simple" csTypeId="urn:microsoft.com/office/officeart/2005/8/colors/colorful1#8" csCatId="colorful" phldr="1"/>
      <dgm:spPr/>
      <dgm:t>
        <a:bodyPr/>
        <a:lstStyle/>
        <a:p>
          <a:endParaRPr lang="en-US"/>
        </a:p>
      </dgm:t>
    </dgm:pt>
    <dgm:pt modelId="{AB4504FE-B19C-4458-94DF-4F5B9E97D77B}">
      <dgm:prSet phldrT="[Text]" custT="1"/>
      <dgm:spPr/>
      <dgm:t>
        <a:bodyPr/>
        <a:lstStyle/>
        <a:p>
          <a:r>
            <a:rPr lang="en-US" sz="3600" b="1" dirty="0" smtClean="0">
              <a:effectLst/>
            </a:rPr>
            <a:t>Collaboration</a:t>
          </a:r>
          <a:endParaRPr lang="en-US" sz="3600" dirty="0"/>
        </a:p>
      </dgm:t>
    </dgm:pt>
    <dgm:pt modelId="{A085A953-4114-41C1-B0B9-006CA4E3CA71}" type="parTrans" cxnId="{2FAFEDDC-EE08-487A-B224-7F5873FE69FE}">
      <dgm:prSet/>
      <dgm:spPr/>
      <dgm:t>
        <a:bodyPr/>
        <a:lstStyle/>
        <a:p>
          <a:endParaRPr lang="en-US"/>
        </a:p>
      </dgm:t>
    </dgm:pt>
    <dgm:pt modelId="{70DCA449-DF95-4537-B3A6-F4FC7338986F}" type="sibTrans" cxnId="{2FAFEDDC-EE08-487A-B224-7F5873FE69FE}">
      <dgm:prSet/>
      <dgm:spPr/>
      <dgm:t>
        <a:bodyPr/>
        <a:lstStyle/>
        <a:p>
          <a:endParaRPr lang="en-US"/>
        </a:p>
      </dgm:t>
    </dgm:pt>
    <dgm:pt modelId="{72C0C7B8-0891-404B-81F4-A074568BEF1D}">
      <dgm:prSet phldrT="[Text]"/>
      <dgm:spPr/>
      <dgm:t>
        <a:bodyPr/>
        <a:lstStyle/>
        <a:p>
          <a:r>
            <a:rPr lang="en-US" dirty="0" smtClean="0">
              <a:effectLst/>
            </a:rPr>
            <a:t>Professional body – ACM -SIGITE, </a:t>
          </a:r>
          <a:endParaRPr lang="en-US" dirty="0"/>
        </a:p>
      </dgm:t>
    </dgm:pt>
    <dgm:pt modelId="{1C919264-5395-4E4E-8FF8-FE4B9FDB0E2E}" type="parTrans" cxnId="{AD0623FB-B736-4D9B-9085-7CF843CF7330}">
      <dgm:prSet/>
      <dgm:spPr/>
      <dgm:t>
        <a:bodyPr/>
        <a:lstStyle/>
        <a:p>
          <a:endParaRPr lang="en-US"/>
        </a:p>
      </dgm:t>
    </dgm:pt>
    <dgm:pt modelId="{BF9DC679-AF9D-4151-BD2D-30D8FA0E1347}" type="sibTrans" cxnId="{AD0623FB-B736-4D9B-9085-7CF843CF7330}">
      <dgm:prSet/>
      <dgm:spPr/>
      <dgm:t>
        <a:bodyPr/>
        <a:lstStyle/>
        <a:p>
          <a:endParaRPr lang="en-US"/>
        </a:p>
      </dgm:t>
    </dgm:pt>
    <dgm:pt modelId="{9CBF256F-2766-474B-BCF8-186E0B1F739C}">
      <dgm:prSet phldrT="[Text]"/>
      <dgm:spPr/>
      <dgm:t>
        <a:bodyPr/>
        <a:lstStyle/>
        <a:p>
          <a:r>
            <a:rPr lang="en-US" dirty="0" smtClean="0">
              <a:effectLst/>
            </a:rPr>
            <a:t>ISTE</a:t>
          </a:r>
          <a:endParaRPr lang="en-US" dirty="0"/>
        </a:p>
      </dgm:t>
    </dgm:pt>
    <dgm:pt modelId="{A76349DF-25DA-4B1E-89FD-641D3DF14389}" type="parTrans" cxnId="{D9CF7A4F-A6D6-4EFA-B8AC-EAD8420255E1}">
      <dgm:prSet/>
      <dgm:spPr/>
      <dgm:t>
        <a:bodyPr/>
        <a:lstStyle/>
        <a:p>
          <a:endParaRPr lang="en-US"/>
        </a:p>
      </dgm:t>
    </dgm:pt>
    <dgm:pt modelId="{C6D00810-4612-4DFB-B2B9-924234F78BB3}" type="sibTrans" cxnId="{D9CF7A4F-A6D6-4EFA-B8AC-EAD8420255E1}">
      <dgm:prSet/>
      <dgm:spPr/>
      <dgm:t>
        <a:bodyPr/>
        <a:lstStyle/>
        <a:p>
          <a:endParaRPr lang="en-US"/>
        </a:p>
      </dgm:t>
    </dgm:pt>
    <dgm:pt modelId="{6AD990A2-77CC-43CE-A899-FAACA85F6DF2}">
      <dgm:prSet phldrT="[Text]" custT="1"/>
      <dgm:spPr/>
      <dgm:t>
        <a:bodyPr/>
        <a:lstStyle/>
        <a:p>
          <a:r>
            <a:rPr lang="en-US" sz="3600" b="1" dirty="0" smtClean="0">
              <a:effectLst/>
            </a:rPr>
            <a:t>Industry</a:t>
          </a:r>
          <a:r>
            <a:rPr lang="en-US" sz="4100" b="1" dirty="0" smtClean="0">
              <a:effectLst/>
            </a:rPr>
            <a:t> </a:t>
          </a:r>
          <a:r>
            <a:rPr lang="en-US" sz="3600" b="1" dirty="0" smtClean="0">
              <a:effectLst/>
            </a:rPr>
            <a:t>Campus Connect</a:t>
          </a:r>
          <a:endParaRPr lang="en-US" sz="4100" dirty="0"/>
        </a:p>
      </dgm:t>
    </dgm:pt>
    <dgm:pt modelId="{8446E3CD-BA95-43F4-AF49-CE520CB4CA15}" type="parTrans" cxnId="{EBBCD8E6-03D1-4EEF-9272-048891AA54C3}">
      <dgm:prSet/>
      <dgm:spPr/>
      <dgm:t>
        <a:bodyPr/>
        <a:lstStyle/>
        <a:p>
          <a:endParaRPr lang="en-US"/>
        </a:p>
      </dgm:t>
    </dgm:pt>
    <dgm:pt modelId="{EEE9A7A6-11FE-4FCF-978F-5616208258E6}" type="sibTrans" cxnId="{EBBCD8E6-03D1-4EEF-9272-048891AA54C3}">
      <dgm:prSet/>
      <dgm:spPr/>
      <dgm:t>
        <a:bodyPr/>
        <a:lstStyle/>
        <a:p>
          <a:endParaRPr lang="en-US"/>
        </a:p>
      </dgm:t>
    </dgm:pt>
    <dgm:pt modelId="{F85E6D76-9945-4A9D-B71E-CBBC8EBC3E16}">
      <dgm:prSet phldrT="[Text]"/>
      <dgm:spPr/>
      <dgm:t>
        <a:bodyPr/>
        <a:lstStyle/>
        <a:p>
          <a:r>
            <a:rPr lang="en-US" dirty="0" smtClean="0">
              <a:effectLst/>
            </a:rPr>
            <a:t>Infosys, Microsoft, Oracle Inc. , Accenture, Persistent etc.</a:t>
          </a:r>
          <a:endParaRPr lang="en-US" dirty="0"/>
        </a:p>
      </dgm:t>
    </dgm:pt>
    <dgm:pt modelId="{14CAFAD4-BAAB-4E3E-BA5F-E2C636484680}" type="parTrans" cxnId="{9B24DD56-4477-4D79-B21A-9ED126472014}">
      <dgm:prSet/>
      <dgm:spPr/>
      <dgm:t>
        <a:bodyPr/>
        <a:lstStyle/>
        <a:p>
          <a:endParaRPr lang="en-US"/>
        </a:p>
      </dgm:t>
    </dgm:pt>
    <dgm:pt modelId="{D5546028-F4DD-4EEC-A29C-2FFBC9B82C57}" type="sibTrans" cxnId="{9B24DD56-4477-4D79-B21A-9ED126472014}">
      <dgm:prSet/>
      <dgm:spPr/>
      <dgm:t>
        <a:bodyPr/>
        <a:lstStyle/>
        <a:p>
          <a:endParaRPr lang="en-US"/>
        </a:p>
      </dgm:t>
    </dgm:pt>
    <dgm:pt modelId="{EF748B80-42C8-4384-99FA-D5238A6F898B}">
      <dgm:prSet phldrT="[Text]" custT="1"/>
      <dgm:spPr/>
      <dgm:t>
        <a:bodyPr/>
        <a:lstStyle/>
        <a:p>
          <a:r>
            <a:rPr lang="en-US" sz="3600" b="1" dirty="0" smtClean="0">
              <a:effectLst/>
            </a:rPr>
            <a:t>Institute Connect </a:t>
          </a:r>
          <a:endParaRPr lang="en-US" sz="3600" b="1" dirty="0"/>
        </a:p>
      </dgm:t>
    </dgm:pt>
    <dgm:pt modelId="{474DDBC7-EE5A-4953-A72B-FF61EE52C757}" type="parTrans" cxnId="{A1F1B0C4-94B3-45CD-8C9F-B12AD1577A59}">
      <dgm:prSet/>
      <dgm:spPr/>
      <dgm:t>
        <a:bodyPr/>
        <a:lstStyle/>
        <a:p>
          <a:endParaRPr lang="en-US"/>
        </a:p>
      </dgm:t>
    </dgm:pt>
    <dgm:pt modelId="{5C95EFE7-8259-4ACF-8952-63AD9F746F27}" type="sibTrans" cxnId="{A1F1B0C4-94B3-45CD-8C9F-B12AD1577A59}">
      <dgm:prSet/>
      <dgm:spPr/>
      <dgm:t>
        <a:bodyPr/>
        <a:lstStyle/>
        <a:p>
          <a:endParaRPr lang="en-US"/>
        </a:p>
      </dgm:t>
    </dgm:pt>
    <dgm:pt modelId="{032A4340-56C8-4DB2-A5BD-61215207C916}">
      <dgm:prSet phldrT="[Text]" custT="1"/>
      <dgm:spPr/>
      <dgm:t>
        <a:bodyPr/>
        <a:lstStyle/>
        <a:p>
          <a:r>
            <a:rPr lang="en-US" sz="2400" dirty="0" smtClean="0">
              <a:effectLst/>
            </a:rPr>
            <a:t>IIT Bombay, IIT </a:t>
          </a:r>
          <a:r>
            <a:rPr lang="en-US" sz="2400" dirty="0" err="1" smtClean="0">
              <a:effectLst/>
            </a:rPr>
            <a:t>Kharagpur</a:t>
          </a:r>
          <a:r>
            <a:rPr lang="en-US" sz="2400" dirty="0" smtClean="0">
              <a:effectLst/>
            </a:rPr>
            <a:t> &amp; University of Mumbai for faculty &amp; student development program for FDP, SDP. Sessions through Remote Center (RC)</a:t>
          </a:r>
          <a:endParaRPr lang="en-US" sz="2400" dirty="0"/>
        </a:p>
      </dgm:t>
    </dgm:pt>
    <dgm:pt modelId="{393ADBB1-7E2A-48DB-8256-4001F825EDF4}" type="parTrans" cxnId="{C00C666E-C276-47F1-8ADB-8875F7D8137F}">
      <dgm:prSet/>
      <dgm:spPr/>
      <dgm:t>
        <a:bodyPr/>
        <a:lstStyle/>
        <a:p>
          <a:endParaRPr lang="en-US"/>
        </a:p>
      </dgm:t>
    </dgm:pt>
    <dgm:pt modelId="{2F487890-85C3-4ED2-9DE9-8F186DB5A92B}" type="sibTrans" cxnId="{C00C666E-C276-47F1-8ADB-8875F7D8137F}">
      <dgm:prSet/>
      <dgm:spPr/>
      <dgm:t>
        <a:bodyPr/>
        <a:lstStyle/>
        <a:p>
          <a:endParaRPr lang="en-US"/>
        </a:p>
      </dgm:t>
    </dgm:pt>
    <dgm:pt modelId="{1C7C620C-4D8F-40F5-9543-DA6A6EB07B28}">
      <dgm:prSet phldrT="[Text]"/>
      <dgm:spPr/>
      <dgm:t>
        <a:bodyPr/>
        <a:lstStyle/>
        <a:p>
          <a:r>
            <a:rPr lang="en-US" dirty="0" smtClean="0"/>
            <a:t>Elsevier, IJCA, IJAIS</a:t>
          </a:r>
          <a:endParaRPr lang="en-US" dirty="0"/>
        </a:p>
      </dgm:t>
    </dgm:pt>
    <dgm:pt modelId="{28A01B51-9007-46DC-AC97-215CC3470FFE}" type="parTrans" cxnId="{54E3818D-707F-44AF-9FD7-F4F33B537822}">
      <dgm:prSet/>
      <dgm:spPr/>
      <dgm:t>
        <a:bodyPr/>
        <a:lstStyle/>
        <a:p>
          <a:endParaRPr lang="en-US"/>
        </a:p>
      </dgm:t>
    </dgm:pt>
    <dgm:pt modelId="{890238A8-625D-4B83-9599-4CDB646B1CAF}" type="sibTrans" cxnId="{54E3818D-707F-44AF-9FD7-F4F33B537822}">
      <dgm:prSet/>
      <dgm:spPr/>
      <dgm:t>
        <a:bodyPr/>
        <a:lstStyle/>
        <a:p>
          <a:endParaRPr lang="en-US"/>
        </a:p>
      </dgm:t>
    </dgm:pt>
    <dgm:pt modelId="{03919D60-EE23-452C-8AC2-0FE742F7CBFB}" type="pres">
      <dgm:prSet presAssocID="{47CBEF7D-85E5-429E-AE2C-DA164E16685B}" presName="Name0" presStyleCnt="0">
        <dgm:presLayoutVars>
          <dgm:dir/>
          <dgm:animLvl val="lvl"/>
          <dgm:resizeHandles val="exact"/>
        </dgm:presLayoutVars>
      </dgm:prSet>
      <dgm:spPr/>
      <dgm:t>
        <a:bodyPr/>
        <a:lstStyle/>
        <a:p>
          <a:endParaRPr lang="en-US"/>
        </a:p>
      </dgm:t>
    </dgm:pt>
    <dgm:pt modelId="{7D7B2E9B-21CA-4A43-B50C-7EBB48BC35E9}" type="pres">
      <dgm:prSet presAssocID="{AB4504FE-B19C-4458-94DF-4F5B9E97D77B}" presName="linNode" presStyleCnt="0"/>
      <dgm:spPr/>
      <dgm:t>
        <a:bodyPr/>
        <a:lstStyle/>
        <a:p>
          <a:endParaRPr lang="en-US"/>
        </a:p>
      </dgm:t>
    </dgm:pt>
    <dgm:pt modelId="{E06C8CD6-16E5-4D9F-AD64-B6159CFD279F}" type="pres">
      <dgm:prSet presAssocID="{AB4504FE-B19C-4458-94DF-4F5B9E97D77B}" presName="parentText" presStyleLbl="node1" presStyleIdx="0" presStyleCnt="3">
        <dgm:presLayoutVars>
          <dgm:chMax val="1"/>
          <dgm:bulletEnabled val="1"/>
        </dgm:presLayoutVars>
      </dgm:prSet>
      <dgm:spPr/>
      <dgm:t>
        <a:bodyPr/>
        <a:lstStyle/>
        <a:p>
          <a:endParaRPr lang="en-US"/>
        </a:p>
      </dgm:t>
    </dgm:pt>
    <dgm:pt modelId="{F37FCECC-6133-4DA0-9088-118391CDE694}" type="pres">
      <dgm:prSet presAssocID="{AB4504FE-B19C-4458-94DF-4F5B9E97D77B}" presName="descendantText" presStyleLbl="alignAccFollowNode1" presStyleIdx="0" presStyleCnt="3">
        <dgm:presLayoutVars>
          <dgm:bulletEnabled val="1"/>
        </dgm:presLayoutVars>
      </dgm:prSet>
      <dgm:spPr/>
      <dgm:t>
        <a:bodyPr/>
        <a:lstStyle/>
        <a:p>
          <a:endParaRPr lang="en-US"/>
        </a:p>
      </dgm:t>
    </dgm:pt>
    <dgm:pt modelId="{E45A4E3C-6F91-4384-A126-0A4DCA9B45DC}" type="pres">
      <dgm:prSet presAssocID="{70DCA449-DF95-4537-B3A6-F4FC7338986F}" presName="sp" presStyleCnt="0"/>
      <dgm:spPr/>
      <dgm:t>
        <a:bodyPr/>
        <a:lstStyle/>
        <a:p>
          <a:endParaRPr lang="en-US"/>
        </a:p>
      </dgm:t>
    </dgm:pt>
    <dgm:pt modelId="{6ECA77EB-3D52-449F-AFDC-E9EBF2739D6D}" type="pres">
      <dgm:prSet presAssocID="{6AD990A2-77CC-43CE-A899-FAACA85F6DF2}" presName="linNode" presStyleCnt="0"/>
      <dgm:spPr/>
      <dgm:t>
        <a:bodyPr/>
        <a:lstStyle/>
        <a:p>
          <a:endParaRPr lang="en-US"/>
        </a:p>
      </dgm:t>
    </dgm:pt>
    <dgm:pt modelId="{34972217-B9E8-4827-ABF8-0E6CCB80716C}" type="pres">
      <dgm:prSet presAssocID="{6AD990A2-77CC-43CE-A899-FAACA85F6DF2}" presName="parentText" presStyleLbl="node1" presStyleIdx="1" presStyleCnt="3">
        <dgm:presLayoutVars>
          <dgm:chMax val="1"/>
          <dgm:bulletEnabled val="1"/>
        </dgm:presLayoutVars>
      </dgm:prSet>
      <dgm:spPr/>
      <dgm:t>
        <a:bodyPr/>
        <a:lstStyle/>
        <a:p>
          <a:endParaRPr lang="en-US"/>
        </a:p>
      </dgm:t>
    </dgm:pt>
    <dgm:pt modelId="{09C2C414-B8B7-4793-B224-AE9002C415A5}" type="pres">
      <dgm:prSet presAssocID="{6AD990A2-77CC-43CE-A899-FAACA85F6DF2}" presName="descendantText" presStyleLbl="alignAccFollowNode1" presStyleIdx="1" presStyleCnt="3">
        <dgm:presLayoutVars>
          <dgm:bulletEnabled val="1"/>
        </dgm:presLayoutVars>
      </dgm:prSet>
      <dgm:spPr/>
      <dgm:t>
        <a:bodyPr/>
        <a:lstStyle/>
        <a:p>
          <a:endParaRPr lang="en-US"/>
        </a:p>
      </dgm:t>
    </dgm:pt>
    <dgm:pt modelId="{F830CF10-AE67-49D1-A78C-2BA0391400BD}" type="pres">
      <dgm:prSet presAssocID="{EEE9A7A6-11FE-4FCF-978F-5616208258E6}" presName="sp" presStyleCnt="0"/>
      <dgm:spPr/>
      <dgm:t>
        <a:bodyPr/>
        <a:lstStyle/>
        <a:p>
          <a:endParaRPr lang="en-US"/>
        </a:p>
      </dgm:t>
    </dgm:pt>
    <dgm:pt modelId="{991D1B01-F38C-4E4D-B9DB-D2AC6B92A751}" type="pres">
      <dgm:prSet presAssocID="{EF748B80-42C8-4384-99FA-D5238A6F898B}" presName="linNode" presStyleCnt="0"/>
      <dgm:spPr/>
      <dgm:t>
        <a:bodyPr/>
        <a:lstStyle/>
        <a:p>
          <a:endParaRPr lang="en-US"/>
        </a:p>
      </dgm:t>
    </dgm:pt>
    <dgm:pt modelId="{FB87D88B-30CD-4D54-9725-ADB96978278A}" type="pres">
      <dgm:prSet presAssocID="{EF748B80-42C8-4384-99FA-D5238A6F898B}" presName="parentText" presStyleLbl="node1" presStyleIdx="2" presStyleCnt="3">
        <dgm:presLayoutVars>
          <dgm:chMax val="1"/>
          <dgm:bulletEnabled val="1"/>
        </dgm:presLayoutVars>
      </dgm:prSet>
      <dgm:spPr/>
      <dgm:t>
        <a:bodyPr/>
        <a:lstStyle/>
        <a:p>
          <a:endParaRPr lang="en-US"/>
        </a:p>
      </dgm:t>
    </dgm:pt>
    <dgm:pt modelId="{53E8C2BD-A77D-4368-8D09-C2E160B5167D}" type="pres">
      <dgm:prSet presAssocID="{EF748B80-42C8-4384-99FA-D5238A6F898B}" presName="descendantText" presStyleLbl="alignAccFollowNode1" presStyleIdx="2" presStyleCnt="3">
        <dgm:presLayoutVars>
          <dgm:bulletEnabled val="1"/>
        </dgm:presLayoutVars>
      </dgm:prSet>
      <dgm:spPr/>
      <dgm:t>
        <a:bodyPr/>
        <a:lstStyle/>
        <a:p>
          <a:endParaRPr lang="en-US"/>
        </a:p>
      </dgm:t>
    </dgm:pt>
  </dgm:ptLst>
  <dgm:cxnLst>
    <dgm:cxn modelId="{E9A456D3-56FC-4070-9F66-D1F4AC43E060}" type="presOf" srcId="{1C7C620C-4D8F-40F5-9543-DA6A6EB07B28}" destId="{F37FCECC-6133-4DA0-9088-118391CDE694}" srcOrd="0" destOrd="2" presId="urn:microsoft.com/office/officeart/2005/8/layout/vList5"/>
    <dgm:cxn modelId="{D9CF7A4F-A6D6-4EFA-B8AC-EAD8420255E1}" srcId="{AB4504FE-B19C-4458-94DF-4F5B9E97D77B}" destId="{9CBF256F-2766-474B-BCF8-186E0B1F739C}" srcOrd="1" destOrd="0" parTransId="{A76349DF-25DA-4B1E-89FD-641D3DF14389}" sibTransId="{C6D00810-4612-4DFB-B2B9-924234F78BB3}"/>
    <dgm:cxn modelId="{9B24DD56-4477-4D79-B21A-9ED126472014}" srcId="{6AD990A2-77CC-43CE-A899-FAACA85F6DF2}" destId="{F85E6D76-9945-4A9D-B71E-CBBC8EBC3E16}" srcOrd="0" destOrd="0" parTransId="{14CAFAD4-BAAB-4E3E-BA5F-E2C636484680}" sibTransId="{D5546028-F4DD-4EEC-A29C-2FFBC9B82C57}"/>
    <dgm:cxn modelId="{6A50918D-D021-4D30-BC92-1985599FB8F4}" type="presOf" srcId="{72C0C7B8-0891-404B-81F4-A074568BEF1D}" destId="{F37FCECC-6133-4DA0-9088-118391CDE694}" srcOrd="0" destOrd="0" presId="urn:microsoft.com/office/officeart/2005/8/layout/vList5"/>
    <dgm:cxn modelId="{36CDA366-D530-4636-9372-DB8B59CFF4BB}" type="presOf" srcId="{6AD990A2-77CC-43CE-A899-FAACA85F6DF2}" destId="{34972217-B9E8-4827-ABF8-0E6CCB80716C}" srcOrd="0" destOrd="0" presId="urn:microsoft.com/office/officeart/2005/8/layout/vList5"/>
    <dgm:cxn modelId="{2FAFEDDC-EE08-487A-B224-7F5873FE69FE}" srcId="{47CBEF7D-85E5-429E-AE2C-DA164E16685B}" destId="{AB4504FE-B19C-4458-94DF-4F5B9E97D77B}" srcOrd="0" destOrd="0" parTransId="{A085A953-4114-41C1-B0B9-006CA4E3CA71}" sibTransId="{70DCA449-DF95-4537-B3A6-F4FC7338986F}"/>
    <dgm:cxn modelId="{A1F1B0C4-94B3-45CD-8C9F-B12AD1577A59}" srcId="{47CBEF7D-85E5-429E-AE2C-DA164E16685B}" destId="{EF748B80-42C8-4384-99FA-D5238A6F898B}" srcOrd="2" destOrd="0" parTransId="{474DDBC7-EE5A-4953-A72B-FF61EE52C757}" sibTransId="{5C95EFE7-8259-4ACF-8952-63AD9F746F27}"/>
    <dgm:cxn modelId="{54E3818D-707F-44AF-9FD7-F4F33B537822}" srcId="{AB4504FE-B19C-4458-94DF-4F5B9E97D77B}" destId="{1C7C620C-4D8F-40F5-9543-DA6A6EB07B28}" srcOrd="2" destOrd="0" parTransId="{28A01B51-9007-46DC-AC97-215CC3470FFE}" sibTransId="{890238A8-625D-4B83-9599-4CDB646B1CAF}"/>
    <dgm:cxn modelId="{AEF2F60D-0875-45BA-B677-7CA15F032D45}" type="presOf" srcId="{AB4504FE-B19C-4458-94DF-4F5B9E97D77B}" destId="{E06C8CD6-16E5-4D9F-AD64-B6159CFD279F}" srcOrd="0" destOrd="0" presId="urn:microsoft.com/office/officeart/2005/8/layout/vList5"/>
    <dgm:cxn modelId="{EBBCD8E6-03D1-4EEF-9272-048891AA54C3}" srcId="{47CBEF7D-85E5-429E-AE2C-DA164E16685B}" destId="{6AD990A2-77CC-43CE-A899-FAACA85F6DF2}" srcOrd="1" destOrd="0" parTransId="{8446E3CD-BA95-43F4-AF49-CE520CB4CA15}" sibTransId="{EEE9A7A6-11FE-4FCF-978F-5616208258E6}"/>
    <dgm:cxn modelId="{ED6DC6CD-5FCF-4237-9CD3-C80D3FB42388}" type="presOf" srcId="{9CBF256F-2766-474B-BCF8-186E0B1F739C}" destId="{F37FCECC-6133-4DA0-9088-118391CDE694}" srcOrd="0" destOrd="1" presId="urn:microsoft.com/office/officeart/2005/8/layout/vList5"/>
    <dgm:cxn modelId="{E58A1169-FC8B-4E12-A2C6-9ED0FF629113}" type="presOf" srcId="{F85E6D76-9945-4A9D-B71E-CBBC8EBC3E16}" destId="{09C2C414-B8B7-4793-B224-AE9002C415A5}" srcOrd="0" destOrd="0" presId="urn:microsoft.com/office/officeart/2005/8/layout/vList5"/>
    <dgm:cxn modelId="{14FE07EA-D880-4D7D-B913-F5BF52157D0F}" type="presOf" srcId="{032A4340-56C8-4DB2-A5BD-61215207C916}" destId="{53E8C2BD-A77D-4368-8D09-C2E160B5167D}" srcOrd="0" destOrd="0" presId="urn:microsoft.com/office/officeart/2005/8/layout/vList5"/>
    <dgm:cxn modelId="{C00C666E-C276-47F1-8ADB-8875F7D8137F}" srcId="{EF748B80-42C8-4384-99FA-D5238A6F898B}" destId="{032A4340-56C8-4DB2-A5BD-61215207C916}" srcOrd="0" destOrd="0" parTransId="{393ADBB1-7E2A-48DB-8256-4001F825EDF4}" sibTransId="{2F487890-85C3-4ED2-9DE9-8F186DB5A92B}"/>
    <dgm:cxn modelId="{436A6EAF-B843-4D68-B521-3B270BEA23B0}" type="presOf" srcId="{47CBEF7D-85E5-429E-AE2C-DA164E16685B}" destId="{03919D60-EE23-452C-8AC2-0FE742F7CBFB}" srcOrd="0" destOrd="0" presId="urn:microsoft.com/office/officeart/2005/8/layout/vList5"/>
    <dgm:cxn modelId="{AD0623FB-B736-4D9B-9085-7CF843CF7330}" srcId="{AB4504FE-B19C-4458-94DF-4F5B9E97D77B}" destId="{72C0C7B8-0891-404B-81F4-A074568BEF1D}" srcOrd="0" destOrd="0" parTransId="{1C919264-5395-4E4E-8FF8-FE4B9FDB0E2E}" sibTransId="{BF9DC679-AF9D-4151-BD2D-30D8FA0E1347}"/>
    <dgm:cxn modelId="{B25EAAED-731B-4BFC-97C5-93D208A5F86D}" type="presOf" srcId="{EF748B80-42C8-4384-99FA-D5238A6F898B}" destId="{FB87D88B-30CD-4D54-9725-ADB96978278A}" srcOrd="0" destOrd="0" presId="urn:microsoft.com/office/officeart/2005/8/layout/vList5"/>
    <dgm:cxn modelId="{3D86A022-3E5C-4012-82BD-34D0B80291C2}" type="presParOf" srcId="{03919D60-EE23-452C-8AC2-0FE742F7CBFB}" destId="{7D7B2E9B-21CA-4A43-B50C-7EBB48BC35E9}" srcOrd="0" destOrd="0" presId="urn:microsoft.com/office/officeart/2005/8/layout/vList5"/>
    <dgm:cxn modelId="{61F77E59-2B0A-4C4B-B0B2-D315E220AEE9}" type="presParOf" srcId="{7D7B2E9B-21CA-4A43-B50C-7EBB48BC35E9}" destId="{E06C8CD6-16E5-4D9F-AD64-B6159CFD279F}" srcOrd="0" destOrd="0" presId="urn:microsoft.com/office/officeart/2005/8/layout/vList5"/>
    <dgm:cxn modelId="{C032010E-1FC1-416D-91B7-D306EFCBA013}" type="presParOf" srcId="{7D7B2E9B-21CA-4A43-B50C-7EBB48BC35E9}" destId="{F37FCECC-6133-4DA0-9088-118391CDE694}" srcOrd="1" destOrd="0" presId="urn:microsoft.com/office/officeart/2005/8/layout/vList5"/>
    <dgm:cxn modelId="{E98F9501-AEEF-4158-B8D0-7EA52A102A0F}" type="presParOf" srcId="{03919D60-EE23-452C-8AC2-0FE742F7CBFB}" destId="{E45A4E3C-6F91-4384-A126-0A4DCA9B45DC}" srcOrd="1" destOrd="0" presId="urn:microsoft.com/office/officeart/2005/8/layout/vList5"/>
    <dgm:cxn modelId="{27B6D2CE-0DF8-4C77-876C-FE1C66E6DB3E}" type="presParOf" srcId="{03919D60-EE23-452C-8AC2-0FE742F7CBFB}" destId="{6ECA77EB-3D52-449F-AFDC-E9EBF2739D6D}" srcOrd="2" destOrd="0" presId="urn:microsoft.com/office/officeart/2005/8/layout/vList5"/>
    <dgm:cxn modelId="{035428C5-DD65-4E8D-9048-52F52D580739}" type="presParOf" srcId="{6ECA77EB-3D52-449F-AFDC-E9EBF2739D6D}" destId="{34972217-B9E8-4827-ABF8-0E6CCB80716C}" srcOrd="0" destOrd="0" presId="urn:microsoft.com/office/officeart/2005/8/layout/vList5"/>
    <dgm:cxn modelId="{6BE554F7-FB1E-49F5-A7F1-D010830E24E4}" type="presParOf" srcId="{6ECA77EB-3D52-449F-AFDC-E9EBF2739D6D}" destId="{09C2C414-B8B7-4793-B224-AE9002C415A5}" srcOrd="1" destOrd="0" presId="urn:microsoft.com/office/officeart/2005/8/layout/vList5"/>
    <dgm:cxn modelId="{333D1B73-8235-41D2-9094-E1FA455E387C}" type="presParOf" srcId="{03919D60-EE23-452C-8AC2-0FE742F7CBFB}" destId="{F830CF10-AE67-49D1-A78C-2BA0391400BD}" srcOrd="3" destOrd="0" presId="urn:microsoft.com/office/officeart/2005/8/layout/vList5"/>
    <dgm:cxn modelId="{4A43730B-E8C7-4ED2-BB2C-B09380911422}" type="presParOf" srcId="{03919D60-EE23-452C-8AC2-0FE742F7CBFB}" destId="{991D1B01-F38C-4E4D-B9DB-D2AC6B92A751}" srcOrd="4" destOrd="0" presId="urn:microsoft.com/office/officeart/2005/8/layout/vList5"/>
    <dgm:cxn modelId="{9AB614BB-6165-44D6-8B3E-D0E068CAF389}" type="presParOf" srcId="{991D1B01-F38C-4E4D-B9DB-D2AC6B92A751}" destId="{FB87D88B-30CD-4D54-9725-ADB96978278A}" srcOrd="0" destOrd="0" presId="urn:microsoft.com/office/officeart/2005/8/layout/vList5"/>
    <dgm:cxn modelId="{9F5DD683-3AED-40F4-8D53-ADC3D34BF625}" type="presParOf" srcId="{991D1B01-F38C-4E4D-B9DB-D2AC6B92A751}" destId="{53E8C2BD-A77D-4368-8D09-C2E160B5167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A1E486-E360-4564-98F5-9B530BB122B2}" type="doc">
      <dgm:prSet loTypeId="urn:microsoft.com/office/officeart/2005/8/layout/pyramid2" loCatId="pyramid" qsTypeId="urn:microsoft.com/office/officeart/2005/8/quickstyle/simple1" qsCatId="simple" csTypeId="urn:microsoft.com/office/officeart/2005/8/colors/accent1_2" csCatId="accent1" phldr="1"/>
      <dgm:spPr/>
    </dgm:pt>
    <dgm:pt modelId="{2D3D7000-9829-435C-A9A0-EC031AF18C78}">
      <dgm:prSet phldrT="[Text]" custT="1"/>
      <dgm:spPr>
        <a:solidFill>
          <a:srgbClr val="00B050">
            <a:alpha val="90000"/>
          </a:srgbClr>
        </a:solidFill>
      </dgm:spPr>
      <dgm:t>
        <a:bodyPr/>
        <a:lstStyle/>
        <a:p>
          <a:r>
            <a:rPr lang="en-US" sz="2000" dirty="0" smtClean="0">
              <a:solidFill>
                <a:schemeClr val="bg1"/>
              </a:solidFill>
            </a:rPr>
            <a:t>Successful career  </a:t>
          </a:r>
          <a:endParaRPr lang="en-US" sz="2000" dirty="0">
            <a:solidFill>
              <a:schemeClr val="bg1"/>
            </a:solidFill>
          </a:endParaRPr>
        </a:p>
      </dgm:t>
    </dgm:pt>
    <dgm:pt modelId="{371699A4-DA1A-4952-A0DD-6EB502401C41}" type="parTrans" cxnId="{27B9FEE0-2F2B-47E8-9370-2E1B7034B96A}">
      <dgm:prSet/>
      <dgm:spPr/>
      <dgm:t>
        <a:bodyPr/>
        <a:lstStyle/>
        <a:p>
          <a:endParaRPr lang="en-US" sz="3600">
            <a:solidFill>
              <a:schemeClr val="bg1"/>
            </a:solidFill>
          </a:endParaRPr>
        </a:p>
      </dgm:t>
    </dgm:pt>
    <dgm:pt modelId="{B5798724-D55D-4833-A49C-A163A212AFB3}" type="sibTrans" cxnId="{27B9FEE0-2F2B-47E8-9370-2E1B7034B96A}">
      <dgm:prSet/>
      <dgm:spPr/>
      <dgm:t>
        <a:bodyPr/>
        <a:lstStyle/>
        <a:p>
          <a:endParaRPr lang="en-US" sz="3600">
            <a:solidFill>
              <a:schemeClr val="bg1"/>
            </a:solidFill>
          </a:endParaRPr>
        </a:p>
      </dgm:t>
    </dgm:pt>
    <dgm:pt modelId="{A7822CDD-37EC-479D-9071-077886D621B2}">
      <dgm:prSet phldrT="[Text]" custT="1"/>
      <dgm:spPr>
        <a:solidFill>
          <a:srgbClr val="99CC00">
            <a:alpha val="89804"/>
          </a:srgbClr>
        </a:solidFill>
      </dgm:spPr>
      <dgm:t>
        <a:bodyPr/>
        <a:lstStyle/>
        <a:p>
          <a:r>
            <a:rPr lang="en-US" sz="2000" dirty="0" smtClean="0">
              <a:solidFill>
                <a:schemeClr val="bg1"/>
              </a:solidFill>
            </a:rPr>
            <a:t>Communication skills for professional growth</a:t>
          </a:r>
          <a:endParaRPr lang="en-US" sz="2000" dirty="0">
            <a:solidFill>
              <a:schemeClr val="bg1"/>
            </a:solidFill>
          </a:endParaRPr>
        </a:p>
      </dgm:t>
    </dgm:pt>
    <dgm:pt modelId="{B7F64449-E382-48DC-BF90-0C564CA2C775}" type="parTrans" cxnId="{888CF9BC-05B7-4E93-9D60-A268F344CA44}">
      <dgm:prSet/>
      <dgm:spPr/>
      <dgm:t>
        <a:bodyPr/>
        <a:lstStyle/>
        <a:p>
          <a:endParaRPr lang="en-US" sz="3600">
            <a:solidFill>
              <a:schemeClr val="bg1"/>
            </a:solidFill>
          </a:endParaRPr>
        </a:p>
      </dgm:t>
    </dgm:pt>
    <dgm:pt modelId="{AC2D3451-2AEF-43D6-B596-1A46D82F332A}" type="sibTrans" cxnId="{888CF9BC-05B7-4E93-9D60-A268F344CA44}">
      <dgm:prSet/>
      <dgm:spPr/>
      <dgm:t>
        <a:bodyPr/>
        <a:lstStyle/>
        <a:p>
          <a:endParaRPr lang="en-US" sz="3600">
            <a:solidFill>
              <a:schemeClr val="bg1"/>
            </a:solidFill>
          </a:endParaRPr>
        </a:p>
      </dgm:t>
    </dgm:pt>
    <dgm:pt modelId="{AA81EB7E-B988-431A-90B5-7CD10701A11A}">
      <dgm:prSet custT="1"/>
      <dgm:spPr>
        <a:solidFill>
          <a:srgbClr val="D353DD">
            <a:alpha val="90000"/>
          </a:srgbClr>
        </a:solidFill>
      </dgm:spPr>
      <dgm:t>
        <a:bodyPr/>
        <a:lstStyle/>
        <a:p>
          <a:r>
            <a:rPr lang="en-US" sz="2000" dirty="0" smtClean="0">
              <a:solidFill>
                <a:schemeClr val="bg1"/>
              </a:solidFill>
            </a:rPr>
            <a:t>Independent &amp; Critical thinking and problem solving</a:t>
          </a:r>
        </a:p>
      </dgm:t>
    </dgm:pt>
    <dgm:pt modelId="{7AB193BA-0B39-499E-9F29-9DAA9C63D776}" type="parTrans" cxnId="{3301C671-D254-4DF5-8352-A1B98201A3CF}">
      <dgm:prSet/>
      <dgm:spPr/>
      <dgm:t>
        <a:bodyPr/>
        <a:lstStyle/>
        <a:p>
          <a:endParaRPr lang="en-US" sz="3600">
            <a:solidFill>
              <a:schemeClr val="bg1"/>
            </a:solidFill>
          </a:endParaRPr>
        </a:p>
      </dgm:t>
    </dgm:pt>
    <dgm:pt modelId="{7315C62F-7E8B-49ED-B2A6-9DB30BF745A4}" type="sibTrans" cxnId="{3301C671-D254-4DF5-8352-A1B98201A3CF}">
      <dgm:prSet/>
      <dgm:spPr/>
      <dgm:t>
        <a:bodyPr/>
        <a:lstStyle/>
        <a:p>
          <a:endParaRPr lang="en-US" sz="3600">
            <a:solidFill>
              <a:schemeClr val="bg1"/>
            </a:solidFill>
          </a:endParaRPr>
        </a:p>
      </dgm:t>
    </dgm:pt>
    <dgm:pt modelId="{5F4A3CEE-07F8-4D66-9D6A-1B0DD94E3C62}">
      <dgm:prSet custT="1"/>
      <dgm:spPr>
        <a:solidFill>
          <a:srgbClr val="0099FF">
            <a:alpha val="89804"/>
          </a:srgbClr>
        </a:solidFill>
      </dgm:spPr>
      <dgm:t>
        <a:bodyPr/>
        <a:lstStyle/>
        <a:p>
          <a:r>
            <a:rPr lang="en-US" sz="2000" dirty="0" smtClean="0">
              <a:solidFill>
                <a:schemeClr val="bg1"/>
              </a:solidFill>
            </a:rPr>
            <a:t>Best Practices &amp; Technologies</a:t>
          </a:r>
        </a:p>
      </dgm:t>
    </dgm:pt>
    <dgm:pt modelId="{B6E4673E-22A7-4A71-AE47-53473FD12059}" type="parTrans" cxnId="{0D708027-6CBB-440A-B121-3C32CDB8A72A}">
      <dgm:prSet/>
      <dgm:spPr/>
      <dgm:t>
        <a:bodyPr/>
        <a:lstStyle/>
        <a:p>
          <a:endParaRPr lang="en-US" sz="3600">
            <a:solidFill>
              <a:schemeClr val="bg1"/>
            </a:solidFill>
          </a:endParaRPr>
        </a:p>
      </dgm:t>
    </dgm:pt>
    <dgm:pt modelId="{192CA5F3-34BF-4B35-BE51-5C1F4356F827}" type="sibTrans" cxnId="{0D708027-6CBB-440A-B121-3C32CDB8A72A}">
      <dgm:prSet/>
      <dgm:spPr/>
      <dgm:t>
        <a:bodyPr/>
        <a:lstStyle/>
        <a:p>
          <a:endParaRPr lang="en-US" sz="3600">
            <a:solidFill>
              <a:schemeClr val="bg1"/>
            </a:solidFill>
          </a:endParaRPr>
        </a:p>
      </dgm:t>
    </dgm:pt>
    <dgm:pt modelId="{8E57CB0C-72B3-4BC2-9488-07B7FA4BADF9}">
      <dgm:prSet custT="1"/>
      <dgm:spPr>
        <a:solidFill>
          <a:schemeClr val="accent5">
            <a:lumMod val="75000"/>
            <a:alpha val="90000"/>
          </a:schemeClr>
        </a:solidFill>
      </dgm:spPr>
      <dgm:t>
        <a:bodyPr/>
        <a:lstStyle/>
        <a:p>
          <a:r>
            <a:rPr lang="en-US" sz="2000" dirty="0" smtClean="0">
              <a:solidFill>
                <a:schemeClr val="bg1"/>
              </a:solidFill>
            </a:rPr>
            <a:t>Fundamental Knowledge of IT Courses</a:t>
          </a:r>
        </a:p>
      </dgm:t>
    </dgm:pt>
    <dgm:pt modelId="{9ED1D871-3E12-4DB5-BF91-E782A924B197}" type="parTrans" cxnId="{424A4E85-5047-4CB4-99C7-321F40023808}">
      <dgm:prSet/>
      <dgm:spPr/>
      <dgm:t>
        <a:bodyPr/>
        <a:lstStyle/>
        <a:p>
          <a:endParaRPr lang="en-US" sz="3600">
            <a:solidFill>
              <a:schemeClr val="bg1"/>
            </a:solidFill>
          </a:endParaRPr>
        </a:p>
      </dgm:t>
    </dgm:pt>
    <dgm:pt modelId="{587EA326-CDEE-4D42-AC98-1B3FF3588D9C}" type="sibTrans" cxnId="{424A4E85-5047-4CB4-99C7-321F40023808}">
      <dgm:prSet/>
      <dgm:spPr/>
      <dgm:t>
        <a:bodyPr/>
        <a:lstStyle/>
        <a:p>
          <a:endParaRPr lang="en-US" sz="3600">
            <a:solidFill>
              <a:schemeClr val="bg1"/>
            </a:solidFill>
          </a:endParaRPr>
        </a:p>
      </dgm:t>
    </dgm:pt>
    <dgm:pt modelId="{C2A7CC4B-762B-4589-9A21-62D897EADF30}">
      <dgm:prSet custT="1"/>
      <dgm:spPr>
        <a:solidFill>
          <a:srgbClr val="7030A0">
            <a:alpha val="90000"/>
          </a:srgbClr>
        </a:solidFill>
      </dgm:spPr>
      <dgm:t>
        <a:bodyPr/>
        <a:lstStyle/>
        <a:p>
          <a:r>
            <a:rPr lang="en-US" sz="2000" dirty="0" smtClean="0">
              <a:solidFill>
                <a:schemeClr val="bg1"/>
              </a:solidFill>
            </a:rPr>
            <a:t>R&amp;D and EDC Skills</a:t>
          </a:r>
          <a:endParaRPr lang="en-US" sz="2000" dirty="0">
            <a:solidFill>
              <a:schemeClr val="bg1"/>
            </a:solidFill>
          </a:endParaRPr>
        </a:p>
      </dgm:t>
    </dgm:pt>
    <dgm:pt modelId="{47C0C8F4-186A-4E1F-9FC0-A85A916C08B3}" type="sibTrans" cxnId="{C857CFFF-4404-48F6-9543-3A39BB169EBA}">
      <dgm:prSet/>
      <dgm:spPr/>
      <dgm:t>
        <a:bodyPr/>
        <a:lstStyle/>
        <a:p>
          <a:endParaRPr lang="en-US" sz="3600">
            <a:solidFill>
              <a:schemeClr val="bg1"/>
            </a:solidFill>
          </a:endParaRPr>
        </a:p>
      </dgm:t>
    </dgm:pt>
    <dgm:pt modelId="{945F1061-FB25-42CC-93F4-D0A8CEE8C2CD}" type="parTrans" cxnId="{C857CFFF-4404-48F6-9543-3A39BB169EBA}">
      <dgm:prSet/>
      <dgm:spPr/>
      <dgm:t>
        <a:bodyPr/>
        <a:lstStyle/>
        <a:p>
          <a:endParaRPr lang="en-US" sz="3600">
            <a:solidFill>
              <a:schemeClr val="bg1"/>
            </a:solidFill>
          </a:endParaRPr>
        </a:p>
      </dgm:t>
    </dgm:pt>
    <dgm:pt modelId="{DD42A9CF-6178-4ACD-B321-6BD685FD07E4}">
      <dgm:prSet custT="1"/>
      <dgm:spPr>
        <a:solidFill>
          <a:srgbClr val="FF3300">
            <a:alpha val="89804"/>
          </a:srgbClr>
        </a:solidFill>
      </dgm:spPr>
      <dgm:t>
        <a:bodyPr/>
        <a:lstStyle/>
        <a:p>
          <a:r>
            <a:rPr lang="en-US" sz="2000" dirty="0" smtClean="0">
              <a:solidFill>
                <a:schemeClr val="bg1"/>
              </a:solidFill>
            </a:rPr>
            <a:t>Programming Tools</a:t>
          </a:r>
        </a:p>
      </dgm:t>
    </dgm:pt>
    <dgm:pt modelId="{2C76E402-E039-4C33-8F8B-C84935000E86}" type="parTrans" cxnId="{0A4E94E6-D70B-4FC0-95EE-E34449675850}">
      <dgm:prSet/>
      <dgm:spPr/>
      <dgm:t>
        <a:bodyPr/>
        <a:lstStyle/>
        <a:p>
          <a:endParaRPr lang="en-US"/>
        </a:p>
      </dgm:t>
    </dgm:pt>
    <dgm:pt modelId="{959D5378-EDC5-4C2F-8EC3-A22DACDFC7A5}" type="sibTrans" cxnId="{0A4E94E6-D70B-4FC0-95EE-E34449675850}">
      <dgm:prSet/>
      <dgm:spPr/>
      <dgm:t>
        <a:bodyPr/>
        <a:lstStyle/>
        <a:p>
          <a:endParaRPr lang="en-US"/>
        </a:p>
      </dgm:t>
    </dgm:pt>
    <dgm:pt modelId="{3F88BE02-8674-4501-ABCB-826107948596}" type="pres">
      <dgm:prSet presAssocID="{08A1E486-E360-4564-98F5-9B530BB122B2}" presName="compositeShape" presStyleCnt="0">
        <dgm:presLayoutVars>
          <dgm:dir/>
          <dgm:resizeHandles/>
        </dgm:presLayoutVars>
      </dgm:prSet>
      <dgm:spPr/>
    </dgm:pt>
    <dgm:pt modelId="{E84D8CBD-21D5-41E7-BC5F-2579DE79600C}" type="pres">
      <dgm:prSet presAssocID="{08A1E486-E360-4564-98F5-9B530BB122B2}" presName="pyramid" presStyleLbl="node1" presStyleIdx="0" presStyleCnt="1"/>
      <dgm:spPr>
        <a:solidFill>
          <a:schemeClr val="bg1">
            <a:lumMod val="65000"/>
          </a:schemeClr>
        </a:solidFill>
        <a:ln>
          <a:solidFill>
            <a:schemeClr val="bg1">
              <a:lumMod val="65000"/>
            </a:schemeClr>
          </a:solidFill>
        </a:ln>
      </dgm:spPr>
    </dgm:pt>
    <dgm:pt modelId="{43423ED1-D1B2-4D16-B8AC-C537A6CA3F81}" type="pres">
      <dgm:prSet presAssocID="{08A1E486-E360-4564-98F5-9B530BB122B2}" presName="theList" presStyleCnt="0"/>
      <dgm:spPr/>
    </dgm:pt>
    <dgm:pt modelId="{76BCF4A9-05F2-4044-B9E4-BA33A0A1ACE1}" type="pres">
      <dgm:prSet presAssocID="{2D3D7000-9829-435C-A9A0-EC031AF18C78}" presName="aNode" presStyleLbl="fgAcc1" presStyleIdx="0" presStyleCnt="7">
        <dgm:presLayoutVars>
          <dgm:bulletEnabled val="1"/>
        </dgm:presLayoutVars>
      </dgm:prSet>
      <dgm:spPr/>
      <dgm:t>
        <a:bodyPr/>
        <a:lstStyle/>
        <a:p>
          <a:endParaRPr lang="en-US"/>
        </a:p>
      </dgm:t>
    </dgm:pt>
    <dgm:pt modelId="{9396B0FE-E5FF-4D12-B782-72139C47D3A4}" type="pres">
      <dgm:prSet presAssocID="{2D3D7000-9829-435C-A9A0-EC031AF18C78}" presName="aSpace" presStyleCnt="0"/>
      <dgm:spPr/>
    </dgm:pt>
    <dgm:pt modelId="{A8AEF832-E1DA-4A9E-ADBE-1803ABDA43C1}" type="pres">
      <dgm:prSet presAssocID="{A7822CDD-37EC-479D-9071-077886D621B2}" presName="aNode" presStyleLbl="fgAcc1" presStyleIdx="1" presStyleCnt="7">
        <dgm:presLayoutVars>
          <dgm:bulletEnabled val="1"/>
        </dgm:presLayoutVars>
      </dgm:prSet>
      <dgm:spPr/>
      <dgm:t>
        <a:bodyPr/>
        <a:lstStyle/>
        <a:p>
          <a:endParaRPr lang="en-US"/>
        </a:p>
      </dgm:t>
    </dgm:pt>
    <dgm:pt modelId="{B1022553-7DBC-43F5-809F-2495DA06B843}" type="pres">
      <dgm:prSet presAssocID="{A7822CDD-37EC-479D-9071-077886D621B2}" presName="aSpace" presStyleCnt="0"/>
      <dgm:spPr/>
    </dgm:pt>
    <dgm:pt modelId="{4FA60D01-C42F-4D99-9D98-8D1A2309C7DF}" type="pres">
      <dgm:prSet presAssocID="{C2A7CC4B-762B-4589-9A21-62D897EADF30}" presName="aNode" presStyleLbl="fgAcc1" presStyleIdx="2" presStyleCnt="7">
        <dgm:presLayoutVars>
          <dgm:bulletEnabled val="1"/>
        </dgm:presLayoutVars>
      </dgm:prSet>
      <dgm:spPr/>
      <dgm:t>
        <a:bodyPr/>
        <a:lstStyle/>
        <a:p>
          <a:endParaRPr lang="en-US"/>
        </a:p>
      </dgm:t>
    </dgm:pt>
    <dgm:pt modelId="{F568CEC9-F9F5-4B4D-874E-2E50C62485AC}" type="pres">
      <dgm:prSet presAssocID="{C2A7CC4B-762B-4589-9A21-62D897EADF30}" presName="aSpace" presStyleCnt="0"/>
      <dgm:spPr/>
    </dgm:pt>
    <dgm:pt modelId="{EE0ACD2A-479A-4E97-991D-062A1A72B9A8}" type="pres">
      <dgm:prSet presAssocID="{AA81EB7E-B988-431A-90B5-7CD10701A11A}" presName="aNode" presStyleLbl="fgAcc1" presStyleIdx="3" presStyleCnt="7">
        <dgm:presLayoutVars>
          <dgm:bulletEnabled val="1"/>
        </dgm:presLayoutVars>
      </dgm:prSet>
      <dgm:spPr/>
      <dgm:t>
        <a:bodyPr/>
        <a:lstStyle/>
        <a:p>
          <a:endParaRPr lang="en-US"/>
        </a:p>
      </dgm:t>
    </dgm:pt>
    <dgm:pt modelId="{FAD31465-884B-4DB3-B004-DE439BC86676}" type="pres">
      <dgm:prSet presAssocID="{AA81EB7E-B988-431A-90B5-7CD10701A11A}" presName="aSpace" presStyleCnt="0"/>
      <dgm:spPr/>
    </dgm:pt>
    <dgm:pt modelId="{91FBDC05-DEC5-44FA-88A3-4F4489E62691}" type="pres">
      <dgm:prSet presAssocID="{5F4A3CEE-07F8-4D66-9D6A-1B0DD94E3C62}" presName="aNode" presStyleLbl="fgAcc1" presStyleIdx="4" presStyleCnt="7">
        <dgm:presLayoutVars>
          <dgm:bulletEnabled val="1"/>
        </dgm:presLayoutVars>
      </dgm:prSet>
      <dgm:spPr/>
      <dgm:t>
        <a:bodyPr/>
        <a:lstStyle/>
        <a:p>
          <a:endParaRPr lang="en-US"/>
        </a:p>
      </dgm:t>
    </dgm:pt>
    <dgm:pt modelId="{C0D50856-006E-4884-85D7-055FED0C00EA}" type="pres">
      <dgm:prSet presAssocID="{5F4A3CEE-07F8-4D66-9D6A-1B0DD94E3C62}" presName="aSpace" presStyleCnt="0"/>
      <dgm:spPr/>
    </dgm:pt>
    <dgm:pt modelId="{FC3CF425-E31D-40D0-AE58-CDF7C952B6EC}" type="pres">
      <dgm:prSet presAssocID="{DD42A9CF-6178-4ACD-B321-6BD685FD07E4}" presName="aNode" presStyleLbl="fgAcc1" presStyleIdx="5" presStyleCnt="7">
        <dgm:presLayoutVars>
          <dgm:bulletEnabled val="1"/>
        </dgm:presLayoutVars>
      </dgm:prSet>
      <dgm:spPr/>
      <dgm:t>
        <a:bodyPr/>
        <a:lstStyle/>
        <a:p>
          <a:endParaRPr lang="en-US"/>
        </a:p>
      </dgm:t>
    </dgm:pt>
    <dgm:pt modelId="{30538B6D-3E63-449F-948C-EA9AD9C845B6}" type="pres">
      <dgm:prSet presAssocID="{DD42A9CF-6178-4ACD-B321-6BD685FD07E4}" presName="aSpace" presStyleCnt="0"/>
      <dgm:spPr/>
    </dgm:pt>
    <dgm:pt modelId="{E4C2E35A-1608-4D65-AC94-CCBC6D756A7A}" type="pres">
      <dgm:prSet presAssocID="{8E57CB0C-72B3-4BC2-9488-07B7FA4BADF9}" presName="aNode" presStyleLbl="fgAcc1" presStyleIdx="6" presStyleCnt="7">
        <dgm:presLayoutVars>
          <dgm:bulletEnabled val="1"/>
        </dgm:presLayoutVars>
      </dgm:prSet>
      <dgm:spPr/>
      <dgm:t>
        <a:bodyPr/>
        <a:lstStyle/>
        <a:p>
          <a:endParaRPr lang="en-US"/>
        </a:p>
      </dgm:t>
    </dgm:pt>
    <dgm:pt modelId="{99A2647F-E3AC-4523-922D-B1A0F7F938FB}" type="pres">
      <dgm:prSet presAssocID="{8E57CB0C-72B3-4BC2-9488-07B7FA4BADF9}" presName="aSpace" presStyleCnt="0"/>
      <dgm:spPr/>
    </dgm:pt>
  </dgm:ptLst>
  <dgm:cxnLst>
    <dgm:cxn modelId="{A9049CB1-D761-4AE1-A807-86D9CE9C16D2}" type="presOf" srcId="{A7822CDD-37EC-479D-9071-077886D621B2}" destId="{A8AEF832-E1DA-4A9E-ADBE-1803ABDA43C1}" srcOrd="0" destOrd="0" presId="urn:microsoft.com/office/officeart/2005/8/layout/pyramid2"/>
    <dgm:cxn modelId="{3301C671-D254-4DF5-8352-A1B98201A3CF}" srcId="{08A1E486-E360-4564-98F5-9B530BB122B2}" destId="{AA81EB7E-B988-431A-90B5-7CD10701A11A}" srcOrd="3" destOrd="0" parTransId="{7AB193BA-0B39-499E-9F29-9DAA9C63D776}" sibTransId="{7315C62F-7E8B-49ED-B2A6-9DB30BF745A4}"/>
    <dgm:cxn modelId="{0D708027-6CBB-440A-B121-3C32CDB8A72A}" srcId="{08A1E486-E360-4564-98F5-9B530BB122B2}" destId="{5F4A3CEE-07F8-4D66-9D6A-1B0DD94E3C62}" srcOrd="4" destOrd="0" parTransId="{B6E4673E-22A7-4A71-AE47-53473FD12059}" sibTransId="{192CA5F3-34BF-4B35-BE51-5C1F4356F827}"/>
    <dgm:cxn modelId="{B84F2FB8-BEB4-497D-9450-A3BAEB7AC6DB}" type="presOf" srcId="{2D3D7000-9829-435C-A9A0-EC031AF18C78}" destId="{76BCF4A9-05F2-4044-B9E4-BA33A0A1ACE1}" srcOrd="0" destOrd="0" presId="urn:microsoft.com/office/officeart/2005/8/layout/pyramid2"/>
    <dgm:cxn modelId="{A22A862F-C94E-41F3-885C-D41213447C45}" type="presOf" srcId="{C2A7CC4B-762B-4589-9A21-62D897EADF30}" destId="{4FA60D01-C42F-4D99-9D98-8D1A2309C7DF}" srcOrd="0" destOrd="0" presId="urn:microsoft.com/office/officeart/2005/8/layout/pyramid2"/>
    <dgm:cxn modelId="{424A4E85-5047-4CB4-99C7-321F40023808}" srcId="{08A1E486-E360-4564-98F5-9B530BB122B2}" destId="{8E57CB0C-72B3-4BC2-9488-07B7FA4BADF9}" srcOrd="6" destOrd="0" parTransId="{9ED1D871-3E12-4DB5-BF91-E782A924B197}" sibTransId="{587EA326-CDEE-4D42-AC98-1B3FF3588D9C}"/>
    <dgm:cxn modelId="{DBC4DD32-C8D0-4D07-8A51-8CB7D61B8C7B}" type="presOf" srcId="{AA81EB7E-B988-431A-90B5-7CD10701A11A}" destId="{EE0ACD2A-479A-4E97-991D-062A1A72B9A8}" srcOrd="0" destOrd="0" presId="urn:microsoft.com/office/officeart/2005/8/layout/pyramid2"/>
    <dgm:cxn modelId="{88956E62-4B43-4C2C-902E-359622CD1508}" type="presOf" srcId="{5F4A3CEE-07F8-4D66-9D6A-1B0DD94E3C62}" destId="{91FBDC05-DEC5-44FA-88A3-4F4489E62691}" srcOrd="0" destOrd="0" presId="urn:microsoft.com/office/officeart/2005/8/layout/pyramid2"/>
    <dgm:cxn modelId="{988F9F22-79E9-45B9-8BBD-C5E4F98DFEFD}" type="presOf" srcId="{DD42A9CF-6178-4ACD-B321-6BD685FD07E4}" destId="{FC3CF425-E31D-40D0-AE58-CDF7C952B6EC}" srcOrd="0" destOrd="0" presId="urn:microsoft.com/office/officeart/2005/8/layout/pyramid2"/>
    <dgm:cxn modelId="{98D72BBA-5BCB-4B88-8A63-BB1A294642E7}" type="presOf" srcId="{08A1E486-E360-4564-98F5-9B530BB122B2}" destId="{3F88BE02-8674-4501-ABCB-826107948596}" srcOrd="0" destOrd="0" presId="urn:microsoft.com/office/officeart/2005/8/layout/pyramid2"/>
    <dgm:cxn modelId="{57EEF7D3-97A6-4E0A-8E1C-2CCD0428D383}" type="presOf" srcId="{8E57CB0C-72B3-4BC2-9488-07B7FA4BADF9}" destId="{E4C2E35A-1608-4D65-AC94-CCBC6D756A7A}" srcOrd="0" destOrd="0" presId="urn:microsoft.com/office/officeart/2005/8/layout/pyramid2"/>
    <dgm:cxn modelId="{27B9FEE0-2F2B-47E8-9370-2E1B7034B96A}" srcId="{08A1E486-E360-4564-98F5-9B530BB122B2}" destId="{2D3D7000-9829-435C-A9A0-EC031AF18C78}" srcOrd="0" destOrd="0" parTransId="{371699A4-DA1A-4952-A0DD-6EB502401C41}" sibTransId="{B5798724-D55D-4833-A49C-A163A212AFB3}"/>
    <dgm:cxn modelId="{0A4E94E6-D70B-4FC0-95EE-E34449675850}" srcId="{08A1E486-E360-4564-98F5-9B530BB122B2}" destId="{DD42A9CF-6178-4ACD-B321-6BD685FD07E4}" srcOrd="5" destOrd="0" parTransId="{2C76E402-E039-4C33-8F8B-C84935000E86}" sibTransId="{959D5378-EDC5-4C2F-8EC3-A22DACDFC7A5}"/>
    <dgm:cxn modelId="{888CF9BC-05B7-4E93-9D60-A268F344CA44}" srcId="{08A1E486-E360-4564-98F5-9B530BB122B2}" destId="{A7822CDD-37EC-479D-9071-077886D621B2}" srcOrd="1" destOrd="0" parTransId="{B7F64449-E382-48DC-BF90-0C564CA2C775}" sibTransId="{AC2D3451-2AEF-43D6-B596-1A46D82F332A}"/>
    <dgm:cxn modelId="{C857CFFF-4404-48F6-9543-3A39BB169EBA}" srcId="{08A1E486-E360-4564-98F5-9B530BB122B2}" destId="{C2A7CC4B-762B-4589-9A21-62D897EADF30}" srcOrd="2" destOrd="0" parTransId="{945F1061-FB25-42CC-93F4-D0A8CEE8C2CD}" sibTransId="{47C0C8F4-186A-4E1F-9FC0-A85A916C08B3}"/>
    <dgm:cxn modelId="{EC7B6D49-10E1-42A7-9A9D-AC025BBFE83E}" type="presParOf" srcId="{3F88BE02-8674-4501-ABCB-826107948596}" destId="{E84D8CBD-21D5-41E7-BC5F-2579DE79600C}" srcOrd="0" destOrd="0" presId="urn:microsoft.com/office/officeart/2005/8/layout/pyramid2"/>
    <dgm:cxn modelId="{D5396D67-7AEB-4E29-8C4F-F41E25A32236}" type="presParOf" srcId="{3F88BE02-8674-4501-ABCB-826107948596}" destId="{43423ED1-D1B2-4D16-B8AC-C537A6CA3F81}" srcOrd="1" destOrd="0" presId="urn:microsoft.com/office/officeart/2005/8/layout/pyramid2"/>
    <dgm:cxn modelId="{BDD62375-2BEA-4839-A000-38E7D0504AC4}" type="presParOf" srcId="{43423ED1-D1B2-4D16-B8AC-C537A6CA3F81}" destId="{76BCF4A9-05F2-4044-B9E4-BA33A0A1ACE1}" srcOrd="0" destOrd="0" presId="urn:microsoft.com/office/officeart/2005/8/layout/pyramid2"/>
    <dgm:cxn modelId="{EEFB4582-F64A-4747-B7CB-F7C51CEEE468}" type="presParOf" srcId="{43423ED1-D1B2-4D16-B8AC-C537A6CA3F81}" destId="{9396B0FE-E5FF-4D12-B782-72139C47D3A4}" srcOrd="1" destOrd="0" presId="urn:microsoft.com/office/officeart/2005/8/layout/pyramid2"/>
    <dgm:cxn modelId="{EF79F6F0-1151-4062-AE6D-26A0B48CA30D}" type="presParOf" srcId="{43423ED1-D1B2-4D16-B8AC-C537A6CA3F81}" destId="{A8AEF832-E1DA-4A9E-ADBE-1803ABDA43C1}" srcOrd="2" destOrd="0" presId="urn:microsoft.com/office/officeart/2005/8/layout/pyramid2"/>
    <dgm:cxn modelId="{7B12E81E-AADF-40B8-812B-CFF3FBF55674}" type="presParOf" srcId="{43423ED1-D1B2-4D16-B8AC-C537A6CA3F81}" destId="{B1022553-7DBC-43F5-809F-2495DA06B843}" srcOrd="3" destOrd="0" presId="urn:microsoft.com/office/officeart/2005/8/layout/pyramid2"/>
    <dgm:cxn modelId="{306D91CD-0949-4FD3-828F-F406AF3FA2D3}" type="presParOf" srcId="{43423ED1-D1B2-4D16-B8AC-C537A6CA3F81}" destId="{4FA60D01-C42F-4D99-9D98-8D1A2309C7DF}" srcOrd="4" destOrd="0" presId="urn:microsoft.com/office/officeart/2005/8/layout/pyramid2"/>
    <dgm:cxn modelId="{454C83DD-9E4E-4FE5-BEBA-6B976607F228}" type="presParOf" srcId="{43423ED1-D1B2-4D16-B8AC-C537A6CA3F81}" destId="{F568CEC9-F9F5-4B4D-874E-2E50C62485AC}" srcOrd="5" destOrd="0" presId="urn:microsoft.com/office/officeart/2005/8/layout/pyramid2"/>
    <dgm:cxn modelId="{8E96C6B6-350B-4299-B862-EB212CAD62D1}" type="presParOf" srcId="{43423ED1-D1B2-4D16-B8AC-C537A6CA3F81}" destId="{EE0ACD2A-479A-4E97-991D-062A1A72B9A8}" srcOrd="6" destOrd="0" presId="urn:microsoft.com/office/officeart/2005/8/layout/pyramid2"/>
    <dgm:cxn modelId="{4ED016A9-72D8-4AB9-B459-A82AF6E747A9}" type="presParOf" srcId="{43423ED1-D1B2-4D16-B8AC-C537A6CA3F81}" destId="{FAD31465-884B-4DB3-B004-DE439BC86676}" srcOrd="7" destOrd="0" presId="urn:microsoft.com/office/officeart/2005/8/layout/pyramid2"/>
    <dgm:cxn modelId="{759F0FCC-4100-416F-885F-39EF960E8C8C}" type="presParOf" srcId="{43423ED1-D1B2-4D16-B8AC-C537A6CA3F81}" destId="{91FBDC05-DEC5-44FA-88A3-4F4489E62691}" srcOrd="8" destOrd="0" presId="urn:microsoft.com/office/officeart/2005/8/layout/pyramid2"/>
    <dgm:cxn modelId="{5B339D8A-80B2-47F6-B81F-B4ABACC50361}" type="presParOf" srcId="{43423ED1-D1B2-4D16-B8AC-C537A6CA3F81}" destId="{C0D50856-006E-4884-85D7-055FED0C00EA}" srcOrd="9" destOrd="0" presId="urn:microsoft.com/office/officeart/2005/8/layout/pyramid2"/>
    <dgm:cxn modelId="{5008A7AB-697E-457E-88BD-2FA2599AF0DD}" type="presParOf" srcId="{43423ED1-D1B2-4D16-B8AC-C537A6CA3F81}" destId="{FC3CF425-E31D-40D0-AE58-CDF7C952B6EC}" srcOrd="10" destOrd="0" presId="urn:microsoft.com/office/officeart/2005/8/layout/pyramid2"/>
    <dgm:cxn modelId="{693FF271-0385-4D75-82A7-BD859A787196}" type="presParOf" srcId="{43423ED1-D1B2-4D16-B8AC-C537A6CA3F81}" destId="{30538B6D-3E63-449F-948C-EA9AD9C845B6}" srcOrd="11" destOrd="0" presId="urn:microsoft.com/office/officeart/2005/8/layout/pyramid2"/>
    <dgm:cxn modelId="{094D3CE1-0A0E-4FB6-BF8D-FDFBDFD57022}" type="presParOf" srcId="{43423ED1-D1B2-4D16-B8AC-C537A6CA3F81}" destId="{E4C2E35A-1608-4D65-AC94-CCBC6D756A7A}" srcOrd="12" destOrd="0" presId="urn:microsoft.com/office/officeart/2005/8/layout/pyramid2"/>
    <dgm:cxn modelId="{69E31FDD-BE6F-497F-8B15-CE2F9CC928CB}" type="presParOf" srcId="{43423ED1-D1B2-4D16-B8AC-C537A6CA3F81}" destId="{99A2647F-E3AC-4523-922D-B1A0F7F938FB}" srcOrd="1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93DDF6-FEA9-40FC-AA29-CFC0FB0320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ECF5828-7242-4D66-A277-9DAE22E5C00A}">
      <dgm:prSet phldrT="[Text]" custT="1"/>
      <dgm:spPr/>
      <dgm:t>
        <a:bodyPr/>
        <a:lstStyle/>
        <a:p>
          <a:r>
            <a:rPr lang="en-US" sz="1800" smtClean="0"/>
            <a:t>Knowledge of fundamentals </a:t>
          </a:r>
          <a:endParaRPr lang="en-US" sz="1800"/>
        </a:p>
      </dgm:t>
    </dgm:pt>
    <dgm:pt modelId="{F21B7BF9-8E1F-49BA-BE57-2AE1EC62B558}" type="parTrans" cxnId="{562D41DD-8719-4738-97E9-197676BB7FA9}">
      <dgm:prSet/>
      <dgm:spPr/>
      <dgm:t>
        <a:bodyPr/>
        <a:lstStyle/>
        <a:p>
          <a:endParaRPr lang="en-US" sz="4800"/>
        </a:p>
      </dgm:t>
    </dgm:pt>
    <dgm:pt modelId="{D02D1490-DB02-4B4C-8C12-B0E126F1326B}" type="sibTrans" cxnId="{562D41DD-8719-4738-97E9-197676BB7FA9}">
      <dgm:prSet/>
      <dgm:spPr/>
      <dgm:t>
        <a:bodyPr/>
        <a:lstStyle/>
        <a:p>
          <a:endParaRPr lang="en-US" sz="4800"/>
        </a:p>
      </dgm:t>
    </dgm:pt>
    <dgm:pt modelId="{3B179C4C-CEEE-405A-A9B6-59E37FB86C46}">
      <dgm:prSet custT="1"/>
      <dgm:spPr/>
      <dgm:t>
        <a:bodyPr/>
        <a:lstStyle/>
        <a:p>
          <a:r>
            <a:rPr lang="en-US" sz="1800" smtClean="0"/>
            <a:t>Problem analysis and solution forming</a:t>
          </a:r>
          <a:endParaRPr lang="en-US" sz="1800" dirty="0" smtClean="0"/>
        </a:p>
      </dgm:t>
    </dgm:pt>
    <dgm:pt modelId="{83F3CC9B-E6E2-4F6E-891A-518AA84B68DC}" type="parTrans" cxnId="{4ADCED93-68E4-4C5E-B118-8E55D94596DD}">
      <dgm:prSet/>
      <dgm:spPr/>
      <dgm:t>
        <a:bodyPr/>
        <a:lstStyle/>
        <a:p>
          <a:endParaRPr lang="en-US" sz="4800"/>
        </a:p>
      </dgm:t>
    </dgm:pt>
    <dgm:pt modelId="{DA183D97-4E90-4060-82E6-51EBB5B25D2F}" type="sibTrans" cxnId="{4ADCED93-68E4-4C5E-B118-8E55D94596DD}">
      <dgm:prSet/>
      <dgm:spPr/>
      <dgm:t>
        <a:bodyPr/>
        <a:lstStyle/>
        <a:p>
          <a:endParaRPr lang="en-US" sz="4800"/>
        </a:p>
      </dgm:t>
    </dgm:pt>
    <dgm:pt modelId="{DFABAC28-0219-4407-B409-65CB5AA4CC47}">
      <dgm:prSet custT="1"/>
      <dgm:spPr/>
      <dgm:t>
        <a:bodyPr/>
        <a:lstStyle/>
        <a:p>
          <a:r>
            <a:rPr lang="en-US" sz="1800" smtClean="0"/>
            <a:t>Identify user needs and integrate in system development</a:t>
          </a:r>
          <a:endParaRPr lang="en-US" sz="1800" dirty="0" smtClean="0"/>
        </a:p>
      </dgm:t>
    </dgm:pt>
    <dgm:pt modelId="{3D9A2FC4-89EA-4F11-B7FB-3E7CB21FBF1E}" type="parTrans" cxnId="{17648F55-F53D-44AA-ACA7-A06D3DD55749}">
      <dgm:prSet/>
      <dgm:spPr/>
      <dgm:t>
        <a:bodyPr/>
        <a:lstStyle/>
        <a:p>
          <a:endParaRPr lang="en-US" sz="4800"/>
        </a:p>
      </dgm:t>
    </dgm:pt>
    <dgm:pt modelId="{D4496A14-CA0D-48C8-9FF8-0E57575355DE}" type="sibTrans" cxnId="{17648F55-F53D-44AA-ACA7-A06D3DD55749}">
      <dgm:prSet/>
      <dgm:spPr/>
      <dgm:t>
        <a:bodyPr/>
        <a:lstStyle/>
        <a:p>
          <a:endParaRPr lang="en-US" sz="4800"/>
        </a:p>
      </dgm:t>
    </dgm:pt>
    <dgm:pt modelId="{0DC45A79-AA86-4369-B4BF-A86586AAF6C7}">
      <dgm:prSet custT="1"/>
      <dgm:spPr/>
      <dgm:t>
        <a:bodyPr/>
        <a:lstStyle/>
        <a:p>
          <a:r>
            <a:rPr lang="en-US" sz="1800" smtClean="0"/>
            <a:t>Experimentation, R &amp; D.</a:t>
          </a:r>
          <a:endParaRPr lang="en-US" sz="1800" dirty="0" smtClean="0"/>
        </a:p>
      </dgm:t>
    </dgm:pt>
    <dgm:pt modelId="{F67886A4-C91E-48E3-824B-7E26DAE53AF3}" type="parTrans" cxnId="{DCB524A6-E2F8-48AA-B038-5BC327AA227B}">
      <dgm:prSet/>
      <dgm:spPr/>
      <dgm:t>
        <a:bodyPr/>
        <a:lstStyle/>
        <a:p>
          <a:endParaRPr lang="en-US" sz="4800"/>
        </a:p>
      </dgm:t>
    </dgm:pt>
    <dgm:pt modelId="{013C4DBE-2F49-484B-81F4-C2EB56C24B52}" type="sibTrans" cxnId="{DCB524A6-E2F8-48AA-B038-5BC327AA227B}">
      <dgm:prSet/>
      <dgm:spPr/>
      <dgm:t>
        <a:bodyPr/>
        <a:lstStyle/>
        <a:p>
          <a:endParaRPr lang="en-US" sz="4800"/>
        </a:p>
      </dgm:t>
    </dgm:pt>
    <dgm:pt modelId="{5D715A76-6CC5-4299-A767-6410350A43EE}">
      <dgm:prSet custT="1"/>
      <dgm:spPr/>
      <dgm:t>
        <a:bodyPr/>
        <a:lstStyle/>
        <a:p>
          <a:r>
            <a:rPr lang="en-US" sz="1800" smtClean="0"/>
            <a:t>Use current techniques &amp; tools for computing practice</a:t>
          </a:r>
          <a:endParaRPr lang="en-US" sz="1800" dirty="0" smtClean="0"/>
        </a:p>
      </dgm:t>
    </dgm:pt>
    <dgm:pt modelId="{653414F2-BEE3-4D6E-9027-BBF034EDCFC2}" type="parTrans" cxnId="{4E345A6A-B9CA-4A9D-A0E8-D4449F0848ED}">
      <dgm:prSet/>
      <dgm:spPr/>
      <dgm:t>
        <a:bodyPr/>
        <a:lstStyle/>
        <a:p>
          <a:endParaRPr lang="en-US" sz="4800"/>
        </a:p>
      </dgm:t>
    </dgm:pt>
    <dgm:pt modelId="{C02B6D23-1EE3-41FB-B180-00E66892CFB8}" type="sibTrans" cxnId="{4E345A6A-B9CA-4A9D-A0E8-D4449F0848ED}">
      <dgm:prSet/>
      <dgm:spPr/>
      <dgm:t>
        <a:bodyPr/>
        <a:lstStyle/>
        <a:p>
          <a:endParaRPr lang="en-US" sz="4800"/>
        </a:p>
      </dgm:t>
    </dgm:pt>
    <dgm:pt modelId="{C8FE932B-B862-4D58-88A8-821B34E7AF4F}">
      <dgm:prSet custT="1"/>
      <dgm:spPr/>
      <dgm:t>
        <a:bodyPr/>
        <a:lstStyle/>
        <a:p>
          <a:r>
            <a:rPr lang="en-US" sz="1800" smtClean="0"/>
            <a:t>Analyze global impact of computing</a:t>
          </a:r>
          <a:endParaRPr lang="en-US" sz="1800" dirty="0" smtClean="0"/>
        </a:p>
      </dgm:t>
    </dgm:pt>
    <dgm:pt modelId="{09E155F4-3DE7-4842-B6B0-34DE6D9ABCE8}" type="parTrans" cxnId="{5F32D087-BA8E-49F8-B79C-60E27BD7A579}">
      <dgm:prSet/>
      <dgm:spPr/>
      <dgm:t>
        <a:bodyPr/>
        <a:lstStyle/>
        <a:p>
          <a:endParaRPr lang="en-US" sz="4800"/>
        </a:p>
      </dgm:t>
    </dgm:pt>
    <dgm:pt modelId="{C4740BF2-B940-4691-BFA1-6589F4FD1466}" type="sibTrans" cxnId="{5F32D087-BA8E-49F8-B79C-60E27BD7A579}">
      <dgm:prSet/>
      <dgm:spPr/>
      <dgm:t>
        <a:bodyPr/>
        <a:lstStyle/>
        <a:p>
          <a:endParaRPr lang="en-US" sz="4800"/>
        </a:p>
      </dgm:t>
    </dgm:pt>
    <dgm:pt modelId="{9F3B4521-489A-4720-AE2F-4D274895982E}">
      <dgm:prSet custT="1"/>
      <dgm:spPr/>
      <dgm:t>
        <a:bodyPr/>
        <a:lstStyle/>
        <a:p>
          <a:r>
            <a:rPr lang="en-US" sz="1800" smtClean="0"/>
            <a:t>Sustainable Development</a:t>
          </a:r>
          <a:endParaRPr lang="en-US" sz="1800" dirty="0" smtClean="0"/>
        </a:p>
      </dgm:t>
    </dgm:pt>
    <dgm:pt modelId="{DB5508AD-1009-4F9B-8DC7-90CCFC3FAD5C}" type="parTrans" cxnId="{7093A36C-22EF-4E47-BB37-9186EBE77386}">
      <dgm:prSet/>
      <dgm:spPr/>
      <dgm:t>
        <a:bodyPr/>
        <a:lstStyle/>
        <a:p>
          <a:endParaRPr lang="en-US" sz="4800"/>
        </a:p>
      </dgm:t>
    </dgm:pt>
    <dgm:pt modelId="{CC662FF3-D163-4192-891F-87A989C86A4C}" type="sibTrans" cxnId="{7093A36C-22EF-4E47-BB37-9186EBE77386}">
      <dgm:prSet/>
      <dgm:spPr/>
      <dgm:t>
        <a:bodyPr/>
        <a:lstStyle/>
        <a:p>
          <a:endParaRPr lang="en-US" sz="4800"/>
        </a:p>
      </dgm:t>
    </dgm:pt>
    <dgm:pt modelId="{22FD2D92-EA0E-401C-AA90-BFA5994E56EA}">
      <dgm:prSet custT="1"/>
      <dgm:spPr/>
      <dgm:t>
        <a:bodyPr/>
        <a:lstStyle/>
        <a:p>
          <a:r>
            <a:rPr lang="en-US" sz="1800" smtClean="0"/>
            <a:t>Ethics in engineering</a:t>
          </a:r>
          <a:endParaRPr lang="en-US" sz="1800" dirty="0" smtClean="0"/>
        </a:p>
      </dgm:t>
    </dgm:pt>
    <dgm:pt modelId="{2136DA57-9B47-401A-8A49-4EA83EBD99E9}" type="parTrans" cxnId="{A34F5E5E-0EF8-41D1-8404-14B4A2CC4FB8}">
      <dgm:prSet/>
      <dgm:spPr/>
      <dgm:t>
        <a:bodyPr/>
        <a:lstStyle/>
        <a:p>
          <a:endParaRPr lang="en-US" sz="4800"/>
        </a:p>
      </dgm:t>
    </dgm:pt>
    <dgm:pt modelId="{E18F08D6-FBA4-40D2-96FC-67DBC1E3F7EA}" type="sibTrans" cxnId="{A34F5E5E-0EF8-41D1-8404-14B4A2CC4FB8}">
      <dgm:prSet/>
      <dgm:spPr/>
      <dgm:t>
        <a:bodyPr/>
        <a:lstStyle/>
        <a:p>
          <a:endParaRPr lang="en-US" sz="4800"/>
        </a:p>
      </dgm:t>
    </dgm:pt>
    <dgm:pt modelId="{AD0A1DF2-9791-4B1B-B2F1-4FCB00293C0B}">
      <dgm:prSet custT="1"/>
      <dgm:spPr/>
      <dgm:t>
        <a:bodyPr/>
        <a:lstStyle/>
        <a:p>
          <a:r>
            <a:rPr lang="en-US" sz="1800" smtClean="0"/>
            <a:t>Teamwork</a:t>
          </a:r>
          <a:endParaRPr lang="en-US" sz="1800" dirty="0" smtClean="0"/>
        </a:p>
      </dgm:t>
    </dgm:pt>
    <dgm:pt modelId="{2EC5453F-7B27-458C-B466-5CDD2F712383}" type="parTrans" cxnId="{E8A84352-EACF-465B-846C-8DE0ADE6EE68}">
      <dgm:prSet/>
      <dgm:spPr/>
      <dgm:t>
        <a:bodyPr/>
        <a:lstStyle/>
        <a:p>
          <a:endParaRPr lang="en-US" sz="4800"/>
        </a:p>
      </dgm:t>
    </dgm:pt>
    <dgm:pt modelId="{903488F0-AE13-4B78-B4A2-24D2005EE8A4}" type="sibTrans" cxnId="{E8A84352-EACF-465B-846C-8DE0ADE6EE68}">
      <dgm:prSet/>
      <dgm:spPr/>
      <dgm:t>
        <a:bodyPr/>
        <a:lstStyle/>
        <a:p>
          <a:endParaRPr lang="en-US" sz="4800"/>
        </a:p>
      </dgm:t>
    </dgm:pt>
    <dgm:pt modelId="{485260D7-C663-477E-A2C2-53AB254248D2}">
      <dgm:prSet custT="1"/>
      <dgm:spPr/>
      <dgm:t>
        <a:bodyPr/>
        <a:lstStyle/>
        <a:p>
          <a:r>
            <a:rPr lang="en-US" sz="1800" smtClean="0"/>
            <a:t>Effective Communication</a:t>
          </a:r>
          <a:endParaRPr lang="en-US" sz="1800" dirty="0" smtClean="0"/>
        </a:p>
      </dgm:t>
    </dgm:pt>
    <dgm:pt modelId="{4023B93C-B010-485F-9ABA-5647541F40EE}" type="parTrans" cxnId="{053638B0-78AB-4B08-BBFD-976FE33717FD}">
      <dgm:prSet/>
      <dgm:spPr/>
      <dgm:t>
        <a:bodyPr/>
        <a:lstStyle/>
        <a:p>
          <a:endParaRPr lang="en-US" sz="4800"/>
        </a:p>
      </dgm:t>
    </dgm:pt>
    <dgm:pt modelId="{650F8EAB-24D5-4555-A93F-413D7884188A}" type="sibTrans" cxnId="{053638B0-78AB-4B08-BBFD-976FE33717FD}">
      <dgm:prSet/>
      <dgm:spPr/>
      <dgm:t>
        <a:bodyPr/>
        <a:lstStyle/>
        <a:p>
          <a:endParaRPr lang="en-US" sz="4800"/>
        </a:p>
      </dgm:t>
    </dgm:pt>
    <dgm:pt modelId="{922E8E25-F3F0-4A91-902B-528D0EB24806}">
      <dgm:prSet custT="1"/>
      <dgm:spPr/>
      <dgm:t>
        <a:bodyPr/>
        <a:lstStyle/>
        <a:p>
          <a:r>
            <a:rPr lang="en-US" sz="1800" smtClean="0"/>
            <a:t>Continuing Professional Development</a:t>
          </a:r>
          <a:endParaRPr lang="en-US" sz="1800" dirty="0" smtClean="0"/>
        </a:p>
      </dgm:t>
    </dgm:pt>
    <dgm:pt modelId="{D7047410-F03E-4024-AA0F-315FF0884513}" type="parTrans" cxnId="{FF457E1E-B494-4CA2-9FD7-3DA3922FE4D1}">
      <dgm:prSet/>
      <dgm:spPr/>
      <dgm:t>
        <a:bodyPr/>
        <a:lstStyle/>
        <a:p>
          <a:endParaRPr lang="en-US" sz="4800"/>
        </a:p>
      </dgm:t>
    </dgm:pt>
    <dgm:pt modelId="{F37C016D-D899-4A20-830A-39EC446CEBDC}" type="sibTrans" cxnId="{FF457E1E-B494-4CA2-9FD7-3DA3922FE4D1}">
      <dgm:prSet/>
      <dgm:spPr/>
      <dgm:t>
        <a:bodyPr/>
        <a:lstStyle/>
        <a:p>
          <a:endParaRPr lang="en-US" sz="4800"/>
        </a:p>
      </dgm:t>
    </dgm:pt>
    <dgm:pt modelId="{88753B46-DC14-43A6-9EE8-4FA70DEFAC45}">
      <dgm:prSet custT="1"/>
      <dgm:spPr/>
      <dgm:t>
        <a:bodyPr/>
        <a:lstStyle/>
        <a:p>
          <a:r>
            <a:rPr lang="en-US" sz="1800" smtClean="0"/>
            <a:t>Understanding of best practices and standards</a:t>
          </a:r>
          <a:endParaRPr lang="en-US" sz="1800" dirty="0" smtClean="0"/>
        </a:p>
      </dgm:t>
    </dgm:pt>
    <dgm:pt modelId="{DB684C23-4DE4-42A2-8DA0-E274CCCDD779}" type="parTrans" cxnId="{5905E4C8-DA72-4511-8C25-45BAE5167CD2}">
      <dgm:prSet/>
      <dgm:spPr/>
      <dgm:t>
        <a:bodyPr/>
        <a:lstStyle/>
        <a:p>
          <a:endParaRPr lang="en-US" sz="4800"/>
        </a:p>
      </dgm:t>
    </dgm:pt>
    <dgm:pt modelId="{CEB1855B-E33B-4669-9081-D43290B471F4}" type="sibTrans" cxnId="{5905E4C8-DA72-4511-8C25-45BAE5167CD2}">
      <dgm:prSet/>
      <dgm:spPr/>
      <dgm:t>
        <a:bodyPr/>
        <a:lstStyle/>
        <a:p>
          <a:endParaRPr lang="en-US" sz="4800"/>
        </a:p>
      </dgm:t>
    </dgm:pt>
    <dgm:pt modelId="{84F8B693-EB79-45DA-878F-C4FF657F82BA}" type="pres">
      <dgm:prSet presAssocID="{2493DDF6-FEA9-40FC-AA29-CFC0FB03207D}" presName="linear" presStyleCnt="0">
        <dgm:presLayoutVars>
          <dgm:dir/>
          <dgm:animLvl val="lvl"/>
          <dgm:resizeHandles val="exact"/>
        </dgm:presLayoutVars>
      </dgm:prSet>
      <dgm:spPr/>
      <dgm:t>
        <a:bodyPr/>
        <a:lstStyle/>
        <a:p>
          <a:endParaRPr lang="en-US"/>
        </a:p>
      </dgm:t>
    </dgm:pt>
    <dgm:pt modelId="{EEC65E92-7436-4753-8A0E-857AC384116C}" type="pres">
      <dgm:prSet presAssocID="{FECF5828-7242-4D66-A277-9DAE22E5C00A}" presName="parentLin" presStyleCnt="0"/>
      <dgm:spPr/>
    </dgm:pt>
    <dgm:pt modelId="{2047F757-A684-4142-92C4-97E65AB6B6CF}" type="pres">
      <dgm:prSet presAssocID="{FECF5828-7242-4D66-A277-9DAE22E5C00A}" presName="parentLeftMargin" presStyleLbl="node1" presStyleIdx="0" presStyleCnt="12"/>
      <dgm:spPr/>
      <dgm:t>
        <a:bodyPr/>
        <a:lstStyle/>
        <a:p>
          <a:endParaRPr lang="en-US"/>
        </a:p>
      </dgm:t>
    </dgm:pt>
    <dgm:pt modelId="{AAC91BC1-69BC-4C67-A593-01F3B191EA90}" type="pres">
      <dgm:prSet presAssocID="{FECF5828-7242-4D66-A277-9DAE22E5C00A}" presName="parentText" presStyleLbl="node1" presStyleIdx="0" presStyleCnt="12">
        <dgm:presLayoutVars>
          <dgm:chMax val="0"/>
          <dgm:bulletEnabled val="1"/>
        </dgm:presLayoutVars>
      </dgm:prSet>
      <dgm:spPr/>
      <dgm:t>
        <a:bodyPr/>
        <a:lstStyle/>
        <a:p>
          <a:endParaRPr lang="en-US"/>
        </a:p>
      </dgm:t>
    </dgm:pt>
    <dgm:pt modelId="{C8C42D73-3C2B-45A3-9F27-B199DECABCA8}" type="pres">
      <dgm:prSet presAssocID="{FECF5828-7242-4D66-A277-9DAE22E5C00A}" presName="negativeSpace" presStyleCnt="0"/>
      <dgm:spPr/>
    </dgm:pt>
    <dgm:pt modelId="{EB6F9261-401E-4CDF-806F-0D2943EA303F}" type="pres">
      <dgm:prSet presAssocID="{FECF5828-7242-4D66-A277-9DAE22E5C00A}" presName="childText" presStyleLbl="conFgAcc1" presStyleIdx="0" presStyleCnt="12">
        <dgm:presLayoutVars>
          <dgm:bulletEnabled val="1"/>
        </dgm:presLayoutVars>
      </dgm:prSet>
      <dgm:spPr/>
    </dgm:pt>
    <dgm:pt modelId="{9415FE80-3C3D-4EE0-8B42-036D4E0ABF82}" type="pres">
      <dgm:prSet presAssocID="{D02D1490-DB02-4B4C-8C12-B0E126F1326B}" presName="spaceBetweenRectangles" presStyleCnt="0"/>
      <dgm:spPr/>
    </dgm:pt>
    <dgm:pt modelId="{F7F7E3C1-24DA-4749-88EE-1C5A2E91FF7C}" type="pres">
      <dgm:prSet presAssocID="{3B179C4C-CEEE-405A-A9B6-59E37FB86C46}" presName="parentLin" presStyleCnt="0"/>
      <dgm:spPr/>
    </dgm:pt>
    <dgm:pt modelId="{29F22067-20CC-42CE-9F00-1DD19F2C8119}" type="pres">
      <dgm:prSet presAssocID="{3B179C4C-CEEE-405A-A9B6-59E37FB86C46}" presName="parentLeftMargin" presStyleLbl="node1" presStyleIdx="0" presStyleCnt="12"/>
      <dgm:spPr/>
      <dgm:t>
        <a:bodyPr/>
        <a:lstStyle/>
        <a:p>
          <a:endParaRPr lang="en-US"/>
        </a:p>
      </dgm:t>
    </dgm:pt>
    <dgm:pt modelId="{44D63F18-DA89-46CE-8436-AEA1225153C4}" type="pres">
      <dgm:prSet presAssocID="{3B179C4C-CEEE-405A-A9B6-59E37FB86C46}" presName="parentText" presStyleLbl="node1" presStyleIdx="1" presStyleCnt="12">
        <dgm:presLayoutVars>
          <dgm:chMax val="0"/>
          <dgm:bulletEnabled val="1"/>
        </dgm:presLayoutVars>
      </dgm:prSet>
      <dgm:spPr/>
      <dgm:t>
        <a:bodyPr/>
        <a:lstStyle/>
        <a:p>
          <a:endParaRPr lang="en-US"/>
        </a:p>
      </dgm:t>
    </dgm:pt>
    <dgm:pt modelId="{8DAC755C-D59B-43F4-A8D8-C1D867D4D214}" type="pres">
      <dgm:prSet presAssocID="{3B179C4C-CEEE-405A-A9B6-59E37FB86C46}" presName="negativeSpace" presStyleCnt="0"/>
      <dgm:spPr/>
    </dgm:pt>
    <dgm:pt modelId="{23D0C366-C8C8-4745-A47A-BCFDEAA2514E}" type="pres">
      <dgm:prSet presAssocID="{3B179C4C-CEEE-405A-A9B6-59E37FB86C46}" presName="childText" presStyleLbl="conFgAcc1" presStyleIdx="1" presStyleCnt="12">
        <dgm:presLayoutVars>
          <dgm:bulletEnabled val="1"/>
        </dgm:presLayoutVars>
      </dgm:prSet>
      <dgm:spPr/>
    </dgm:pt>
    <dgm:pt modelId="{B3C97E0E-3BD5-4F6A-97DA-221BA9FFB56B}" type="pres">
      <dgm:prSet presAssocID="{DA183D97-4E90-4060-82E6-51EBB5B25D2F}" presName="spaceBetweenRectangles" presStyleCnt="0"/>
      <dgm:spPr/>
    </dgm:pt>
    <dgm:pt modelId="{A02149AC-136F-4855-B6A6-54D5E6F9C1D4}" type="pres">
      <dgm:prSet presAssocID="{DFABAC28-0219-4407-B409-65CB5AA4CC47}" presName="parentLin" presStyleCnt="0"/>
      <dgm:spPr/>
    </dgm:pt>
    <dgm:pt modelId="{7980C988-3556-4EF1-B6F0-056D2545C710}" type="pres">
      <dgm:prSet presAssocID="{DFABAC28-0219-4407-B409-65CB5AA4CC47}" presName="parentLeftMargin" presStyleLbl="node1" presStyleIdx="1" presStyleCnt="12"/>
      <dgm:spPr/>
      <dgm:t>
        <a:bodyPr/>
        <a:lstStyle/>
        <a:p>
          <a:endParaRPr lang="en-US"/>
        </a:p>
      </dgm:t>
    </dgm:pt>
    <dgm:pt modelId="{5B690D7D-FB82-456A-9BFD-7D67CC825F37}" type="pres">
      <dgm:prSet presAssocID="{DFABAC28-0219-4407-B409-65CB5AA4CC47}" presName="parentText" presStyleLbl="node1" presStyleIdx="2" presStyleCnt="12">
        <dgm:presLayoutVars>
          <dgm:chMax val="0"/>
          <dgm:bulletEnabled val="1"/>
        </dgm:presLayoutVars>
      </dgm:prSet>
      <dgm:spPr/>
      <dgm:t>
        <a:bodyPr/>
        <a:lstStyle/>
        <a:p>
          <a:endParaRPr lang="en-US"/>
        </a:p>
      </dgm:t>
    </dgm:pt>
    <dgm:pt modelId="{A766CCB7-FF81-43D2-8192-BEAF1CB548E7}" type="pres">
      <dgm:prSet presAssocID="{DFABAC28-0219-4407-B409-65CB5AA4CC47}" presName="negativeSpace" presStyleCnt="0"/>
      <dgm:spPr/>
    </dgm:pt>
    <dgm:pt modelId="{2F11744B-6E8B-4F54-82CA-9B1CBDE4FE06}" type="pres">
      <dgm:prSet presAssocID="{DFABAC28-0219-4407-B409-65CB5AA4CC47}" presName="childText" presStyleLbl="conFgAcc1" presStyleIdx="2" presStyleCnt="12">
        <dgm:presLayoutVars>
          <dgm:bulletEnabled val="1"/>
        </dgm:presLayoutVars>
      </dgm:prSet>
      <dgm:spPr/>
    </dgm:pt>
    <dgm:pt modelId="{6CC5BA81-42EF-49CB-8BD3-3A0F86B0904F}" type="pres">
      <dgm:prSet presAssocID="{D4496A14-CA0D-48C8-9FF8-0E57575355DE}" presName="spaceBetweenRectangles" presStyleCnt="0"/>
      <dgm:spPr/>
    </dgm:pt>
    <dgm:pt modelId="{436438EB-AABA-4B36-B04D-E9894F809E52}" type="pres">
      <dgm:prSet presAssocID="{0DC45A79-AA86-4369-B4BF-A86586AAF6C7}" presName="parentLin" presStyleCnt="0"/>
      <dgm:spPr/>
    </dgm:pt>
    <dgm:pt modelId="{536C4E1B-74B7-4EA3-9DC4-E7D346FA00E6}" type="pres">
      <dgm:prSet presAssocID="{0DC45A79-AA86-4369-B4BF-A86586AAF6C7}" presName="parentLeftMargin" presStyleLbl="node1" presStyleIdx="2" presStyleCnt="12"/>
      <dgm:spPr/>
      <dgm:t>
        <a:bodyPr/>
        <a:lstStyle/>
        <a:p>
          <a:endParaRPr lang="en-US"/>
        </a:p>
      </dgm:t>
    </dgm:pt>
    <dgm:pt modelId="{4D889D33-99DF-48EC-B3EB-78C213E56D10}" type="pres">
      <dgm:prSet presAssocID="{0DC45A79-AA86-4369-B4BF-A86586AAF6C7}" presName="parentText" presStyleLbl="node1" presStyleIdx="3" presStyleCnt="12">
        <dgm:presLayoutVars>
          <dgm:chMax val="0"/>
          <dgm:bulletEnabled val="1"/>
        </dgm:presLayoutVars>
      </dgm:prSet>
      <dgm:spPr/>
      <dgm:t>
        <a:bodyPr/>
        <a:lstStyle/>
        <a:p>
          <a:endParaRPr lang="en-US"/>
        </a:p>
      </dgm:t>
    </dgm:pt>
    <dgm:pt modelId="{DD533B06-A8F9-4F9D-819E-416D4114E266}" type="pres">
      <dgm:prSet presAssocID="{0DC45A79-AA86-4369-B4BF-A86586AAF6C7}" presName="negativeSpace" presStyleCnt="0"/>
      <dgm:spPr/>
    </dgm:pt>
    <dgm:pt modelId="{3B5CD22F-05AC-4F5A-80C3-9596CFBC9419}" type="pres">
      <dgm:prSet presAssocID="{0DC45A79-AA86-4369-B4BF-A86586AAF6C7}" presName="childText" presStyleLbl="conFgAcc1" presStyleIdx="3" presStyleCnt="12">
        <dgm:presLayoutVars>
          <dgm:bulletEnabled val="1"/>
        </dgm:presLayoutVars>
      </dgm:prSet>
      <dgm:spPr/>
    </dgm:pt>
    <dgm:pt modelId="{4A41D213-B01F-42CB-9F9E-5E83E716C42A}" type="pres">
      <dgm:prSet presAssocID="{013C4DBE-2F49-484B-81F4-C2EB56C24B52}" presName="spaceBetweenRectangles" presStyleCnt="0"/>
      <dgm:spPr/>
    </dgm:pt>
    <dgm:pt modelId="{688F2017-49B4-4DBD-A711-0B13AD059E0A}" type="pres">
      <dgm:prSet presAssocID="{5D715A76-6CC5-4299-A767-6410350A43EE}" presName="parentLin" presStyleCnt="0"/>
      <dgm:spPr/>
    </dgm:pt>
    <dgm:pt modelId="{6C13628E-66F2-484C-87BD-E0CCECF48336}" type="pres">
      <dgm:prSet presAssocID="{5D715A76-6CC5-4299-A767-6410350A43EE}" presName="parentLeftMargin" presStyleLbl="node1" presStyleIdx="3" presStyleCnt="12"/>
      <dgm:spPr/>
      <dgm:t>
        <a:bodyPr/>
        <a:lstStyle/>
        <a:p>
          <a:endParaRPr lang="en-US"/>
        </a:p>
      </dgm:t>
    </dgm:pt>
    <dgm:pt modelId="{DD93C537-B596-42F8-9CBE-D65FB0D20785}" type="pres">
      <dgm:prSet presAssocID="{5D715A76-6CC5-4299-A767-6410350A43EE}" presName="parentText" presStyleLbl="node1" presStyleIdx="4" presStyleCnt="12">
        <dgm:presLayoutVars>
          <dgm:chMax val="0"/>
          <dgm:bulletEnabled val="1"/>
        </dgm:presLayoutVars>
      </dgm:prSet>
      <dgm:spPr/>
      <dgm:t>
        <a:bodyPr/>
        <a:lstStyle/>
        <a:p>
          <a:endParaRPr lang="en-US"/>
        </a:p>
      </dgm:t>
    </dgm:pt>
    <dgm:pt modelId="{7E924E70-CED4-4906-877E-508B896DDC54}" type="pres">
      <dgm:prSet presAssocID="{5D715A76-6CC5-4299-A767-6410350A43EE}" presName="negativeSpace" presStyleCnt="0"/>
      <dgm:spPr/>
    </dgm:pt>
    <dgm:pt modelId="{4E1240BE-F60C-4A1F-BC1E-EFB26B732E30}" type="pres">
      <dgm:prSet presAssocID="{5D715A76-6CC5-4299-A767-6410350A43EE}" presName="childText" presStyleLbl="conFgAcc1" presStyleIdx="4" presStyleCnt="12">
        <dgm:presLayoutVars>
          <dgm:bulletEnabled val="1"/>
        </dgm:presLayoutVars>
      </dgm:prSet>
      <dgm:spPr/>
    </dgm:pt>
    <dgm:pt modelId="{A480ADBA-2C0E-4F15-8D3F-EDC97CDEF176}" type="pres">
      <dgm:prSet presAssocID="{C02B6D23-1EE3-41FB-B180-00E66892CFB8}" presName="spaceBetweenRectangles" presStyleCnt="0"/>
      <dgm:spPr/>
    </dgm:pt>
    <dgm:pt modelId="{D055AFD2-DAE1-40BC-A953-B4BD89D499EE}" type="pres">
      <dgm:prSet presAssocID="{C8FE932B-B862-4D58-88A8-821B34E7AF4F}" presName="parentLin" presStyleCnt="0"/>
      <dgm:spPr/>
    </dgm:pt>
    <dgm:pt modelId="{2C2D2919-3252-4D10-B088-4B501D9F557D}" type="pres">
      <dgm:prSet presAssocID="{C8FE932B-B862-4D58-88A8-821B34E7AF4F}" presName="parentLeftMargin" presStyleLbl="node1" presStyleIdx="4" presStyleCnt="12"/>
      <dgm:spPr/>
      <dgm:t>
        <a:bodyPr/>
        <a:lstStyle/>
        <a:p>
          <a:endParaRPr lang="en-US"/>
        </a:p>
      </dgm:t>
    </dgm:pt>
    <dgm:pt modelId="{43C9072E-2A58-46AD-A45B-4C64B6B93075}" type="pres">
      <dgm:prSet presAssocID="{C8FE932B-B862-4D58-88A8-821B34E7AF4F}" presName="parentText" presStyleLbl="node1" presStyleIdx="5" presStyleCnt="12">
        <dgm:presLayoutVars>
          <dgm:chMax val="0"/>
          <dgm:bulletEnabled val="1"/>
        </dgm:presLayoutVars>
      </dgm:prSet>
      <dgm:spPr/>
      <dgm:t>
        <a:bodyPr/>
        <a:lstStyle/>
        <a:p>
          <a:endParaRPr lang="en-US"/>
        </a:p>
      </dgm:t>
    </dgm:pt>
    <dgm:pt modelId="{BA6E9B8C-0E19-4E84-8078-B2860674AF48}" type="pres">
      <dgm:prSet presAssocID="{C8FE932B-B862-4D58-88A8-821B34E7AF4F}" presName="negativeSpace" presStyleCnt="0"/>
      <dgm:spPr/>
    </dgm:pt>
    <dgm:pt modelId="{7F962E4C-CE9E-49EA-A520-8B7510E204E9}" type="pres">
      <dgm:prSet presAssocID="{C8FE932B-B862-4D58-88A8-821B34E7AF4F}" presName="childText" presStyleLbl="conFgAcc1" presStyleIdx="5" presStyleCnt="12">
        <dgm:presLayoutVars>
          <dgm:bulletEnabled val="1"/>
        </dgm:presLayoutVars>
      </dgm:prSet>
      <dgm:spPr/>
    </dgm:pt>
    <dgm:pt modelId="{E1168CF9-F462-47DE-9DCE-A74210B928EB}" type="pres">
      <dgm:prSet presAssocID="{C4740BF2-B940-4691-BFA1-6589F4FD1466}" presName="spaceBetweenRectangles" presStyleCnt="0"/>
      <dgm:spPr/>
    </dgm:pt>
    <dgm:pt modelId="{C96C52E6-549C-4E4F-9C63-62C526E9236F}" type="pres">
      <dgm:prSet presAssocID="{9F3B4521-489A-4720-AE2F-4D274895982E}" presName="parentLin" presStyleCnt="0"/>
      <dgm:spPr/>
    </dgm:pt>
    <dgm:pt modelId="{2424A5E4-578E-4C98-A00C-B6100CC71EF6}" type="pres">
      <dgm:prSet presAssocID="{9F3B4521-489A-4720-AE2F-4D274895982E}" presName="parentLeftMargin" presStyleLbl="node1" presStyleIdx="5" presStyleCnt="12"/>
      <dgm:spPr/>
      <dgm:t>
        <a:bodyPr/>
        <a:lstStyle/>
        <a:p>
          <a:endParaRPr lang="en-US"/>
        </a:p>
      </dgm:t>
    </dgm:pt>
    <dgm:pt modelId="{639A0A21-F58A-41B8-96AE-B67648DF7A13}" type="pres">
      <dgm:prSet presAssocID="{9F3B4521-489A-4720-AE2F-4D274895982E}" presName="parentText" presStyleLbl="node1" presStyleIdx="6" presStyleCnt="12">
        <dgm:presLayoutVars>
          <dgm:chMax val="0"/>
          <dgm:bulletEnabled val="1"/>
        </dgm:presLayoutVars>
      </dgm:prSet>
      <dgm:spPr/>
      <dgm:t>
        <a:bodyPr/>
        <a:lstStyle/>
        <a:p>
          <a:endParaRPr lang="en-US"/>
        </a:p>
      </dgm:t>
    </dgm:pt>
    <dgm:pt modelId="{05ABB8CE-1E5E-416E-A6BE-3DC95243893E}" type="pres">
      <dgm:prSet presAssocID="{9F3B4521-489A-4720-AE2F-4D274895982E}" presName="negativeSpace" presStyleCnt="0"/>
      <dgm:spPr/>
    </dgm:pt>
    <dgm:pt modelId="{59861F0B-B631-4618-B2DB-2612CA308ED0}" type="pres">
      <dgm:prSet presAssocID="{9F3B4521-489A-4720-AE2F-4D274895982E}" presName="childText" presStyleLbl="conFgAcc1" presStyleIdx="6" presStyleCnt="12">
        <dgm:presLayoutVars>
          <dgm:bulletEnabled val="1"/>
        </dgm:presLayoutVars>
      </dgm:prSet>
      <dgm:spPr/>
    </dgm:pt>
    <dgm:pt modelId="{7F3A523B-6C05-4330-8D47-9A80221B3E29}" type="pres">
      <dgm:prSet presAssocID="{CC662FF3-D163-4192-891F-87A989C86A4C}" presName="spaceBetweenRectangles" presStyleCnt="0"/>
      <dgm:spPr/>
    </dgm:pt>
    <dgm:pt modelId="{99FDEFB6-FD2C-4D56-BA44-D985BAB2524E}" type="pres">
      <dgm:prSet presAssocID="{22FD2D92-EA0E-401C-AA90-BFA5994E56EA}" presName="parentLin" presStyleCnt="0"/>
      <dgm:spPr/>
    </dgm:pt>
    <dgm:pt modelId="{E3C1C712-EA73-461F-BC55-6E1BD2F22B8A}" type="pres">
      <dgm:prSet presAssocID="{22FD2D92-EA0E-401C-AA90-BFA5994E56EA}" presName="parentLeftMargin" presStyleLbl="node1" presStyleIdx="6" presStyleCnt="12"/>
      <dgm:spPr/>
      <dgm:t>
        <a:bodyPr/>
        <a:lstStyle/>
        <a:p>
          <a:endParaRPr lang="en-US"/>
        </a:p>
      </dgm:t>
    </dgm:pt>
    <dgm:pt modelId="{AD059908-A048-4514-B154-A60E06BB24E0}" type="pres">
      <dgm:prSet presAssocID="{22FD2D92-EA0E-401C-AA90-BFA5994E56EA}" presName="parentText" presStyleLbl="node1" presStyleIdx="7" presStyleCnt="12">
        <dgm:presLayoutVars>
          <dgm:chMax val="0"/>
          <dgm:bulletEnabled val="1"/>
        </dgm:presLayoutVars>
      </dgm:prSet>
      <dgm:spPr/>
      <dgm:t>
        <a:bodyPr/>
        <a:lstStyle/>
        <a:p>
          <a:endParaRPr lang="en-US"/>
        </a:p>
      </dgm:t>
    </dgm:pt>
    <dgm:pt modelId="{8ADAFC80-69F9-4D7E-ADE8-D4BCDC80E172}" type="pres">
      <dgm:prSet presAssocID="{22FD2D92-EA0E-401C-AA90-BFA5994E56EA}" presName="negativeSpace" presStyleCnt="0"/>
      <dgm:spPr/>
    </dgm:pt>
    <dgm:pt modelId="{6D4C3837-77C3-462D-94F3-0D5D292B0D82}" type="pres">
      <dgm:prSet presAssocID="{22FD2D92-EA0E-401C-AA90-BFA5994E56EA}" presName="childText" presStyleLbl="conFgAcc1" presStyleIdx="7" presStyleCnt="12">
        <dgm:presLayoutVars>
          <dgm:bulletEnabled val="1"/>
        </dgm:presLayoutVars>
      </dgm:prSet>
      <dgm:spPr/>
    </dgm:pt>
    <dgm:pt modelId="{9FB194D8-9C14-4164-BE97-CE9007645951}" type="pres">
      <dgm:prSet presAssocID="{E18F08D6-FBA4-40D2-96FC-67DBC1E3F7EA}" presName="spaceBetweenRectangles" presStyleCnt="0"/>
      <dgm:spPr/>
    </dgm:pt>
    <dgm:pt modelId="{870984C0-A6C1-4D25-A458-F96AA14FA96A}" type="pres">
      <dgm:prSet presAssocID="{AD0A1DF2-9791-4B1B-B2F1-4FCB00293C0B}" presName="parentLin" presStyleCnt="0"/>
      <dgm:spPr/>
    </dgm:pt>
    <dgm:pt modelId="{BA226D33-8F52-4987-86A1-DE39FE66EDF2}" type="pres">
      <dgm:prSet presAssocID="{AD0A1DF2-9791-4B1B-B2F1-4FCB00293C0B}" presName="parentLeftMargin" presStyleLbl="node1" presStyleIdx="7" presStyleCnt="12"/>
      <dgm:spPr/>
      <dgm:t>
        <a:bodyPr/>
        <a:lstStyle/>
        <a:p>
          <a:endParaRPr lang="en-US"/>
        </a:p>
      </dgm:t>
    </dgm:pt>
    <dgm:pt modelId="{CE37C453-C017-4A8B-9B45-9ED5A00208F8}" type="pres">
      <dgm:prSet presAssocID="{AD0A1DF2-9791-4B1B-B2F1-4FCB00293C0B}" presName="parentText" presStyleLbl="node1" presStyleIdx="8" presStyleCnt="12">
        <dgm:presLayoutVars>
          <dgm:chMax val="0"/>
          <dgm:bulletEnabled val="1"/>
        </dgm:presLayoutVars>
      </dgm:prSet>
      <dgm:spPr/>
      <dgm:t>
        <a:bodyPr/>
        <a:lstStyle/>
        <a:p>
          <a:endParaRPr lang="en-US"/>
        </a:p>
      </dgm:t>
    </dgm:pt>
    <dgm:pt modelId="{E3C8E110-024C-43BD-82C5-06958D9830EF}" type="pres">
      <dgm:prSet presAssocID="{AD0A1DF2-9791-4B1B-B2F1-4FCB00293C0B}" presName="negativeSpace" presStyleCnt="0"/>
      <dgm:spPr/>
    </dgm:pt>
    <dgm:pt modelId="{3EB4E413-4990-46E5-AD88-461DF76AF3C7}" type="pres">
      <dgm:prSet presAssocID="{AD0A1DF2-9791-4B1B-B2F1-4FCB00293C0B}" presName="childText" presStyleLbl="conFgAcc1" presStyleIdx="8" presStyleCnt="12">
        <dgm:presLayoutVars>
          <dgm:bulletEnabled val="1"/>
        </dgm:presLayoutVars>
      </dgm:prSet>
      <dgm:spPr/>
    </dgm:pt>
    <dgm:pt modelId="{3A951D07-9517-4833-BDDF-E239A1F8DF02}" type="pres">
      <dgm:prSet presAssocID="{903488F0-AE13-4B78-B4A2-24D2005EE8A4}" presName="spaceBetweenRectangles" presStyleCnt="0"/>
      <dgm:spPr/>
    </dgm:pt>
    <dgm:pt modelId="{CCAF7F22-BD64-4EA2-A5A7-C0EC1C62D8CB}" type="pres">
      <dgm:prSet presAssocID="{485260D7-C663-477E-A2C2-53AB254248D2}" presName="parentLin" presStyleCnt="0"/>
      <dgm:spPr/>
    </dgm:pt>
    <dgm:pt modelId="{9596B81F-8E83-4E52-B351-3D30C3DA4DC2}" type="pres">
      <dgm:prSet presAssocID="{485260D7-C663-477E-A2C2-53AB254248D2}" presName="parentLeftMargin" presStyleLbl="node1" presStyleIdx="8" presStyleCnt="12"/>
      <dgm:spPr/>
      <dgm:t>
        <a:bodyPr/>
        <a:lstStyle/>
        <a:p>
          <a:endParaRPr lang="en-US"/>
        </a:p>
      </dgm:t>
    </dgm:pt>
    <dgm:pt modelId="{F29A5445-A988-47E9-9846-73E908022191}" type="pres">
      <dgm:prSet presAssocID="{485260D7-C663-477E-A2C2-53AB254248D2}" presName="parentText" presStyleLbl="node1" presStyleIdx="9" presStyleCnt="12">
        <dgm:presLayoutVars>
          <dgm:chMax val="0"/>
          <dgm:bulletEnabled val="1"/>
        </dgm:presLayoutVars>
      </dgm:prSet>
      <dgm:spPr/>
      <dgm:t>
        <a:bodyPr/>
        <a:lstStyle/>
        <a:p>
          <a:endParaRPr lang="en-US"/>
        </a:p>
      </dgm:t>
    </dgm:pt>
    <dgm:pt modelId="{2FBD7D04-97DE-404C-A54A-40778EFE9674}" type="pres">
      <dgm:prSet presAssocID="{485260D7-C663-477E-A2C2-53AB254248D2}" presName="negativeSpace" presStyleCnt="0"/>
      <dgm:spPr/>
    </dgm:pt>
    <dgm:pt modelId="{1FFFA45D-1A94-4B4E-811A-5C8B62A6A893}" type="pres">
      <dgm:prSet presAssocID="{485260D7-C663-477E-A2C2-53AB254248D2}" presName="childText" presStyleLbl="conFgAcc1" presStyleIdx="9" presStyleCnt="12">
        <dgm:presLayoutVars>
          <dgm:bulletEnabled val="1"/>
        </dgm:presLayoutVars>
      </dgm:prSet>
      <dgm:spPr/>
    </dgm:pt>
    <dgm:pt modelId="{15F82212-2C12-46F5-BD9F-07AC5B7F4B65}" type="pres">
      <dgm:prSet presAssocID="{650F8EAB-24D5-4555-A93F-413D7884188A}" presName="spaceBetweenRectangles" presStyleCnt="0"/>
      <dgm:spPr/>
    </dgm:pt>
    <dgm:pt modelId="{02BF7C2C-4D68-439A-B5DC-8FEB41E1F29D}" type="pres">
      <dgm:prSet presAssocID="{922E8E25-F3F0-4A91-902B-528D0EB24806}" presName="parentLin" presStyleCnt="0"/>
      <dgm:spPr/>
    </dgm:pt>
    <dgm:pt modelId="{17274FD8-3201-454A-874E-34B9DFBEA557}" type="pres">
      <dgm:prSet presAssocID="{922E8E25-F3F0-4A91-902B-528D0EB24806}" presName="parentLeftMargin" presStyleLbl="node1" presStyleIdx="9" presStyleCnt="12"/>
      <dgm:spPr/>
      <dgm:t>
        <a:bodyPr/>
        <a:lstStyle/>
        <a:p>
          <a:endParaRPr lang="en-US"/>
        </a:p>
      </dgm:t>
    </dgm:pt>
    <dgm:pt modelId="{04BCB63E-38AB-4EB3-8737-88CA9DBE37CC}" type="pres">
      <dgm:prSet presAssocID="{922E8E25-F3F0-4A91-902B-528D0EB24806}" presName="parentText" presStyleLbl="node1" presStyleIdx="10" presStyleCnt="12">
        <dgm:presLayoutVars>
          <dgm:chMax val="0"/>
          <dgm:bulletEnabled val="1"/>
        </dgm:presLayoutVars>
      </dgm:prSet>
      <dgm:spPr/>
      <dgm:t>
        <a:bodyPr/>
        <a:lstStyle/>
        <a:p>
          <a:endParaRPr lang="en-US"/>
        </a:p>
      </dgm:t>
    </dgm:pt>
    <dgm:pt modelId="{F4A6494D-5739-4882-A674-604996269EE5}" type="pres">
      <dgm:prSet presAssocID="{922E8E25-F3F0-4A91-902B-528D0EB24806}" presName="negativeSpace" presStyleCnt="0"/>
      <dgm:spPr/>
    </dgm:pt>
    <dgm:pt modelId="{7E3D75AA-2177-4F1D-B5D6-D9103A71E9EB}" type="pres">
      <dgm:prSet presAssocID="{922E8E25-F3F0-4A91-902B-528D0EB24806}" presName="childText" presStyleLbl="conFgAcc1" presStyleIdx="10" presStyleCnt="12">
        <dgm:presLayoutVars>
          <dgm:bulletEnabled val="1"/>
        </dgm:presLayoutVars>
      </dgm:prSet>
      <dgm:spPr/>
    </dgm:pt>
    <dgm:pt modelId="{B1F2C90A-A4E8-409A-A1C4-B7D7E29926B7}" type="pres">
      <dgm:prSet presAssocID="{F37C016D-D899-4A20-830A-39EC446CEBDC}" presName="spaceBetweenRectangles" presStyleCnt="0"/>
      <dgm:spPr/>
    </dgm:pt>
    <dgm:pt modelId="{4069261E-3E6A-435E-81CC-97FA293AD97D}" type="pres">
      <dgm:prSet presAssocID="{88753B46-DC14-43A6-9EE8-4FA70DEFAC45}" presName="parentLin" presStyleCnt="0"/>
      <dgm:spPr/>
    </dgm:pt>
    <dgm:pt modelId="{D023A700-32BA-451B-9313-B533847D554D}" type="pres">
      <dgm:prSet presAssocID="{88753B46-DC14-43A6-9EE8-4FA70DEFAC45}" presName="parentLeftMargin" presStyleLbl="node1" presStyleIdx="10" presStyleCnt="12"/>
      <dgm:spPr/>
      <dgm:t>
        <a:bodyPr/>
        <a:lstStyle/>
        <a:p>
          <a:endParaRPr lang="en-US"/>
        </a:p>
      </dgm:t>
    </dgm:pt>
    <dgm:pt modelId="{82B4CE31-A897-46FB-8C4A-54AED74AE20A}" type="pres">
      <dgm:prSet presAssocID="{88753B46-DC14-43A6-9EE8-4FA70DEFAC45}" presName="parentText" presStyleLbl="node1" presStyleIdx="11" presStyleCnt="12">
        <dgm:presLayoutVars>
          <dgm:chMax val="0"/>
          <dgm:bulletEnabled val="1"/>
        </dgm:presLayoutVars>
      </dgm:prSet>
      <dgm:spPr/>
      <dgm:t>
        <a:bodyPr/>
        <a:lstStyle/>
        <a:p>
          <a:endParaRPr lang="en-US"/>
        </a:p>
      </dgm:t>
    </dgm:pt>
    <dgm:pt modelId="{242F3A7D-6538-4399-BFFC-C900E2458C12}" type="pres">
      <dgm:prSet presAssocID="{88753B46-DC14-43A6-9EE8-4FA70DEFAC45}" presName="negativeSpace" presStyleCnt="0"/>
      <dgm:spPr/>
    </dgm:pt>
    <dgm:pt modelId="{69279844-C251-4C58-A100-664B1D7EA0A6}" type="pres">
      <dgm:prSet presAssocID="{88753B46-DC14-43A6-9EE8-4FA70DEFAC45}" presName="childText" presStyleLbl="conFgAcc1" presStyleIdx="11" presStyleCnt="12">
        <dgm:presLayoutVars>
          <dgm:bulletEnabled val="1"/>
        </dgm:presLayoutVars>
      </dgm:prSet>
      <dgm:spPr/>
    </dgm:pt>
  </dgm:ptLst>
  <dgm:cxnLst>
    <dgm:cxn modelId="{48C2F2C8-E688-47A8-B706-4F6677FE9BB8}" type="presOf" srcId="{FECF5828-7242-4D66-A277-9DAE22E5C00A}" destId="{AAC91BC1-69BC-4C67-A593-01F3B191EA90}" srcOrd="1" destOrd="0" presId="urn:microsoft.com/office/officeart/2005/8/layout/list1"/>
    <dgm:cxn modelId="{A7E18D22-0CA0-468E-A9B5-288D79D8C7D4}" type="presOf" srcId="{485260D7-C663-477E-A2C2-53AB254248D2}" destId="{9596B81F-8E83-4E52-B351-3D30C3DA4DC2}" srcOrd="0" destOrd="0" presId="urn:microsoft.com/office/officeart/2005/8/layout/list1"/>
    <dgm:cxn modelId="{CD818EEF-1FD4-4721-9894-C0D0DDC0BDAF}" type="presOf" srcId="{C8FE932B-B862-4D58-88A8-821B34E7AF4F}" destId="{2C2D2919-3252-4D10-B088-4B501D9F557D}" srcOrd="0" destOrd="0" presId="urn:microsoft.com/office/officeart/2005/8/layout/list1"/>
    <dgm:cxn modelId="{7093A36C-22EF-4E47-BB37-9186EBE77386}" srcId="{2493DDF6-FEA9-40FC-AA29-CFC0FB03207D}" destId="{9F3B4521-489A-4720-AE2F-4D274895982E}" srcOrd="6" destOrd="0" parTransId="{DB5508AD-1009-4F9B-8DC7-90CCFC3FAD5C}" sibTransId="{CC662FF3-D163-4192-891F-87A989C86A4C}"/>
    <dgm:cxn modelId="{4EBADE6C-5F87-4B62-944E-F52E5C84B01B}" type="presOf" srcId="{2493DDF6-FEA9-40FC-AA29-CFC0FB03207D}" destId="{84F8B693-EB79-45DA-878F-C4FF657F82BA}" srcOrd="0" destOrd="0" presId="urn:microsoft.com/office/officeart/2005/8/layout/list1"/>
    <dgm:cxn modelId="{77DC2217-66FE-45B9-8868-794DA37D4F20}" type="presOf" srcId="{88753B46-DC14-43A6-9EE8-4FA70DEFAC45}" destId="{82B4CE31-A897-46FB-8C4A-54AED74AE20A}" srcOrd="1" destOrd="0" presId="urn:microsoft.com/office/officeart/2005/8/layout/list1"/>
    <dgm:cxn modelId="{0B80062A-C528-4FAE-998E-F0A7F24379F9}" type="presOf" srcId="{5D715A76-6CC5-4299-A767-6410350A43EE}" destId="{6C13628E-66F2-484C-87BD-E0CCECF48336}" srcOrd="0" destOrd="0" presId="urn:microsoft.com/office/officeart/2005/8/layout/list1"/>
    <dgm:cxn modelId="{F8C9186A-2DCD-4C6C-A2D1-8FBF3919DB92}" type="presOf" srcId="{3B179C4C-CEEE-405A-A9B6-59E37FB86C46}" destId="{44D63F18-DA89-46CE-8436-AEA1225153C4}" srcOrd="1" destOrd="0" presId="urn:microsoft.com/office/officeart/2005/8/layout/list1"/>
    <dgm:cxn modelId="{690F2B36-638D-41DC-89FF-38A3120204BB}" type="presOf" srcId="{9F3B4521-489A-4720-AE2F-4D274895982E}" destId="{2424A5E4-578E-4C98-A00C-B6100CC71EF6}" srcOrd="0" destOrd="0" presId="urn:microsoft.com/office/officeart/2005/8/layout/list1"/>
    <dgm:cxn modelId="{9F57DD80-4BCE-4C35-B450-F2750787C365}" type="presOf" srcId="{922E8E25-F3F0-4A91-902B-528D0EB24806}" destId="{04BCB63E-38AB-4EB3-8737-88CA9DBE37CC}" srcOrd="1" destOrd="0" presId="urn:microsoft.com/office/officeart/2005/8/layout/list1"/>
    <dgm:cxn modelId="{187601FF-2C2F-41FE-B3B5-43AFB91C92FE}" type="presOf" srcId="{FECF5828-7242-4D66-A277-9DAE22E5C00A}" destId="{2047F757-A684-4142-92C4-97E65AB6B6CF}" srcOrd="0" destOrd="0" presId="urn:microsoft.com/office/officeart/2005/8/layout/list1"/>
    <dgm:cxn modelId="{053638B0-78AB-4B08-BBFD-976FE33717FD}" srcId="{2493DDF6-FEA9-40FC-AA29-CFC0FB03207D}" destId="{485260D7-C663-477E-A2C2-53AB254248D2}" srcOrd="9" destOrd="0" parTransId="{4023B93C-B010-485F-9ABA-5647541F40EE}" sibTransId="{650F8EAB-24D5-4555-A93F-413D7884188A}"/>
    <dgm:cxn modelId="{946ABC55-D7F6-4B35-A406-1CEAA393FA6F}" type="presOf" srcId="{485260D7-C663-477E-A2C2-53AB254248D2}" destId="{F29A5445-A988-47E9-9846-73E908022191}" srcOrd="1" destOrd="0" presId="urn:microsoft.com/office/officeart/2005/8/layout/list1"/>
    <dgm:cxn modelId="{F2466A96-93B6-4CD5-90A4-CE67269A0E3D}" type="presOf" srcId="{22FD2D92-EA0E-401C-AA90-BFA5994E56EA}" destId="{E3C1C712-EA73-461F-BC55-6E1BD2F22B8A}" srcOrd="0" destOrd="0" presId="urn:microsoft.com/office/officeart/2005/8/layout/list1"/>
    <dgm:cxn modelId="{0B851F08-8931-43D9-91EE-AE0771DC0F31}" type="presOf" srcId="{9F3B4521-489A-4720-AE2F-4D274895982E}" destId="{639A0A21-F58A-41B8-96AE-B67648DF7A13}" srcOrd="1" destOrd="0" presId="urn:microsoft.com/office/officeart/2005/8/layout/list1"/>
    <dgm:cxn modelId="{DCB524A6-E2F8-48AA-B038-5BC327AA227B}" srcId="{2493DDF6-FEA9-40FC-AA29-CFC0FB03207D}" destId="{0DC45A79-AA86-4369-B4BF-A86586AAF6C7}" srcOrd="3" destOrd="0" parTransId="{F67886A4-C91E-48E3-824B-7E26DAE53AF3}" sibTransId="{013C4DBE-2F49-484B-81F4-C2EB56C24B52}"/>
    <dgm:cxn modelId="{FF457E1E-B494-4CA2-9FD7-3DA3922FE4D1}" srcId="{2493DDF6-FEA9-40FC-AA29-CFC0FB03207D}" destId="{922E8E25-F3F0-4A91-902B-528D0EB24806}" srcOrd="10" destOrd="0" parTransId="{D7047410-F03E-4024-AA0F-315FF0884513}" sibTransId="{F37C016D-D899-4A20-830A-39EC446CEBDC}"/>
    <dgm:cxn modelId="{C7A7E488-50BA-4749-B197-A08C1D268472}" type="presOf" srcId="{3B179C4C-CEEE-405A-A9B6-59E37FB86C46}" destId="{29F22067-20CC-42CE-9F00-1DD19F2C8119}" srcOrd="0" destOrd="0" presId="urn:microsoft.com/office/officeart/2005/8/layout/list1"/>
    <dgm:cxn modelId="{4ADCED93-68E4-4C5E-B118-8E55D94596DD}" srcId="{2493DDF6-FEA9-40FC-AA29-CFC0FB03207D}" destId="{3B179C4C-CEEE-405A-A9B6-59E37FB86C46}" srcOrd="1" destOrd="0" parTransId="{83F3CC9B-E6E2-4F6E-891A-518AA84B68DC}" sibTransId="{DA183D97-4E90-4060-82E6-51EBB5B25D2F}"/>
    <dgm:cxn modelId="{E4C24CE9-06A1-46D8-9718-E9DA5BEE626F}" type="presOf" srcId="{DFABAC28-0219-4407-B409-65CB5AA4CC47}" destId="{7980C988-3556-4EF1-B6F0-056D2545C710}" srcOrd="0" destOrd="0" presId="urn:microsoft.com/office/officeart/2005/8/layout/list1"/>
    <dgm:cxn modelId="{448ACFCD-AA85-4972-BDCF-A3F15181D53D}" type="presOf" srcId="{5D715A76-6CC5-4299-A767-6410350A43EE}" destId="{DD93C537-B596-42F8-9CBE-D65FB0D20785}" srcOrd="1" destOrd="0" presId="urn:microsoft.com/office/officeart/2005/8/layout/list1"/>
    <dgm:cxn modelId="{17648F55-F53D-44AA-ACA7-A06D3DD55749}" srcId="{2493DDF6-FEA9-40FC-AA29-CFC0FB03207D}" destId="{DFABAC28-0219-4407-B409-65CB5AA4CC47}" srcOrd="2" destOrd="0" parTransId="{3D9A2FC4-89EA-4F11-B7FB-3E7CB21FBF1E}" sibTransId="{D4496A14-CA0D-48C8-9FF8-0E57575355DE}"/>
    <dgm:cxn modelId="{1A6BEC65-EB17-45D6-A2A4-61373B9FB858}" type="presOf" srcId="{22FD2D92-EA0E-401C-AA90-BFA5994E56EA}" destId="{AD059908-A048-4514-B154-A60E06BB24E0}" srcOrd="1" destOrd="0" presId="urn:microsoft.com/office/officeart/2005/8/layout/list1"/>
    <dgm:cxn modelId="{562D41DD-8719-4738-97E9-197676BB7FA9}" srcId="{2493DDF6-FEA9-40FC-AA29-CFC0FB03207D}" destId="{FECF5828-7242-4D66-A277-9DAE22E5C00A}" srcOrd="0" destOrd="0" parTransId="{F21B7BF9-8E1F-49BA-BE57-2AE1EC62B558}" sibTransId="{D02D1490-DB02-4B4C-8C12-B0E126F1326B}"/>
    <dgm:cxn modelId="{B34C456C-4782-46B9-879D-8C36CE51196E}" type="presOf" srcId="{DFABAC28-0219-4407-B409-65CB5AA4CC47}" destId="{5B690D7D-FB82-456A-9BFD-7D67CC825F37}" srcOrd="1" destOrd="0" presId="urn:microsoft.com/office/officeart/2005/8/layout/list1"/>
    <dgm:cxn modelId="{E8A84352-EACF-465B-846C-8DE0ADE6EE68}" srcId="{2493DDF6-FEA9-40FC-AA29-CFC0FB03207D}" destId="{AD0A1DF2-9791-4B1B-B2F1-4FCB00293C0B}" srcOrd="8" destOrd="0" parTransId="{2EC5453F-7B27-458C-B466-5CDD2F712383}" sibTransId="{903488F0-AE13-4B78-B4A2-24D2005EE8A4}"/>
    <dgm:cxn modelId="{2141B0DC-CAD1-4955-96BB-8A45BFEC0E38}" type="presOf" srcId="{88753B46-DC14-43A6-9EE8-4FA70DEFAC45}" destId="{D023A700-32BA-451B-9313-B533847D554D}" srcOrd="0" destOrd="0" presId="urn:microsoft.com/office/officeart/2005/8/layout/list1"/>
    <dgm:cxn modelId="{93A50410-22D2-45F7-AC62-BFDD3A819764}" type="presOf" srcId="{AD0A1DF2-9791-4B1B-B2F1-4FCB00293C0B}" destId="{CE37C453-C017-4A8B-9B45-9ED5A00208F8}" srcOrd="1" destOrd="0" presId="urn:microsoft.com/office/officeart/2005/8/layout/list1"/>
    <dgm:cxn modelId="{EC013CE9-92E0-484E-9DAD-E7CA759C091F}" type="presOf" srcId="{C8FE932B-B862-4D58-88A8-821B34E7AF4F}" destId="{43C9072E-2A58-46AD-A45B-4C64B6B93075}" srcOrd="1" destOrd="0" presId="urn:microsoft.com/office/officeart/2005/8/layout/list1"/>
    <dgm:cxn modelId="{A8521893-3256-416B-BBDE-653D49AA3A99}" type="presOf" srcId="{922E8E25-F3F0-4A91-902B-528D0EB24806}" destId="{17274FD8-3201-454A-874E-34B9DFBEA557}" srcOrd="0" destOrd="0" presId="urn:microsoft.com/office/officeart/2005/8/layout/list1"/>
    <dgm:cxn modelId="{BB7576B6-8816-48E2-94AE-077F0FF81CAC}" type="presOf" srcId="{AD0A1DF2-9791-4B1B-B2F1-4FCB00293C0B}" destId="{BA226D33-8F52-4987-86A1-DE39FE66EDF2}" srcOrd="0" destOrd="0" presId="urn:microsoft.com/office/officeart/2005/8/layout/list1"/>
    <dgm:cxn modelId="{4E345A6A-B9CA-4A9D-A0E8-D4449F0848ED}" srcId="{2493DDF6-FEA9-40FC-AA29-CFC0FB03207D}" destId="{5D715A76-6CC5-4299-A767-6410350A43EE}" srcOrd="4" destOrd="0" parTransId="{653414F2-BEE3-4D6E-9027-BBF034EDCFC2}" sibTransId="{C02B6D23-1EE3-41FB-B180-00E66892CFB8}"/>
    <dgm:cxn modelId="{64F3BB7C-605F-4D7A-A8F3-E6D6F1DCBD2C}" type="presOf" srcId="{0DC45A79-AA86-4369-B4BF-A86586AAF6C7}" destId="{536C4E1B-74B7-4EA3-9DC4-E7D346FA00E6}" srcOrd="0" destOrd="0" presId="urn:microsoft.com/office/officeart/2005/8/layout/list1"/>
    <dgm:cxn modelId="{5F32D087-BA8E-49F8-B79C-60E27BD7A579}" srcId="{2493DDF6-FEA9-40FC-AA29-CFC0FB03207D}" destId="{C8FE932B-B862-4D58-88A8-821B34E7AF4F}" srcOrd="5" destOrd="0" parTransId="{09E155F4-3DE7-4842-B6B0-34DE6D9ABCE8}" sibTransId="{C4740BF2-B940-4691-BFA1-6589F4FD1466}"/>
    <dgm:cxn modelId="{5905E4C8-DA72-4511-8C25-45BAE5167CD2}" srcId="{2493DDF6-FEA9-40FC-AA29-CFC0FB03207D}" destId="{88753B46-DC14-43A6-9EE8-4FA70DEFAC45}" srcOrd="11" destOrd="0" parTransId="{DB684C23-4DE4-42A2-8DA0-E274CCCDD779}" sibTransId="{CEB1855B-E33B-4669-9081-D43290B471F4}"/>
    <dgm:cxn modelId="{21541BE6-6931-4BE2-8C93-A48B79FE5BF1}" type="presOf" srcId="{0DC45A79-AA86-4369-B4BF-A86586AAF6C7}" destId="{4D889D33-99DF-48EC-B3EB-78C213E56D10}" srcOrd="1" destOrd="0" presId="urn:microsoft.com/office/officeart/2005/8/layout/list1"/>
    <dgm:cxn modelId="{A34F5E5E-0EF8-41D1-8404-14B4A2CC4FB8}" srcId="{2493DDF6-FEA9-40FC-AA29-CFC0FB03207D}" destId="{22FD2D92-EA0E-401C-AA90-BFA5994E56EA}" srcOrd="7" destOrd="0" parTransId="{2136DA57-9B47-401A-8A49-4EA83EBD99E9}" sibTransId="{E18F08D6-FBA4-40D2-96FC-67DBC1E3F7EA}"/>
    <dgm:cxn modelId="{4988D3D1-F04A-4265-AFF5-9C66064A4E0D}" type="presParOf" srcId="{84F8B693-EB79-45DA-878F-C4FF657F82BA}" destId="{EEC65E92-7436-4753-8A0E-857AC384116C}" srcOrd="0" destOrd="0" presId="urn:microsoft.com/office/officeart/2005/8/layout/list1"/>
    <dgm:cxn modelId="{4F223BFB-81E8-491B-872C-C0EBE5CFCB4E}" type="presParOf" srcId="{EEC65E92-7436-4753-8A0E-857AC384116C}" destId="{2047F757-A684-4142-92C4-97E65AB6B6CF}" srcOrd="0" destOrd="0" presId="urn:microsoft.com/office/officeart/2005/8/layout/list1"/>
    <dgm:cxn modelId="{168665EA-7B2B-4779-BAF7-D0ACCFF56D19}" type="presParOf" srcId="{EEC65E92-7436-4753-8A0E-857AC384116C}" destId="{AAC91BC1-69BC-4C67-A593-01F3B191EA90}" srcOrd="1" destOrd="0" presId="urn:microsoft.com/office/officeart/2005/8/layout/list1"/>
    <dgm:cxn modelId="{E73D3650-CCFB-4AAF-AE18-D6BC51B53BA1}" type="presParOf" srcId="{84F8B693-EB79-45DA-878F-C4FF657F82BA}" destId="{C8C42D73-3C2B-45A3-9F27-B199DECABCA8}" srcOrd="1" destOrd="0" presId="urn:microsoft.com/office/officeart/2005/8/layout/list1"/>
    <dgm:cxn modelId="{8E08F4F8-E266-4C06-8821-7EC695E9C3C1}" type="presParOf" srcId="{84F8B693-EB79-45DA-878F-C4FF657F82BA}" destId="{EB6F9261-401E-4CDF-806F-0D2943EA303F}" srcOrd="2" destOrd="0" presId="urn:microsoft.com/office/officeart/2005/8/layout/list1"/>
    <dgm:cxn modelId="{C44D3BB8-A548-483A-A4EA-F43CBC8C039B}" type="presParOf" srcId="{84F8B693-EB79-45DA-878F-C4FF657F82BA}" destId="{9415FE80-3C3D-4EE0-8B42-036D4E0ABF82}" srcOrd="3" destOrd="0" presId="urn:microsoft.com/office/officeart/2005/8/layout/list1"/>
    <dgm:cxn modelId="{36E79459-A51F-41D2-A455-5513F5616095}" type="presParOf" srcId="{84F8B693-EB79-45DA-878F-C4FF657F82BA}" destId="{F7F7E3C1-24DA-4749-88EE-1C5A2E91FF7C}" srcOrd="4" destOrd="0" presId="urn:microsoft.com/office/officeart/2005/8/layout/list1"/>
    <dgm:cxn modelId="{72F451CE-9412-4DC6-822A-A6DC2FBE5CC3}" type="presParOf" srcId="{F7F7E3C1-24DA-4749-88EE-1C5A2E91FF7C}" destId="{29F22067-20CC-42CE-9F00-1DD19F2C8119}" srcOrd="0" destOrd="0" presId="urn:microsoft.com/office/officeart/2005/8/layout/list1"/>
    <dgm:cxn modelId="{1148F6E3-3F9E-44C2-A597-5FD7E76D97CA}" type="presParOf" srcId="{F7F7E3C1-24DA-4749-88EE-1C5A2E91FF7C}" destId="{44D63F18-DA89-46CE-8436-AEA1225153C4}" srcOrd="1" destOrd="0" presId="urn:microsoft.com/office/officeart/2005/8/layout/list1"/>
    <dgm:cxn modelId="{24A7892C-4671-4AEB-9660-692F0883B887}" type="presParOf" srcId="{84F8B693-EB79-45DA-878F-C4FF657F82BA}" destId="{8DAC755C-D59B-43F4-A8D8-C1D867D4D214}" srcOrd="5" destOrd="0" presId="urn:microsoft.com/office/officeart/2005/8/layout/list1"/>
    <dgm:cxn modelId="{1ADB6452-EC80-4201-90C7-99DB23D3AEF6}" type="presParOf" srcId="{84F8B693-EB79-45DA-878F-C4FF657F82BA}" destId="{23D0C366-C8C8-4745-A47A-BCFDEAA2514E}" srcOrd="6" destOrd="0" presId="urn:microsoft.com/office/officeart/2005/8/layout/list1"/>
    <dgm:cxn modelId="{CBA4CF84-9644-4D41-85A9-218DC42FDCEE}" type="presParOf" srcId="{84F8B693-EB79-45DA-878F-C4FF657F82BA}" destId="{B3C97E0E-3BD5-4F6A-97DA-221BA9FFB56B}" srcOrd="7" destOrd="0" presId="urn:microsoft.com/office/officeart/2005/8/layout/list1"/>
    <dgm:cxn modelId="{9E877AD6-42DA-4C41-9AC0-3FA1E4AF75C2}" type="presParOf" srcId="{84F8B693-EB79-45DA-878F-C4FF657F82BA}" destId="{A02149AC-136F-4855-B6A6-54D5E6F9C1D4}" srcOrd="8" destOrd="0" presId="urn:microsoft.com/office/officeart/2005/8/layout/list1"/>
    <dgm:cxn modelId="{96498B7E-DA47-4B43-969B-204E06384E65}" type="presParOf" srcId="{A02149AC-136F-4855-B6A6-54D5E6F9C1D4}" destId="{7980C988-3556-4EF1-B6F0-056D2545C710}" srcOrd="0" destOrd="0" presId="urn:microsoft.com/office/officeart/2005/8/layout/list1"/>
    <dgm:cxn modelId="{6223EAC1-5592-4E0E-A871-8BE16EF15DA7}" type="presParOf" srcId="{A02149AC-136F-4855-B6A6-54D5E6F9C1D4}" destId="{5B690D7D-FB82-456A-9BFD-7D67CC825F37}" srcOrd="1" destOrd="0" presId="urn:microsoft.com/office/officeart/2005/8/layout/list1"/>
    <dgm:cxn modelId="{0B065936-0BD3-46F7-93AA-2F2E70CAC5C0}" type="presParOf" srcId="{84F8B693-EB79-45DA-878F-C4FF657F82BA}" destId="{A766CCB7-FF81-43D2-8192-BEAF1CB548E7}" srcOrd="9" destOrd="0" presId="urn:microsoft.com/office/officeart/2005/8/layout/list1"/>
    <dgm:cxn modelId="{26262012-E7AC-4BE1-80A1-7B62A96A8758}" type="presParOf" srcId="{84F8B693-EB79-45DA-878F-C4FF657F82BA}" destId="{2F11744B-6E8B-4F54-82CA-9B1CBDE4FE06}" srcOrd="10" destOrd="0" presId="urn:microsoft.com/office/officeart/2005/8/layout/list1"/>
    <dgm:cxn modelId="{8148B739-FCE1-4D4B-B8AC-0E03E766CE86}" type="presParOf" srcId="{84F8B693-EB79-45DA-878F-C4FF657F82BA}" destId="{6CC5BA81-42EF-49CB-8BD3-3A0F86B0904F}" srcOrd="11" destOrd="0" presId="urn:microsoft.com/office/officeart/2005/8/layout/list1"/>
    <dgm:cxn modelId="{78291FFF-119A-41A4-B0D5-621E5B785D3D}" type="presParOf" srcId="{84F8B693-EB79-45DA-878F-C4FF657F82BA}" destId="{436438EB-AABA-4B36-B04D-E9894F809E52}" srcOrd="12" destOrd="0" presId="urn:microsoft.com/office/officeart/2005/8/layout/list1"/>
    <dgm:cxn modelId="{1D908CB0-7134-431C-8F4A-B6CC09FD6B7B}" type="presParOf" srcId="{436438EB-AABA-4B36-B04D-E9894F809E52}" destId="{536C4E1B-74B7-4EA3-9DC4-E7D346FA00E6}" srcOrd="0" destOrd="0" presId="urn:microsoft.com/office/officeart/2005/8/layout/list1"/>
    <dgm:cxn modelId="{9A4CD240-33D9-4C46-9F8F-E15AA505C880}" type="presParOf" srcId="{436438EB-AABA-4B36-B04D-E9894F809E52}" destId="{4D889D33-99DF-48EC-B3EB-78C213E56D10}" srcOrd="1" destOrd="0" presId="urn:microsoft.com/office/officeart/2005/8/layout/list1"/>
    <dgm:cxn modelId="{C4FFBC0B-4BCB-488C-A0D8-5001911A2483}" type="presParOf" srcId="{84F8B693-EB79-45DA-878F-C4FF657F82BA}" destId="{DD533B06-A8F9-4F9D-819E-416D4114E266}" srcOrd="13" destOrd="0" presId="urn:microsoft.com/office/officeart/2005/8/layout/list1"/>
    <dgm:cxn modelId="{D86EA991-9B44-471E-8D5D-8DFD9FBA30DC}" type="presParOf" srcId="{84F8B693-EB79-45DA-878F-C4FF657F82BA}" destId="{3B5CD22F-05AC-4F5A-80C3-9596CFBC9419}" srcOrd="14" destOrd="0" presId="urn:microsoft.com/office/officeart/2005/8/layout/list1"/>
    <dgm:cxn modelId="{E6A55480-13E1-419B-9F05-94708BD0E961}" type="presParOf" srcId="{84F8B693-EB79-45DA-878F-C4FF657F82BA}" destId="{4A41D213-B01F-42CB-9F9E-5E83E716C42A}" srcOrd="15" destOrd="0" presId="urn:microsoft.com/office/officeart/2005/8/layout/list1"/>
    <dgm:cxn modelId="{367A5EE5-3E4E-46D9-B879-01BB3757A93E}" type="presParOf" srcId="{84F8B693-EB79-45DA-878F-C4FF657F82BA}" destId="{688F2017-49B4-4DBD-A711-0B13AD059E0A}" srcOrd="16" destOrd="0" presId="urn:microsoft.com/office/officeart/2005/8/layout/list1"/>
    <dgm:cxn modelId="{652BAD3B-7B37-497A-8DE5-72C20CFCCB49}" type="presParOf" srcId="{688F2017-49B4-4DBD-A711-0B13AD059E0A}" destId="{6C13628E-66F2-484C-87BD-E0CCECF48336}" srcOrd="0" destOrd="0" presId="urn:microsoft.com/office/officeart/2005/8/layout/list1"/>
    <dgm:cxn modelId="{9C6AEB69-2FD7-4E37-A5C6-4042AE73EA82}" type="presParOf" srcId="{688F2017-49B4-4DBD-A711-0B13AD059E0A}" destId="{DD93C537-B596-42F8-9CBE-D65FB0D20785}" srcOrd="1" destOrd="0" presId="urn:microsoft.com/office/officeart/2005/8/layout/list1"/>
    <dgm:cxn modelId="{93AF6D0B-07A8-4C76-A7B1-7E72AF9972C5}" type="presParOf" srcId="{84F8B693-EB79-45DA-878F-C4FF657F82BA}" destId="{7E924E70-CED4-4906-877E-508B896DDC54}" srcOrd="17" destOrd="0" presId="urn:microsoft.com/office/officeart/2005/8/layout/list1"/>
    <dgm:cxn modelId="{116CE21F-1965-405D-9FD7-2BE35D10BA7E}" type="presParOf" srcId="{84F8B693-EB79-45DA-878F-C4FF657F82BA}" destId="{4E1240BE-F60C-4A1F-BC1E-EFB26B732E30}" srcOrd="18" destOrd="0" presId="urn:microsoft.com/office/officeart/2005/8/layout/list1"/>
    <dgm:cxn modelId="{0E05991D-1F24-40D6-80BD-913894D3888E}" type="presParOf" srcId="{84F8B693-EB79-45DA-878F-C4FF657F82BA}" destId="{A480ADBA-2C0E-4F15-8D3F-EDC97CDEF176}" srcOrd="19" destOrd="0" presId="urn:microsoft.com/office/officeart/2005/8/layout/list1"/>
    <dgm:cxn modelId="{4A82A04B-30C6-4D9C-86EF-EB28679AF049}" type="presParOf" srcId="{84F8B693-EB79-45DA-878F-C4FF657F82BA}" destId="{D055AFD2-DAE1-40BC-A953-B4BD89D499EE}" srcOrd="20" destOrd="0" presId="urn:microsoft.com/office/officeart/2005/8/layout/list1"/>
    <dgm:cxn modelId="{769B900A-DFCB-4B87-985A-7AB869821488}" type="presParOf" srcId="{D055AFD2-DAE1-40BC-A953-B4BD89D499EE}" destId="{2C2D2919-3252-4D10-B088-4B501D9F557D}" srcOrd="0" destOrd="0" presId="urn:microsoft.com/office/officeart/2005/8/layout/list1"/>
    <dgm:cxn modelId="{6498D476-7CE3-4547-9231-261F431F5981}" type="presParOf" srcId="{D055AFD2-DAE1-40BC-A953-B4BD89D499EE}" destId="{43C9072E-2A58-46AD-A45B-4C64B6B93075}" srcOrd="1" destOrd="0" presId="urn:microsoft.com/office/officeart/2005/8/layout/list1"/>
    <dgm:cxn modelId="{DC6AA47C-F1BD-47CB-83BF-B0793E411F90}" type="presParOf" srcId="{84F8B693-EB79-45DA-878F-C4FF657F82BA}" destId="{BA6E9B8C-0E19-4E84-8078-B2860674AF48}" srcOrd="21" destOrd="0" presId="urn:microsoft.com/office/officeart/2005/8/layout/list1"/>
    <dgm:cxn modelId="{49AD9C95-5E16-4C6B-83B4-3A1BA34E8CD3}" type="presParOf" srcId="{84F8B693-EB79-45DA-878F-C4FF657F82BA}" destId="{7F962E4C-CE9E-49EA-A520-8B7510E204E9}" srcOrd="22" destOrd="0" presId="urn:microsoft.com/office/officeart/2005/8/layout/list1"/>
    <dgm:cxn modelId="{BEA86C5B-4E8C-4C60-B882-F7B5D0C93E91}" type="presParOf" srcId="{84F8B693-EB79-45DA-878F-C4FF657F82BA}" destId="{E1168CF9-F462-47DE-9DCE-A74210B928EB}" srcOrd="23" destOrd="0" presId="urn:microsoft.com/office/officeart/2005/8/layout/list1"/>
    <dgm:cxn modelId="{22963814-8126-40C6-A7CB-A429BB7F4690}" type="presParOf" srcId="{84F8B693-EB79-45DA-878F-C4FF657F82BA}" destId="{C96C52E6-549C-4E4F-9C63-62C526E9236F}" srcOrd="24" destOrd="0" presId="urn:microsoft.com/office/officeart/2005/8/layout/list1"/>
    <dgm:cxn modelId="{010E50CF-9D13-4FDE-B7E9-BF42700E230A}" type="presParOf" srcId="{C96C52E6-549C-4E4F-9C63-62C526E9236F}" destId="{2424A5E4-578E-4C98-A00C-B6100CC71EF6}" srcOrd="0" destOrd="0" presId="urn:microsoft.com/office/officeart/2005/8/layout/list1"/>
    <dgm:cxn modelId="{57B2AB87-1576-4376-9D9F-FEC61162BA48}" type="presParOf" srcId="{C96C52E6-549C-4E4F-9C63-62C526E9236F}" destId="{639A0A21-F58A-41B8-96AE-B67648DF7A13}" srcOrd="1" destOrd="0" presId="urn:microsoft.com/office/officeart/2005/8/layout/list1"/>
    <dgm:cxn modelId="{4A60CFD4-607E-4584-BA6F-F570395B46D4}" type="presParOf" srcId="{84F8B693-EB79-45DA-878F-C4FF657F82BA}" destId="{05ABB8CE-1E5E-416E-A6BE-3DC95243893E}" srcOrd="25" destOrd="0" presId="urn:microsoft.com/office/officeart/2005/8/layout/list1"/>
    <dgm:cxn modelId="{A495DF4F-2CA1-4187-A2C7-CBBADE688F49}" type="presParOf" srcId="{84F8B693-EB79-45DA-878F-C4FF657F82BA}" destId="{59861F0B-B631-4618-B2DB-2612CA308ED0}" srcOrd="26" destOrd="0" presId="urn:microsoft.com/office/officeart/2005/8/layout/list1"/>
    <dgm:cxn modelId="{5F2D201F-E4DE-4316-94B2-E46A0EF898A5}" type="presParOf" srcId="{84F8B693-EB79-45DA-878F-C4FF657F82BA}" destId="{7F3A523B-6C05-4330-8D47-9A80221B3E29}" srcOrd="27" destOrd="0" presId="urn:microsoft.com/office/officeart/2005/8/layout/list1"/>
    <dgm:cxn modelId="{5D61F7B4-70E9-499E-9BB9-0CB1325424A8}" type="presParOf" srcId="{84F8B693-EB79-45DA-878F-C4FF657F82BA}" destId="{99FDEFB6-FD2C-4D56-BA44-D985BAB2524E}" srcOrd="28" destOrd="0" presId="urn:microsoft.com/office/officeart/2005/8/layout/list1"/>
    <dgm:cxn modelId="{357647F9-4F67-4443-8871-63E5D9F0C058}" type="presParOf" srcId="{99FDEFB6-FD2C-4D56-BA44-D985BAB2524E}" destId="{E3C1C712-EA73-461F-BC55-6E1BD2F22B8A}" srcOrd="0" destOrd="0" presId="urn:microsoft.com/office/officeart/2005/8/layout/list1"/>
    <dgm:cxn modelId="{285E7DDE-8E05-47B5-8594-9ADC28823974}" type="presParOf" srcId="{99FDEFB6-FD2C-4D56-BA44-D985BAB2524E}" destId="{AD059908-A048-4514-B154-A60E06BB24E0}" srcOrd="1" destOrd="0" presId="urn:microsoft.com/office/officeart/2005/8/layout/list1"/>
    <dgm:cxn modelId="{D17ED1E0-A178-4172-8788-D07692074FA5}" type="presParOf" srcId="{84F8B693-EB79-45DA-878F-C4FF657F82BA}" destId="{8ADAFC80-69F9-4D7E-ADE8-D4BCDC80E172}" srcOrd="29" destOrd="0" presId="urn:microsoft.com/office/officeart/2005/8/layout/list1"/>
    <dgm:cxn modelId="{44377031-2282-46B2-BFB9-2F5748407946}" type="presParOf" srcId="{84F8B693-EB79-45DA-878F-C4FF657F82BA}" destId="{6D4C3837-77C3-462D-94F3-0D5D292B0D82}" srcOrd="30" destOrd="0" presId="urn:microsoft.com/office/officeart/2005/8/layout/list1"/>
    <dgm:cxn modelId="{9FE85FF3-CBFE-4E5F-A3DE-A7493DE038F6}" type="presParOf" srcId="{84F8B693-EB79-45DA-878F-C4FF657F82BA}" destId="{9FB194D8-9C14-4164-BE97-CE9007645951}" srcOrd="31" destOrd="0" presId="urn:microsoft.com/office/officeart/2005/8/layout/list1"/>
    <dgm:cxn modelId="{04D704C1-EA6E-431E-9512-AB8352BC2B9B}" type="presParOf" srcId="{84F8B693-EB79-45DA-878F-C4FF657F82BA}" destId="{870984C0-A6C1-4D25-A458-F96AA14FA96A}" srcOrd="32" destOrd="0" presId="urn:microsoft.com/office/officeart/2005/8/layout/list1"/>
    <dgm:cxn modelId="{765EBDAF-CDCF-480C-90AB-9303436E5F05}" type="presParOf" srcId="{870984C0-A6C1-4D25-A458-F96AA14FA96A}" destId="{BA226D33-8F52-4987-86A1-DE39FE66EDF2}" srcOrd="0" destOrd="0" presId="urn:microsoft.com/office/officeart/2005/8/layout/list1"/>
    <dgm:cxn modelId="{230985F1-CFB4-411F-8637-E42CB67178A9}" type="presParOf" srcId="{870984C0-A6C1-4D25-A458-F96AA14FA96A}" destId="{CE37C453-C017-4A8B-9B45-9ED5A00208F8}" srcOrd="1" destOrd="0" presId="urn:microsoft.com/office/officeart/2005/8/layout/list1"/>
    <dgm:cxn modelId="{7BF9D157-1B49-4852-81DA-8B0E113CFD01}" type="presParOf" srcId="{84F8B693-EB79-45DA-878F-C4FF657F82BA}" destId="{E3C8E110-024C-43BD-82C5-06958D9830EF}" srcOrd="33" destOrd="0" presId="urn:microsoft.com/office/officeart/2005/8/layout/list1"/>
    <dgm:cxn modelId="{526FBFCB-84A4-41B2-8783-6CF815B31B69}" type="presParOf" srcId="{84F8B693-EB79-45DA-878F-C4FF657F82BA}" destId="{3EB4E413-4990-46E5-AD88-461DF76AF3C7}" srcOrd="34" destOrd="0" presId="urn:microsoft.com/office/officeart/2005/8/layout/list1"/>
    <dgm:cxn modelId="{C2314E3D-F893-463C-9275-48709E5B9D54}" type="presParOf" srcId="{84F8B693-EB79-45DA-878F-C4FF657F82BA}" destId="{3A951D07-9517-4833-BDDF-E239A1F8DF02}" srcOrd="35" destOrd="0" presId="urn:microsoft.com/office/officeart/2005/8/layout/list1"/>
    <dgm:cxn modelId="{6B406346-DE5B-47F2-AE6F-0B34B9ADB5D9}" type="presParOf" srcId="{84F8B693-EB79-45DA-878F-C4FF657F82BA}" destId="{CCAF7F22-BD64-4EA2-A5A7-C0EC1C62D8CB}" srcOrd="36" destOrd="0" presId="urn:microsoft.com/office/officeart/2005/8/layout/list1"/>
    <dgm:cxn modelId="{4A9BD10E-672A-478E-B422-23288D4E8BE2}" type="presParOf" srcId="{CCAF7F22-BD64-4EA2-A5A7-C0EC1C62D8CB}" destId="{9596B81F-8E83-4E52-B351-3D30C3DA4DC2}" srcOrd="0" destOrd="0" presId="urn:microsoft.com/office/officeart/2005/8/layout/list1"/>
    <dgm:cxn modelId="{F0AC1B9C-4BE1-4F9B-B524-5EAD797511CB}" type="presParOf" srcId="{CCAF7F22-BD64-4EA2-A5A7-C0EC1C62D8CB}" destId="{F29A5445-A988-47E9-9846-73E908022191}" srcOrd="1" destOrd="0" presId="urn:microsoft.com/office/officeart/2005/8/layout/list1"/>
    <dgm:cxn modelId="{4034C01C-9D1B-4854-81EB-56328BFF8258}" type="presParOf" srcId="{84F8B693-EB79-45DA-878F-C4FF657F82BA}" destId="{2FBD7D04-97DE-404C-A54A-40778EFE9674}" srcOrd="37" destOrd="0" presId="urn:microsoft.com/office/officeart/2005/8/layout/list1"/>
    <dgm:cxn modelId="{E16F8A95-8F92-4C9E-87A3-2931D070E918}" type="presParOf" srcId="{84F8B693-EB79-45DA-878F-C4FF657F82BA}" destId="{1FFFA45D-1A94-4B4E-811A-5C8B62A6A893}" srcOrd="38" destOrd="0" presId="urn:microsoft.com/office/officeart/2005/8/layout/list1"/>
    <dgm:cxn modelId="{D9235828-C38B-4C99-B56D-9271CB380CAA}" type="presParOf" srcId="{84F8B693-EB79-45DA-878F-C4FF657F82BA}" destId="{15F82212-2C12-46F5-BD9F-07AC5B7F4B65}" srcOrd="39" destOrd="0" presId="urn:microsoft.com/office/officeart/2005/8/layout/list1"/>
    <dgm:cxn modelId="{FA6ED2EC-895D-428D-9A08-423241203364}" type="presParOf" srcId="{84F8B693-EB79-45DA-878F-C4FF657F82BA}" destId="{02BF7C2C-4D68-439A-B5DC-8FEB41E1F29D}" srcOrd="40" destOrd="0" presId="urn:microsoft.com/office/officeart/2005/8/layout/list1"/>
    <dgm:cxn modelId="{3322FDE2-F43D-4C6C-8F01-1A550CF8374F}" type="presParOf" srcId="{02BF7C2C-4D68-439A-B5DC-8FEB41E1F29D}" destId="{17274FD8-3201-454A-874E-34B9DFBEA557}" srcOrd="0" destOrd="0" presId="urn:microsoft.com/office/officeart/2005/8/layout/list1"/>
    <dgm:cxn modelId="{157B5966-17EE-42E3-8055-CE7C1F33D4D9}" type="presParOf" srcId="{02BF7C2C-4D68-439A-B5DC-8FEB41E1F29D}" destId="{04BCB63E-38AB-4EB3-8737-88CA9DBE37CC}" srcOrd="1" destOrd="0" presId="urn:microsoft.com/office/officeart/2005/8/layout/list1"/>
    <dgm:cxn modelId="{D2AFC15B-943C-488D-88A1-A211A21E8B94}" type="presParOf" srcId="{84F8B693-EB79-45DA-878F-C4FF657F82BA}" destId="{F4A6494D-5739-4882-A674-604996269EE5}" srcOrd="41" destOrd="0" presId="urn:microsoft.com/office/officeart/2005/8/layout/list1"/>
    <dgm:cxn modelId="{FB6BC5FB-5BBD-4FD4-B9D5-6CBCD7DDD99D}" type="presParOf" srcId="{84F8B693-EB79-45DA-878F-C4FF657F82BA}" destId="{7E3D75AA-2177-4F1D-B5D6-D9103A71E9EB}" srcOrd="42" destOrd="0" presId="urn:microsoft.com/office/officeart/2005/8/layout/list1"/>
    <dgm:cxn modelId="{070C82DB-A5BA-46F1-991D-07BCA939764B}" type="presParOf" srcId="{84F8B693-EB79-45DA-878F-C4FF657F82BA}" destId="{B1F2C90A-A4E8-409A-A1C4-B7D7E29926B7}" srcOrd="43" destOrd="0" presId="urn:microsoft.com/office/officeart/2005/8/layout/list1"/>
    <dgm:cxn modelId="{DABA6406-77B5-450E-A180-6EADBF59AC8E}" type="presParOf" srcId="{84F8B693-EB79-45DA-878F-C4FF657F82BA}" destId="{4069261E-3E6A-435E-81CC-97FA293AD97D}" srcOrd="44" destOrd="0" presId="urn:microsoft.com/office/officeart/2005/8/layout/list1"/>
    <dgm:cxn modelId="{1653607B-17D1-4059-95C4-6E61277ADFD7}" type="presParOf" srcId="{4069261E-3E6A-435E-81CC-97FA293AD97D}" destId="{D023A700-32BA-451B-9313-B533847D554D}" srcOrd="0" destOrd="0" presId="urn:microsoft.com/office/officeart/2005/8/layout/list1"/>
    <dgm:cxn modelId="{4AC894F7-E336-4619-A9BF-8537C11C4480}" type="presParOf" srcId="{4069261E-3E6A-435E-81CC-97FA293AD97D}" destId="{82B4CE31-A897-46FB-8C4A-54AED74AE20A}" srcOrd="1" destOrd="0" presId="urn:microsoft.com/office/officeart/2005/8/layout/list1"/>
    <dgm:cxn modelId="{FD2B5518-6EC2-4ACB-8398-F25B44CE3339}" type="presParOf" srcId="{84F8B693-EB79-45DA-878F-C4FF657F82BA}" destId="{242F3A7D-6538-4399-BFFC-C900E2458C12}" srcOrd="45" destOrd="0" presId="urn:microsoft.com/office/officeart/2005/8/layout/list1"/>
    <dgm:cxn modelId="{E308387F-B5EA-4B75-8F3C-A0B5A9D588E2}" type="presParOf" srcId="{84F8B693-EB79-45DA-878F-C4FF657F82BA}" destId="{69279844-C251-4C58-A100-664B1D7EA0A6}" srcOrd="4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FA4C48-98A3-4EFA-800D-DAF4A994FEF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680EEDD-032A-436A-BB08-868DC2950E44}">
      <dgm:prSet phldrT="[Text]" custT="1"/>
      <dgm:spPr/>
      <dgm:t>
        <a:bodyPr/>
        <a:lstStyle/>
        <a:p>
          <a:r>
            <a:rPr lang="en-US" sz="1800" smtClean="0"/>
            <a:t>i. Engineering Knowledge</a:t>
          </a:r>
          <a:endParaRPr lang="en-US" sz="1800"/>
        </a:p>
      </dgm:t>
    </dgm:pt>
    <dgm:pt modelId="{0CE1275C-8B08-482A-9AC6-8E13C49DE52C}" type="parTrans" cxnId="{5E879E7D-B63E-48EC-A237-E48CD22E7E46}">
      <dgm:prSet/>
      <dgm:spPr/>
      <dgm:t>
        <a:bodyPr/>
        <a:lstStyle/>
        <a:p>
          <a:endParaRPr lang="en-US" sz="4400"/>
        </a:p>
      </dgm:t>
    </dgm:pt>
    <dgm:pt modelId="{2FD09F42-0B93-43E7-B344-5FBEFCCCD6A0}" type="sibTrans" cxnId="{5E879E7D-B63E-48EC-A237-E48CD22E7E46}">
      <dgm:prSet/>
      <dgm:spPr/>
      <dgm:t>
        <a:bodyPr/>
        <a:lstStyle/>
        <a:p>
          <a:endParaRPr lang="en-US" sz="4400"/>
        </a:p>
      </dgm:t>
    </dgm:pt>
    <dgm:pt modelId="{2DA0C6D8-0AE0-4589-9ED9-CFC30DE5D5E6}">
      <dgm:prSet custT="1"/>
      <dgm:spPr/>
      <dgm:t>
        <a:bodyPr/>
        <a:lstStyle/>
        <a:p>
          <a:r>
            <a:rPr lang="en-US" sz="1800" smtClean="0"/>
            <a:t>ii. Problem Analysis</a:t>
          </a:r>
          <a:endParaRPr lang="en-US" sz="1800" dirty="0" smtClean="0"/>
        </a:p>
      </dgm:t>
    </dgm:pt>
    <dgm:pt modelId="{4B28305D-5176-4BCD-AE04-7179B37BA9B8}" type="parTrans" cxnId="{3752DEA6-79A5-4EA9-9B26-783D672FC6CC}">
      <dgm:prSet/>
      <dgm:spPr/>
      <dgm:t>
        <a:bodyPr/>
        <a:lstStyle/>
        <a:p>
          <a:endParaRPr lang="en-US" sz="4400"/>
        </a:p>
      </dgm:t>
    </dgm:pt>
    <dgm:pt modelId="{5187EC5F-BC42-4AA7-973E-4670DE0F7CD4}" type="sibTrans" cxnId="{3752DEA6-79A5-4EA9-9B26-783D672FC6CC}">
      <dgm:prSet/>
      <dgm:spPr/>
      <dgm:t>
        <a:bodyPr/>
        <a:lstStyle/>
        <a:p>
          <a:endParaRPr lang="en-US" sz="4400"/>
        </a:p>
      </dgm:t>
    </dgm:pt>
    <dgm:pt modelId="{B83A406E-0928-4812-A1BD-65798DD75EA4}">
      <dgm:prSet custT="1"/>
      <dgm:spPr/>
      <dgm:t>
        <a:bodyPr/>
        <a:lstStyle/>
        <a:p>
          <a:r>
            <a:rPr lang="en-US" sz="1800" smtClean="0"/>
            <a:t>iii. Design &amp; Development of Solutions</a:t>
          </a:r>
          <a:endParaRPr lang="en-US" sz="1800" dirty="0"/>
        </a:p>
      </dgm:t>
    </dgm:pt>
    <dgm:pt modelId="{0343CE96-8AC7-469B-9C85-821BCF1867DE}" type="parTrans" cxnId="{60D58E57-8D00-4024-B841-D361832571B4}">
      <dgm:prSet/>
      <dgm:spPr/>
      <dgm:t>
        <a:bodyPr/>
        <a:lstStyle/>
        <a:p>
          <a:endParaRPr lang="en-US" sz="4400"/>
        </a:p>
      </dgm:t>
    </dgm:pt>
    <dgm:pt modelId="{18F5FDA2-C352-4D5C-AF79-3B4B9953DD95}" type="sibTrans" cxnId="{60D58E57-8D00-4024-B841-D361832571B4}">
      <dgm:prSet/>
      <dgm:spPr/>
      <dgm:t>
        <a:bodyPr/>
        <a:lstStyle/>
        <a:p>
          <a:endParaRPr lang="en-US" sz="4400"/>
        </a:p>
      </dgm:t>
    </dgm:pt>
    <dgm:pt modelId="{55AC6095-0945-4C42-B810-80804B9884B8}">
      <dgm:prSet custT="1"/>
      <dgm:spPr/>
      <dgm:t>
        <a:bodyPr/>
        <a:lstStyle/>
        <a:p>
          <a:r>
            <a:rPr lang="en-US" sz="1800" smtClean="0"/>
            <a:t>iv. Investigation of Complex Problem</a:t>
          </a:r>
          <a:endParaRPr lang="en-US" sz="1800" dirty="0"/>
        </a:p>
      </dgm:t>
    </dgm:pt>
    <dgm:pt modelId="{1B63F1F7-B3C7-4CFA-92E9-42CD71413941}" type="parTrans" cxnId="{7A1121AC-049A-46E1-BCDE-6D51A63853E0}">
      <dgm:prSet/>
      <dgm:spPr/>
      <dgm:t>
        <a:bodyPr/>
        <a:lstStyle/>
        <a:p>
          <a:endParaRPr lang="en-US" sz="4400"/>
        </a:p>
      </dgm:t>
    </dgm:pt>
    <dgm:pt modelId="{EC6A44FC-4FC7-41DC-865F-DDA77DE9F9C3}" type="sibTrans" cxnId="{7A1121AC-049A-46E1-BCDE-6D51A63853E0}">
      <dgm:prSet/>
      <dgm:spPr/>
      <dgm:t>
        <a:bodyPr/>
        <a:lstStyle/>
        <a:p>
          <a:endParaRPr lang="en-US" sz="4400"/>
        </a:p>
      </dgm:t>
    </dgm:pt>
    <dgm:pt modelId="{36251676-67F8-48FD-85E0-BCC20DA283CB}">
      <dgm:prSet custT="1"/>
      <dgm:spPr/>
      <dgm:t>
        <a:bodyPr/>
        <a:lstStyle/>
        <a:p>
          <a:r>
            <a:rPr lang="en-US" sz="1800" smtClean="0"/>
            <a:t>v. Modern Tools Usage</a:t>
          </a:r>
          <a:endParaRPr lang="en-US" sz="1800" dirty="0"/>
        </a:p>
      </dgm:t>
    </dgm:pt>
    <dgm:pt modelId="{E02AA671-F319-4780-8499-D765652D833E}" type="parTrans" cxnId="{AA27D375-9B1F-45F3-B1B1-1EDC1DCCC160}">
      <dgm:prSet/>
      <dgm:spPr/>
      <dgm:t>
        <a:bodyPr/>
        <a:lstStyle/>
        <a:p>
          <a:endParaRPr lang="en-US" sz="4400"/>
        </a:p>
      </dgm:t>
    </dgm:pt>
    <dgm:pt modelId="{D21A0674-5B3B-4117-AE9A-F0F26E3EC993}" type="sibTrans" cxnId="{AA27D375-9B1F-45F3-B1B1-1EDC1DCCC160}">
      <dgm:prSet/>
      <dgm:spPr/>
      <dgm:t>
        <a:bodyPr/>
        <a:lstStyle/>
        <a:p>
          <a:endParaRPr lang="en-US" sz="4400"/>
        </a:p>
      </dgm:t>
    </dgm:pt>
    <dgm:pt modelId="{EC795584-7339-488A-8C25-B2A03C7E24DB}">
      <dgm:prSet custT="1"/>
      <dgm:spPr/>
      <dgm:t>
        <a:bodyPr/>
        <a:lstStyle/>
        <a:p>
          <a:r>
            <a:rPr lang="en-US" sz="1800" smtClean="0"/>
            <a:t>vi. Engineer and Society</a:t>
          </a:r>
          <a:endParaRPr lang="en-US" sz="1800" dirty="0"/>
        </a:p>
      </dgm:t>
    </dgm:pt>
    <dgm:pt modelId="{E4D607D7-FD53-47E1-A3F0-11D592BD5F82}" type="parTrans" cxnId="{069C3B51-E4E0-4C74-A466-5180AF09C701}">
      <dgm:prSet/>
      <dgm:spPr/>
      <dgm:t>
        <a:bodyPr/>
        <a:lstStyle/>
        <a:p>
          <a:endParaRPr lang="en-US" sz="4400"/>
        </a:p>
      </dgm:t>
    </dgm:pt>
    <dgm:pt modelId="{62A31574-5B0E-46C9-98EF-313E8F139D49}" type="sibTrans" cxnId="{069C3B51-E4E0-4C74-A466-5180AF09C701}">
      <dgm:prSet/>
      <dgm:spPr/>
      <dgm:t>
        <a:bodyPr/>
        <a:lstStyle/>
        <a:p>
          <a:endParaRPr lang="en-US" sz="4400"/>
        </a:p>
      </dgm:t>
    </dgm:pt>
    <dgm:pt modelId="{0BCCAD37-CFCF-433F-AD68-B34B0911B506}">
      <dgm:prSet custT="1"/>
      <dgm:spPr/>
      <dgm:t>
        <a:bodyPr/>
        <a:lstStyle/>
        <a:p>
          <a:r>
            <a:rPr lang="en-US" sz="1800" smtClean="0"/>
            <a:t>vii. Environment &amp; Sustainability</a:t>
          </a:r>
          <a:endParaRPr lang="en-US" sz="1800" dirty="0"/>
        </a:p>
      </dgm:t>
    </dgm:pt>
    <dgm:pt modelId="{3C7DBC0F-82F5-4924-9FE9-273BC3ED6889}" type="parTrans" cxnId="{C77D18BD-EB6A-4E55-815D-5DC14EAE57C0}">
      <dgm:prSet/>
      <dgm:spPr/>
      <dgm:t>
        <a:bodyPr/>
        <a:lstStyle/>
        <a:p>
          <a:endParaRPr lang="en-US" sz="4400"/>
        </a:p>
      </dgm:t>
    </dgm:pt>
    <dgm:pt modelId="{CB6FB09A-B9A8-4AFB-BC73-0D55579FF35E}" type="sibTrans" cxnId="{C77D18BD-EB6A-4E55-815D-5DC14EAE57C0}">
      <dgm:prSet/>
      <dgm:spPr/>
      <dgm:t>
        <a:bodyPr/>
        <a:lstStyle/>
        <a:p>
          <a:endParaRPr lang="en-US" sz="4400"/>
        </a:p>
      </dgm:t>
    </dgm:pt>
    <dgm:pt modelId="{32DD3E8C-5BE8-48F4-99ED-060D307326F1}">
      <dgm:prSet custT="1"/>
      <dgm:spPr/>
      <dgm:t>
        <a:bodyPr/>
        <a:lstStyle/>
        <a:p>
          <a:r>
            <a:rPr lang="en-US" sz="1800" smtClean="0"/>
            <a:t>viii. Ethics</a:t>
          </a:r>
          <a:endParaRPr lang="en-US" sz="1800" dirty="0"/>
        </a:p>
      </dgm:t>
    </dgm:pt>
    <dgm:pt modelId="{C42A52AB-55C5-40BA-BD90-8879FC5B0A23}" type="parTrans" cxnId="{6B25DB94-E07D-42F5-89ED-A6E71F89E644}">
      <dgm:prSet/>
      <dgm:spPr/>
      <dgm:t>
        <a:bodyPr/>
        <a:lstStyle/>
        <a:p>
          <a:endParaRPr lang="en-US" sz="4400"/>
        </a:p>
      </dgm:t>
    </dgm:pt>
    <dgm:pt modelId="{A4CDC6ED-47A7-46B1-95F6-8D46B7C7C3DA}" type="sibTrans" cxnId="{6B25DB94-E07D-42F5-89ED-A6E71F89E644}">
      <dgm:prSet/>
      <dgm:spPr/>
      <dgm:t>
        <a:bodyPr/>
        <a:lstStyle/>
        <a:p>
          <a:endParaRPr lang="en-US" sz="4400"/>
        </a:p>
      </dgm:t>
    </dgm:pt>
    <dgm:pt modelId="{BCC36502-D1FD-41E7-9142-65C86EC511F1}">
      <dgm:prSet custT="1"/>
      <dgm:spPr/>
      <dgm:t>
        <a:bodyPr/>
        <a:lstStyle/>
        <a:p>
          <a:r>
            <a:rPr lang="en-US" sz="1800" smtClean="0"/>
            <a:t>ix. Individual &amp; Team work</a:t>
          </a:r>
          <a:endParaRPr lang="en-US" sz="1800" dirty="0"/>
        </a:p>
      </dgm:t>
    </dgm:pt>
    <dgm:pt modelId="{ADFAF135-424B-4B9C-9E69-CC0396A77A33}" type="parTrans" cxnId="{48CD6536-B482-4570-89DA-0418570CC83B}">
      <dgm:prSet/>
      <dgm:spPr/>
      <dgm:t>
        <a:bodyPr/>
        <a:lstStyle/>
        <a:p>
          <a:endParaRPr lang="en-US" sz="4400"/>
        </a:p>
      </dgm:t>
    </dgm:pt>
    <dgm:pt modelId="{89EA6046-0256-493A-863A-4B22C37E28C3}" type="sibTrans" cxnId="{48CD6536-B482-4570-89DA-0418570CC83B}">
      <dgm:prSet/>
      <dgm:spPr/>
      <dgm:t>
        <a:bodyPr/>
        <a:lstStyle/>
        <a:p>
          <a:endParaRPr lang="en-US" sz="4400"/>
        </a:p>
      </dgm:t>
    </dgm:pt>
    <dgm:pt modelId="{35017364-B769-4D5B-A801-20A14686524A}">
      <dgm:prSet custT="1"/>
      <dgm:spPr/>
      <dgm:t>
        <a:bodyPr/>
        <a:lstStyle/>
        <a:p>
          <a:r>
            <a:rPr lang="en-US" sz="1800" smtClean="0"/>
            <a:t>x. Communication</a:t>
          </a:r>
          <a:endParaRPr lang="en-US" sz="1800" dirty="0"/>
        </a:p>
      </dgm:t>
    </dgm:pt>
    <dgm:pt modelId="{F2FA3D12-4856-458C-BFC6-0DE8EF8356AE}" type="parTrans" cxnId="{E3B0DA4E-D010-4265-A0D6-E3AB936E0F84}">
      <dgm:prSet/>
      <dgm:spPr/>
      <dgm:t>
        <a:bodyPr/>
        <a:lstStyle/>
        <a:p>
          <a:endParaRPr lang="en-US" sz="4400"/>
        </a:p>
      </dgm:t>
    </dgm:pt>
    <dgm:pt modelId="{4A748FF9-13C9-49F4-8DFD-7775732CACEE}" type="sibTrans" cxnId="{E3B0DA4E-D010-4265-A0D6-E3AB936E0F84}">
      <dgm:prSet/>
      <dgm:spPr/>
      <dgm:t>
        <a:bodyPr/>
        <a:lstStyle/>
        <a:p>
          <a:endParaRPr lang="en-US" sz="4400"/>
        </a:p>
      </dgm:t>
    </dgm:pt>
    <dgm:pt modelId="{7171AC17-6881-4700-86C1-253F78C72699}">
      <dgm:prSet custT="1"/>
      <dgm:spPr/>
      <dgm:t>
        <a:bodyPr/>
        <a:lstStyle/>
        <a:p>
          <a:r>
            <a:rPr lang="en-US" sz="1800" smtClean="0"/>
            <a:t>xi. Lifelong Learning</a:t>
          </a:r>
          <a:endParaRPr lang="en-US" sz="1800" dirty="0"/>
        </a:p>
      </dgm:t>
    </dgm:pt>
    <dgm:pt modelId="{9787AFF6-AB05-4EBE-A992-ECAF58932B49}" type="parTrans" cxnId="{1B04D28B-6FFD-44F5-BCE5-6A2B43FDBF65}">
      <dgm:prSet/>
      <dgm:spPr/>
      <dgm:t>
        <a:bodyPr/>
        <a:lstStyle/>
        <a:p>
          <a:endParaRPr lang="en-US" sz="4400"/>
        </a:p>
      </dgm:t>
    </dgm:pt>
    <dgm:pt modelId="{F7C7EAFF-42CD-4FD2-B8C1-C43EBCBBBFF7}" type="sibTrans" cxnId="{1B04D28B-6FFD-44F5-BCE5-6A2B43FDBF65}">
      <dgm:prSet/>
      <dgm:spPr/>
      <dgm:t>
        <a:bodyPr/>
        <a:lstStyle/>
        <a:p>
          <a:endParaRPr lang="en-US" sz="4400"/>
        </a:p>
      </dgm:t>
    </dgm:pt>
    <dgm:pt modelId="{F6912158-EDBC-4B99-B231-9CEE93B0BBDF}">
      <dgm:prSet custT="1"/>
      <dgm:spPr/>
      <dgm:t>
        <a:bodyPr/>
        <a:lstStyle/>
        <a:p>
          <a:r>
            <a:rPr lang="en-US" sz="1800" smtClean="0"/>
            <a:t>xii. Project management &amp; Finance </a:t>
          </a:r>
          <a:endParaRPr lang="en-US" sz="1800" dirty="0"/>
        </a:p>
      </dgm:t>
    </dgm:pt>
    <dgm:pt modelId="{BFA37658-15E9-4282-8792-B6ADCBE725A7}" type="parTrans" cxnId="{2FFA0419-430B-4028-8A63-9B61B9E753A6}">
      <dgm:prSet/>
      <dgm:spPr/>
      <dgm:t>
        <a:bodyPr/>
        <a:lstStyle/>
        <a:p>
          <a:endParaRPr lang="en-US" sz="4400"/>
        </a:p>
      </dgm:t>
    </dgm:pt>
    <dgm:pt modelId="{71AE8465-316B-4985-90AF-7B5586CF95A3}" type="sibTrans" cxnId="{2FFA0419-430B-4028-8A63-9B61B9E753A6}">
      <dgm:prSet/>
      <dgm:spPr/>
      <dgm:t>
        <a:bodyPr/>
        <a:lstStyle/>
        <a:p>
          <a:endParaRPr lang="en-US" sz="4400"/>
        </a:p>
      </dgm:t>
    </dgm:pt>
    <dgm:pt modelId="{8DBFE3A7-EDC9-43FA-83EE-992AED9CB742}" type="pres">
      <dgm:prSet presAssocID="{9FFA4C48-98A3-4EFA-800D-DAF4A994FEF4}" presName="linear" presStyleCnt="0">
        <dgm:presLayoutVars>
          <dgm:dir/>
          <dgm:animLvl val="lvl"/>
          <dgm:resizeHandles val="exact"/>
        </dgm:presLayoutVars>
      </dgm:prSet>
      <dgm:spPr/>
      <dgm:t>
        <a:bodyPr/>
        <a:lstStyle/>
        <a:p>
          <a:endParaRPr lang="en-US"/>
        </a:p>
      </dgm:t>
    </dgm:pt>
    <dgm:pt modelId="{F4B8645B-EE7E-4DE5-A099-A74740735EAC}" type="pres">
      <dgm:prSet presAssocID="{A680EEDD-032A-436A-BB08-868DC2950E44}" presName="parentLin" presStyleCnt="0"/>
      <dgm:spPr/>
    </dgm:pt>
    <dgm:pt modelId="{599985D5-1AE5-4874-8709-9EFD515AD2E6}" type="pres">
      <dgm:prSet presAssocID="{A680EEDD-032A-436A-BB08-868DC2950E44}" presName="parentLeftMargin" presStyleLbl="node1" presStyleIdx="0" presStyleCnt="12"/>
      <dgm:spPr/>
      <dgm:t>
        <a:bodyPr/>
        <a:lstStyle/>
        <a:p>
          <a:endParaRPr lang="en-US"/>
        </a:p>
      </dgm:t>
    </dgm:pt>
    <dgm:pt modelId="{8AD54FA1-CCEC-4B65-AC4A-196AC1DF4681}" type="pres">
      <dgm:prSet presAssocID="{A680EEDD-032A-436A-BB08-868DC2950E44}" presName="parentText" presStyleLbl="node1" presStyleIdx="0" presStyleCnt="12">
        <dgm:presLayoutVars>
          <dgm:chMax val="0"/>
          <dgm:bulletEnabled val="1"/>
        </dgm:presLayoutVars>
      </dgm:prSet>
      <dgm:spPr/>
      <dgm:t>
        <a:bodyPr/>
        <a:lstStyle/>
        <a:p>
          <a:endParaRPr lang="en-US"/>
        </a:p>
      </dgm:t>
    </dgm:pt>
    <dgm:pt modelId="{3E49D2A0-912B-4B17-B3A4-B42404B9283C}" type="pres">
      <dgm:prSet presAssocID="{A680EEDD-032A-436A-BB08-868DC2950E44}" presName="negativeSpace" presStyleCnt="0"/>
      <dgm:spPr/>
    </dgm:pt>
    <dgm:pt modelId="{20572DD8-1CEF-4883-BDBA-9332A37EB2DC}" type="pres">
      <dgm:prSet presAssocID="{A680EEDD-032A-436A-BB08-868DC2950E44}" presName="childText" presStyleLbl="conFgAcc1" presStyleIdx="0" presStyleCnt="12">
        <dgm:presLayoutVars>
          <dgm:bulletEnabled val="1"/>
        </dgm:presLayoutVars>
      </dgm:prSet>
      <dgm:spPr/>
    </dgm:pt>
    <dgm:pt modelId="{726DFBB1-4371-40A4-9053-B8EF4D83E283}" type="pres">
      <dgm:prSet presAssocID="{2FD09F42-0B93-43E7-B344-5FBEFCCCD6A0}" presName="spaceBetweenRectangles" presStyleCnt="0"/>
      <dgm:spPr/>
    </dgm:pt>
    <dgm:pt modelId="{D0934808-A066-4303-AF54-B0DFDC324AFC}" type="pres">
      <dgm:prSet presAssocID="{2DA0C6D8-0AE0-4589-9ED9-CFC30DE5D5E6}" presName="parentLin" presStyleCnt="0"/>
      <dgm:spPr/>
    </dgm:pt>
    <dgm:pt modelId="{103169BF-2602-4AE5-A6EA-251C01DC7F4B}" type="pres">
      <dgm:prSet presAssocID="{2DA0C6D8-0AE0-4589-9ED9-CFC30DE5D5E6}" presName="parentLeftMargin" presStyleLbl="node1" presStyleIdx="0" presStyleCnt="12"/>
      <dgm:spPr/>
      <dgm:t>
        <a:bodyPr/>
        <a:lstStyle/>
        <a:p>
          <a:endParaRPr lang="en-US"/>
        </a:p>
      </dgm:t>
    </dgm:pt>
    <dgm:pt modelId="{E06063EB-488B-4340-9CD4-4915705ED71E}" type="pres">
      <dgm:prSet presAssocID="{2DA0C6D8-0AE0-4589-9ED9-CFC30DE5D5E6}" presName="parentText" presStyleLbl="node1" presStyleIdx="1" presStyleCnt="12">
        <dgm:presLayoutVars>
          <dgm:chMax val="0"/>
          <dgm:bulletEnabled val="1"/>
        </dgm:presLayoutVars>
      </dgm:prSet>
      <dgm:spPr/>
      <dgm:t>
        <a:bodyPr/>
        <a:lstStyle/>
        <a:p>
          <a:endParaRPr lang="en-US"/>
        </a:p>
      </dgm:t>
    </dgm:pt>
    <dgm:pt modelId="{791B7480-33E7-4586-8354-CDF82E2D1B2A}" type="pres">
      <dgm:prSet presAssocID="{2DA0C6D8-0AE0-4589-9ED9-CFC30DE5D5E6}" presName="negativeSpace" presStyleCnt="0"/>
      <dgm:spPr/>
    </dgm:pt>
    <dgm:pt modelId="{1234EC91-4E29-4E7D-A4F5-E572721B14B6}" type="pres">
      <dgm:prSet presAssocID="{2DA0C6D8-0AE0-4589-9ED9-CFC30DE5D5E6}" presName="childText" presStyleLbl="conFgAcc1" presStyleIdx="1" presStyleCnt="12">
        <dgm:presLayoutVars>
          <dgm:bulletEnabled val="1"/>
        </dgm:presLayoutVars>
      </dgm:prSet>
      <dgm:spPr/>
    </dgm:pt>
    <dgm:pt modelId="{39E8B50C-9451-4027-B333-4942DCC0C935}" type="pres">
      <dgm:prSet presAssocID="{5187EC5F-BC42-4AA7-973E-4670DE0F7CD4}" presName="spaceBetweenRectangles" presStyleCnt="0"/>
      <dgm:spPr/>
    </dgm:pt>
    <dgm:pt modelId="{496D167E-B939-4A95-89AB-612BD8C41239}" type="pres">
      <dgm:prSet presAssocID="{B83A406E-0928-4812-A1BD-65798DD75EA4}" presName="parentLin" presStyleCnt="0"/>
      <dgm:spPr/>
    </dgm:pt>
    <dgm:pt modelId="{7626A2CA-8FF6-4943-9C4A-18A9CD419208}" type="pres">
      <dgm:prSet presAssocID="{B83A406E-0928-4812-A1BD-65798DD75EA4}" presName="parentLeftMargin" presStyleLbl="node1" presStyleIdx="1" presStyleCnt="12"/>
      <dgm:spPr/>
      <dgm:t>
        <a:bodyPr/>
        <a:lstStyle/>
        <a:p>
          <a:endParaRPr lang="en-US"/>
        </a:p>
      </dgm:t>
    </dgm:pt>
    <dgm:pt modelId="{324F762E-EF39-411F-8790-621248EA2C0D}" type="pres">
      <dgm:prSet presAssocID="{B83A406E-0928-4812-A1BD-65798DD75EA4}" presName="parentText" presStyleLbl="node1" presStyleIdx="2" presStyleCnt="12">
        <dgm:presLayoutVars>
          <dgm:chMax val="0"/>
          <dgm:bulletEnabled val="1"/>
        </dgm:presLayoutVars>
      </dgm:prSet>
      <dgm:spPr/>
      <dgm:t>
        <a:bodyPr/>
        <a:lstStyle/>
        <a:p>
          <a:endParaRPr lang="en-US"/>
        </a:p>
      </dgm:t>
    </dgm:pt>
    <dgm:pt modelId="{5EE60667-14E6-4AA3-9E56-FCB8A7C02487}" type="pres">
      <dgm:prSet presAssocID="{B83A406E-0928-4812-A1BD-65798DD75EA4}" presName="negativeSpace" presStyleCnt="0"/>
      <dgm:spPr/>
    </dgm:pt>
    <dgm:pt modelId="{2E304F76-4C98-4E0E-919A-05931CDD0A9B}" type="pres">
      <dgm:prSet presAssocID="{B83A406E-0928-4812-A1BD-65798DD75EA4}" presName="childText" presStyleLbl="conFgAcc1" presStyleIdx="2" presStyleCnt="12">
        <dgm:presLayoutVars>
          <dgm:bulletEnabled val="1"/>
        </dgm:presLayoutVars>
      </dgm:prSet>
      <dgm:spPr/>
    </dgm:pt>
    <dgm:pt modelId="{04EE37D6-46A1-4CF9-9AF3-625C06184C5A}" type="pres">
      <dgm:prSet presAssocID="{18F5FDA2-C352-4D5C-AF79-3B4B9953DD95}" presName="spaceBetweenRectangles" presStyleCnt="0"/>
      <dgm:spPr/>
    </dgm:pt>
    <dgm:pt modelId="{E7E2BEC5-EBEB-490D-8B56-232B49FCEC54}" type="pres">
      <dgm:prSet presAssocID="{55AC6095-0945-4C42-B810-80804B9884B8}" presName="parentLin" presStyleCnt="0"/>
      <dgm:spPr/>
    </dgm:pt>
    <dgm:pt modelId="{4E773C6F-BBE4-4528-8A75-CC5F06A67E21}" type="pres">
      <dgm:prSet presAssocID="{55AC6095-0945-4C42-B810-80804B9884B8}" presName="parentLeftMargin" presStyleLbl="node1" presStyleIdx="2" presStyleCnt="12"/>
      <dgm:spPr/>
      <dgm:t>
        <a:bodyPr/>
        <a:lstStyle/>
        <a:p>
          <a:endParaRPr lang="en-US"/>
        </a:p>
      </dgm:t>
    </dgm:pt>
    <dgm:pt modelId="{2200EC50-FF82-444F-B1BC-39D4479F9041}" type="pres">
      <dgm:prSet presAssocID="{55AC6095-0945-4C42-B810-80804B9884B8}" presName="parentText" presStyleLbl="node1" presStyleIdx="3" presStyleCnt="12">
        <dgm:presLayoutVars>
          <dgm:chMax val="0"/>
          <dgm:bulletEnabled val="1"/>
        </dgm:presLayoutVars>
      </dgm:prSet>
      <dgm:spPr/>
      <dgm:t>
        <a:bodyPr/>
        <a:lstStyle/>
        <a:p>
          <a:endParaRPr lang="en-US"/>
        </a:p>
      </dgm:t>
    </dgm:pt>
    <dgm:pt modelId="{BDBE99CD-7BC2-4451-B358-DF79D7CAC61B}" type="pres">
      <dgm:prSet presAssocID="{55AC6095-0945-4C42-B810-80804B9884B8}" presName="negativeSpace" presStyleCnt="0"/>
      <dgm:spPr/>
    </dgm:pt>
    <dgm:pt modelId="{C38A6FF4-E81C-485E-AA96-E9D33EBC281F}" type="pres">
      <dgm:prSet presAssocID="{55AC6095-0945-4C42-B810-80804B9884B8}" presName="childText" presStyleLbl="conFgAcc1" presStyleIdx="3" presStyleCnt="12">
        <dgm:presLayoutVars>
          <dgm:bulletEnabled val="1"/>
        </dgm:presLayoutVars>
      </dgm:prSet>
      <dgm:spPr/>
    </dgm:pt>
    <dgm:pt modelId="{FB7989FD-0E30-4E36-A1ED-A7E14958B7B4}" type="pres">
      <dgm:prSet presAssocID="{EC6A44FC-4FC7-41DC-865F-DDA77DE9F9C3}" presName="spaceBetweenRectangles" presStyleCnt="0"/>
      <dgm:spPr/>
    </dgm:pt>
    <dgm:pt modelId="{7A9CBB17-93DF-4636-88EE-7BFE044ECAF1}" type="pres">
      <dgm:prSet presAssocID="{36251676-67F8-48FD-85E0-BCC20DA283CB}" presName="parentLin" presStyleCnt="0"/>
      <dgm:spPr/>
    </dgm:pt>
    <dgm:pt modelId="{0BEC2B9B-F728-4DAE-AC27-66072253F1AD}" type="pres">
      <dgm:prSet presAssocID="{36251676-67F8-48FD-85E0-BCC20DA283CB}" presName="parentLeftMargin" presStyleLbl="node1" presStyleIdx="3" presStyleCnt="12"/>
      <dgm:spPr/>
      <dgm:t>
        <a:bodyPr/>
        <a:lstStyle/>
        <a:p>
          <a:endParaRPr lang="en-US"/>
        </a:p>
      </dgm:t>
    </dgm:pt>
    <dgm:pt modelId="{E9485341-CF70-4F4C-AA8B-CCDA2CF168C2}" type="pres">
      <dgm:prSet presAssocID="{36251676-67F8-48FD-85E0-BCC20DA283CB}" presName="parentText" presStyleLbl="node1" presStyleIdx="4" presStyleCnt="12">
        <dgm:presLayoutVars>
          <dgm:chMax val="0"/>
          <dgm:bulletEnabled val="1"/>
        </dgm:presLayoutVars>
      </dgm:prSet>
      <dgm:spPr/>
      <dgm:t>
        <a:bodyPr/>
        <a:lstStyle/>
        <a:p>
          <a:endParaRPr lang="en-US"/>
        </a:p>
      </dgm:t>
    </dgm:pt>
    <dgm:pt modelId="{99E7042E-7DE5-4870-8C5D-1278001DFA5F}" type="pres">
      <dgm:prSet presAssocID="{36251676-67F8-48FD-85E0-BCC20DA283CB}" presName="negativeSpace" presStyleCnt="0"/>
      <dgm:spPr/>
    </dgm:pt>
    <dgm:pt modelId="{EB7A4F72-78E4-4BD8-9289-B153B80737C0}" type="pres">
      <dgm:prSet presAssocID="{36251676-67F8-48FD-85E0-BCC20DA283CB}" presName="childText" presStyleLbl="conFgAcc1" presStyleIdx="4" presStyleCnt="12">
        <dgm:presLayoutVars>
          <dgm:bulletEnabled val="1"/>
        </dgm:presLayoutVars>
      </dgm:prSet>
      <dgm:spPr/>
    </dgm:pt>
    <dgm:pt modelId="{9701424C-E1C7-432C-B441-2968E56C19C7}" type="pres">
      <dgm:prSet presAssocID="{D21A0674-5B3B-4117-AE9A-F0F26E3EC993}" presName="spaceBetweenRectangles" presStyleCnt="0"/>
      <dgm:spPr/>
    </dgm:pt>
    <dgm:pt modelId="{2A92A30F-DBA5-4AB1-A610-4B916C463D90}" type="pres">
      <dgm:prSet presAssocID="{EC795584-7339-488A-8C25-B2A03C7E24DB}" presName="parentLin" presStyleCnt="0"/>
      <dgm:spPr/>
    </dgm:pt>
    <dgm:pt modelId="{4A1E1DA4-DA1D-4F33-ADEF-81A34904F310}" type="pres">
      <dgm:prSet presAssocID="{EC795584-7339-488A-8C25-B2A03C7E24DB}" presName="parentLeftMargin" presStyleLbl="node1" presStyleIdx="4" presStyleCnt="12"/>
      <dgm:spPr/>
      <dgm:t>
        <a:bodyPr/>
        <a:lstStyle/>
        <a:p>
          <a:endParaRPr lang="en-US"/>
        </a:p>
      </dgm:t>
    </dgm:pt>
    <dgm:pt modelId="{99B9FFD0-DA81-4D5D-8D6C-5D2A3373EA8A}" type="pres">
      <dgm:prSet presAssocID="{EC795584-7339-488A-8C25-B2A03C7E24DB}" presName="parentText" presStyleLbl="node1" presStyleIdx="5" presStyleCnt="12">
        <dgm:presLayoutVars>
          <dgm:chMax val="0"/>
          <dgm:bulletEnabled val="1"/>
        </dgm:presLayoutVars>
      </dgm:prSet>
      <dgm:spPr/>
      <dgm:t>
        <a:bodyPr/>
        <a:lstStyle/>
        <a:p>
          <a:endParaRPr lang="en-US"/>
        </a:p>
      </dgm:t>
    </dgm:pt>
    <dgm:pt modelId="{156AD470-8E83-4042-9461-41B0850768E2}" type="pres">
      <dgm:prSet presAssocID="{EC795584-7339-488A-8C25-B2A03C7E24DB}" presName="negativeSpace" presStyleCnt="0"/>
      <dgm:spPr/>
    </dgm:pt>
    <dgm:pt modelId="{A25C1B19-B2AD-44E0-B3B7-55062A4EB373}" type="pres">
      <dgm:prSet presAssocID="{EC795584-7339-488A-8C25-B2A03C7E24DB}" presName="childText" presStyleLbl="conFgAcc1" presStyleIdx="5" presStyleCnt="12">
        <dgm:presLayoutVars>
          <dgm:bulletEnabled val="1"/>
        </dgm:presLayoutVars>
      </dgm:prSet>
      <dgm:spPr/>
    </dgm:pt>
    <dgm:pt modelId="{343D98AC-37AF-45C9-B702-790F5E0806EC}" type="pres">
      <dgm:prSet presAssocID="{62A31574-5B0E-46C9-98EF-313E8F139D49}" presName="spaceBetweenRectangles" presStyleCnt="0"/>
      <dgm:spPr/>
    </dgm:pt>
    <dgm:pt modelId="{CA1C0B51-674F-441A-83DB-71D7161327F4}" type="pres">
      <dgm:prSet presAssocID="{0BCCAD37-CFCF-433F-AD68-B34B0911B506}" presName="parentLin" presStyleCnt="0"/>
      <dgm:spPr/>
    </dgm:pt>
    <dgm:pt modelId="{68C9612C-05F6-4F6D-9D76-3ECA4A061921}" type="pres">
      <dgm:prSet presAssocID="{0BCCAD37-CFCF-433F-AD68-B34B0911B506}" presName="parentLeftMargin" presStyleLbl="node1" presStyleIdx="5" presStyleCnt="12"/>
      <dgm:spPr/>
      <dgm:t>
        <a:bodyPr/>
        <a:lstStyle/>
        <a:p>
          <a:endParaRPr lang="en-US"/>
        </a:p>
      </dgm:t>
    </dgm:pt>
    <dgm:pt modelId="{66DC3F71-971C-4768-AC5C-8093332BEFCC}" type="pres">
      <dgm:prSet presAssocID="{0BCCAD37-CFCF-433F-AD68-B34B0911B506}" presName="parentText" presStyleLbl="node1" presStyleIdx="6" presStyleCnt="12">
        <dgm:presLayoutVars>
          <dgm:chMax val="0"/>
          <dgm:bulletEnabled val="1"/>
        </dgm:presLayoutVars>
      </dgm:prSet>
      <dgm:spPr/>
      <dgm:t>
        <a:bodyPr/>
        <a:lstStyle/>
        <a:p>
          <a:endParaRPr lang="en-US"/>
        </a:p>
      </dgm:t>
    </dgm:pt>
    <dgm:pt modelId="{D0B23EC2-7328-4680-9160-4FFD83538CAC}" type="pres">
      <dgm:prSet presAssocID="{0BCCAD37-CFCF-433F-AD68-B34B0911B506}" presName="negativeSpace" presStyleCnt="0"/>
      <dgm:spPr/>
    </dgm:pt>
    <dgm:pt modelId="{4A0BA146-E967-4533-BBB0-ACD1586D31FF}" type="pres">
      <dgm:prSet presAssocID="{0BCCAD37-CFCF-433F-AD68-B34B0911B506}" presName="childText" presStyleLbl="conFgAcc1" presStyleIdx="6" presStyleCnt="12">
        <dgm:presLayoutVars>
          <dgm:bulletEnabled val="1"/>
        </dgm:presLayoutVars>
      </dgm:prSet>
      <dgm:spPr/>
    </dgm:pt>
    <dgm:pt modelId="{0AA42F0D-222E-4E35-AC9B-A9A8942EF0B8}" type="pres">
      <dgm:prSet presAssocID="{CB6FB09A-B9A8-4AFB-BC73-0D55579FF35E}" presName="spaceBetweenRectangles" presStyleCnt="0"/>
      <dgm:spPr/>
    </dgm:pt>
    <dgm:pt modelId="{4D51B72B-00F1-42BE-875A-D6BD7FCD76CF}" type="pres">
      <dgm:prSet presAssocID="{32DD3E8C-5BE8-48F4-99ED-060D307326F1}" presName="parentLin" presStyleCnt="0"/>
      <dgm:spPr/>
    </dgm:pt>
    <dgm:pt modelId="{0AD03399-264A-498F-80DB-F66C0587DC1F}" type="pres">
      <dgm:prSet presAssocID="{32DD3E8C-5BE8-48F4-99ED-060D307326F1}" presName="parentLeftMargin" presStyleLbl="node1" presStyleIdx="6" presStyleCnt="12"/>
      <dgm:spPr/>
      <dgm:t>
        <a:bodyPr/>
        <a:lstStyle/>
        <a:p>
          <a:endParaRPr lang="en-US"/>
        </a:p>
      </dgm:t>
    </dgm:pt>
    <dgm:pt modelId="{845D9552-8E80-4DAA-A60C-EC24AE62FCD2}" type="pres">
      <dgm:prSet presAssocID="{32DD3E8C-5BE8-48F4-99ED-060D307326F1}" presName="parentText" presStyleLbl="node1" presStyleIdx="7" presStyleCnt="12">
        <dgm:presLayoutVars>
          <dgm:chMax val="0"/>
          <dgm:bulletEnabled val="1"/>
        </dgm:presLayoutVars>
      </dgm:prSet>
      <dgm:spPr/>
      <dgm:t>
        <a:bodyPr/>
        <a:lstStyle/>
        <a:p>
          <a:endParaRPr lang="en-US"/>
        </a:p>
      </dgm:t>
    </dgm:pt>
    <dgm:pt modelId="{D86AC5FB-490C-445A-AA7C-B5C2F271B6DB}" type="pres">
      <dgm:prSet presAssocID="{32DD3E8C-5BE8-48F4-99ED-060D307326F1}" presName="negativeSpace" presStyleCnt="0"/>
      <dgm:spPr/>
    </dgm:pt>
    <dgm:pt modelId="{C7B248C4-57C4-4760-8865-C6B8F4A0D04D}" type="pres">
      <dgm:prSet presAssocID="{32DD3E8C-5BE8-48F4-99ED-060D307326F1}" presName="childText" presStyleLbl="conFgAcc1" presStyleIdx="7" presStyleCnt="12">
        <dgm:presLayoutVars>
          <dgm:bulletEnabled val="1"/>
        </dgm:presLayoutVars>
      </dgm:prSet>
      <dgm:spPr/>
    </dgm:pt>
    <dgm:pt modelId="{9F19AF87-259F-4B6C-9BD3-817674BF255A}" type="pres">
      <dgm:prSet presAssocID="{A4CDC6ED-47A7-46B1-95F6-8D46B7C7C3DA}" presName="spaceBetweenRectangles" presStyleCnt="0"/>
      <dgm:spPr/>
    </dgm:pt>
    <dgm:pt modelId="{CA307317-FF1E-47E3-B4A6-EAE8891ABA8F}" type="pres">
      <dgm:prSet presAssocID="{BCC36502-D1FD-41E7-9142-65C86EC511F1}" presName="parentLin" presStyleCnt="0"/>
      <dgm:spPr/>
    </dgm:pt>
    <dgm:pt modelId="{9C401827-06F7-4CF5-B017-8FB509E7CBA8}" type="pres">
      <dgm:prSet presAssocID="{BCC36502-D1FD-41E7-9142-65C86EC511F1}" presName="parentLeftMargin" presStyleLbl="node1" presStyleIdx="7" presStyleCnt="12"/>
      <dgm:spPr/>
      <dgm:t>
        <a:bodyPr/>
        <a:lstStyle/>
        <a:p>
          <a:endParaRPr lang="en-US"/>
        </a:p>
      </dgm:t>
    </dgm:pt>
    <dgm:pt modelId="{41CD1085-FE1F-4D4B-B348-96467F9D8BEF}" type="pres">
      <dgm:prSet presAssocID="{BCC36502-D1FD-41E7-9142-65C86EC511F1}" presName="parentText" presStyleLbl="node1" presStyleIdx="8" presStyleCnt="12">
        <dgm:presLayoutVars>
          <dgm:chMax val="0"/>
          <dgm:bulletEnabled val="1"/>
        </dgm:presLayoutVars>
      </dgm:prSet>
      <dgm:spPr/>
      <dgm:t>
        <a:bodyPr/>
        <a:lstStyle/>
        <a:p>
          <a:endParaRPr lang="en-US"/>
        </a:p>
      </dgm:t>
    </dgm:pt>
    <dgm:pt modelId="{6E3D1D64-4CAC-43BD-823B-7C2310A442A1}" type="pres">
      <dgm:prSet presAssocID="{BCC36502-D1FD-41E7-9142-65C86EC511F1}" presName="negativeSpace" presStyleCnt="0"/>
      <dgm:spPr/>
    </dgm:pt>
    <dgm:pt modelId="{65C6571D-2D38-434F-A6C8-37C9F2F24A0D}" type="pres">
      <dgm:prSet presAssocID="{BCC36502-D1FD-41E7-9142-65C86EC511F1}" presName="childText" presStyleLbl="conFgAcc1" presStyleIdx="8" presStyleCnt="12">
        <dgm:presLayoutVars>
          <dgm:bulletEnabled val="1"/>
        </dgm:presLayoutVars>
      </dgm:prSet>
      <dgm:spPr/>
    </dgm:pt>
    <dgm:pt modelId="{651F5DD3-EB69-4E22-B63F-5A417E1E219C}" type="pres">
      <dgm:prSet presAssocID="{89EA6046-0256-493A-863A-4B22C37E28C3}" presName="spaceBetweenRectangles" presStyleCnt="0"/>
      <dgm:spPr/>
    </dgm:pt>
    <dgm:pt modelId="{86A55615-9945-4EDD-8D7B-0D9C2C1F2BBE}" type="pres">
      <dgm:prSet presAssocID="{35017364-B769-4D5B-A801-20A14686524A}" presName="parentLin" presStyleCnt="0"/>
      <dgm:spPr/>
    </dgm:pt>
    <dgm:pt modelId="{066F31D4-6E86-4082-90D0-8A7CD31D8B53}" type="pres">
      <dgm:prSet presAssocID="{35017364-B769-4D5B-A801-20A14686524A}" presName="parentLeftMargin" presStyleLbl="node1" presStyleIdx="8" presStyleCnt="12"/>
      <dgm:spPr/>
      <dgm:t>
        <a:bodyPr/>
        <a:lstStyle/>
        <a:p>
          <a:endParaRPr lang="en-US"/>
        </a:p>
      </dgm:t>
    </dgm:pt>
    <dgm:pt modelId="{C07EAAE4-4002-42E4-94A3-057077ACD95A}" type="pres">
      <dgm:prSet presAssocID="{35017364-B769-4D5B-A801-20A14686524A}" presName="parentText" presStyleLbl="node1" presStyleIdx="9" presStyleCnt="12">
        <dgm:presLayoutVars>
          <dgm:chMax val="0"/>
          <dgm:bulletEnabled val="1"/>
        </dgm:presLayoutVars>
      </dgm:prSet>
      <dgm:spPr/>
      <dgm:t>
        <a:bodyPr/>
        <a:lstStyle/>
        <a:p>
          <a:endParaRPr lang="en-US"/>
        </a:p>
      </dgm:t>
    </dgm:pt>
    <dgm:pt modelId="{91F3FFF1-2484-4E2D-B47D-FBA472EBF303}" type="pres">
      <dgm:prSet presAssocID="{35017364-B769-4D5B-A801-20A14686524A}" presName="negativeSpace" presStyleCnt="0"/>
      <dgm:spPr/>
    </dgm:pt>
    <dgm:pt modelId="{A277FD28-5FDA-44AB-8747-CF0287981337}" type="pres">
      <dgm:prSet presAssocID="{35017364-B769-4D5B-A801-20A14686524A}" presName="childText" presStyleLbl="conFgAcc1" presStyleIdx="9" presStyleCnt="12">
        <dgm:presLayoutVars>
          <dgm:bulletEnabled val="1"/>
        </dgm:presLayoutVars>
      </dgm:prSet>
      <dgm:spPr/>
    </dgm:pt>
    <dgm:pt modelId="{D26B254A-1A00-44EF-8EE2-73C5444CA938}" type="pres">
      <dgm:prSet presAssocID="{4A748FF9-13C9-49F4-8DFD-7775732CACEE}" presName="spaceBetweenRectangles" presStyleCnt="0"/>
      <dgm:spPr/>
    </dgm:pt>
    <dgm:pt modelId="{D211C0E5-0D46-4A52-8FA2-9151B512E639}" type="pres">
      <dgm:prSet presAssocID="{7171AC17-6881-4700-86C1-253F78C72699}" presName="parentLin" presStyleCnt="0"/>
      <dgm:spPr/>
    </dgm:pt>
    <dgm:pt modelId="{66C906E0-5615-4040-A91F-10231FA78440}" type="pres">
      <dgm:prSet presAssocID="{7171AC17-6881-4700-86C1-253F78C72699}" presName="parentLeftMargin" presStyleLbl="node1" presStyleIdx="9" presStyleCnt="12"/>
      <dgm:spPr/>
      <dgm:t>
        <a:bodyPr/>
        <a:lstStyle/>
        <a:p>
          <a:endParaRPr lang="en-US"/>
        </a:p>
      </dgm:t>
    </dgm:pt>
    <dgm:pt modelId="{FA1E6CBF-8898-4D34-833D-BAEF9E0401AB}" type="pres">
      <dgm:prSet presAssocID="{7171AC17-6881-4700-86C1-253F78C72699}" presName="parentText" presStyleLbl="node1" presStyleIdx="10" presStyleCnt="12">
        <dgm:presLayoutVars>
          <dgm:chMax val="0"/>
          <dgm:bulletEnabled val="1"/>
        </dgm:presLayoutVars>
      </dgm:prSet>
      <dgm:spPr/>
      <dgm:t>
        <a:bodyPr/>
        <a:lstStyle/>
        <a:p>
          <a:endParaRPr lang="en-US"/>
        </a:p>
      </dgm:t>
    </dgm:pt>
    <dgm:pt modelId="{CC02F58A-B103-4CC2-B5BD-DC91652A37B5}" type="pres">
      <dgm:prSet presAssocID="{7171AC17-6881-4700-86C1-253F78C72699}" presName="negativeSpace" presStyleCnt="0"/>
      <dgm:spPr/>
    </dgm:pt>
    <dgm:pt modelId="{67DADB9E-6FFA-4D92-AD73-6EED7EC8E27C}" type="pres">
      <dgm:prSet presAssocID="{7171AC17-6881-4700-86C1-253F78C72699}" presName="childText" presStyleLbl="conFgAcc1" presStyleIdx="10" presStyleCnt="12">
        <dgm:presLayoutVars>
          <dgm:bulletEnabled val="1"/>
        </dgm:presLayoutVars>
      </dgm:prSet>
      <dgm:spPr/>
    </dgm:pt>
    <dgm:pt modelId="{B1BFCC5E-D668-46B5-A84D-3A2C82E97FF2}" type="pres">
      <dgm:prSet presAssocID="{F7C7EAFF-42CD-4FD2-B8C1-C43EBCBBBFF7}" presName="spaceBetweenRectangles" presStyleCnt="0"/>
      <dgm:spPr/>
    </dgm:pt>
    <dgm:pt modelId="{D4490989-B7AE-43AD-93C5-EE8FF335CDB5}" type="pres">
      <dgm:prSet presAssocID="{F6912158-EDBC-4B99-B231-9CEE93B0BBDF}" presName="parentLin" presStyleCnt="0"/>
      <dgm:spPr/>
    </dgm:pt>
    <dgm:pt modelId="{BB612133-A457-4322-842C-1F3B82D7EB85}" type="pres">
      <dgm:prSet presAssocID="{F6912158-EDBC-4B99-B231-9CEE93B0BBDF}" presName="parentLeftMargin" presStyleLbl="node1" presStyleIdx="10" presStyleCnt="12"/>
      <dgm:spPr/>
      <dgm:t>
        <a:bodyPr/>
        <a:lstStyle/>
        <a:p>
          <a:endParaRPr lang="en-US"/>
        </a:p>
      </dgm:t>
    </dgm:pt>
    <dgm:pt modelId="{857B1F3C-C3C7-4D25-8ACA-906754E6293B}" type="pres">
      <dgm:prSet presAssocID="{F6912158-EDBC-4B99-B231-9CEE93B0BBDF}" presName="parentText" presStyleLbl="node1" presStyleIdx="11" presStyleCnt="12">
        <dgm:presLayoutVars>
          <dgm:chMax val="0"/>
          <dgm:bulletEnabled val="1"/>
        </dgm:presLayoutVars>
      </dgm:prSet>
      <dgm:spPr/>
      <dgm:t>
        <a:bodyPr/>
        <a:lstStyle/>
        <a:p>
          <a:endParaRPr lang="en-US"/>
        </a:p>
      </dgm:t>
    </dgm:pt>
    <dgm:pt modelId="{D5487AF8-7336-4940-ADF6-7A6807E5BD2C}" type="pres">
      <dgm:prSet presAssocID="{F6912158-EDBC-4B99-B231-9CEE93B0BBDF}" presName="negativeSpace" presStyleCnt="0"/>
      <dgm:spPr/>
    </dgm:pt>
    <dgm:pt modelId="{903BEA72-0B8D-4F57-ABC8-BBB9E92B56EE}" type="pres">
      <dgm:prSet presAssocID="{F6912158-EDBC-4B99-B231-9CEE93B0BBDF}" presName="childText" presStyleLbl="conFgAcc1" presStyleIdx="11" presStyleCnt="12">
        <dgm:presLayoutVars>
          <dgm:bulletEnabled val="1"/>
        </dgm:presLayoutVars>
      </dgm:prSet>
      <dgm:spPr/>
    </dgm:pt>
  </dgm:ptLst>
  <dgm:cxnLst>
    <dgm:cxn modelId="{B811BCF6-0EBE-44A6-90CE-C7DC3DC31071}" type="presOf" srcId="{36251676-67F8-48FD-85E0-BCC20DA283CB}" destId="{0BEC2B9B-F728-4DAE-AC27-66072253F1AD}" srcOrd="0" destOrd="0" presId="urn:microsoft.com/office/officeart/2005/8/layout/list1"/>
    <dgm:cxn modelId="{D3CE6676-68BF-4E1A-BC64-D8715073D24C}" type="presOf" srcId="{0BCCAD37-CFCF-433F-AD68-B34B0911B506}" destId="{66DC3F71-971C-4768-AC5C-8093332BEFCC}" srcOrd="1" destOrd="0" presId="urn:microsoft.com/office/officeart/2005/8/layout/list1"/>
    <dgm:cxn modelId="{DCDD90B1-3D82-408D-BAD8-FA6B1B7D7106}" type="presOf" srcId="{F6912158-EDBC-4B99-B231-9CEE93B0BBDF}" destId="{BB612133-A457-4322-842C-1F3B82D7EB85}" srcOrd="0" destOrd="0" presId="urn:microsoft.com/office/officeart/2005/8/layout/list1"/>
    <dgm:cxn modelId="{CBFFA4F8-510F-4B40-BEF1-90E2CA68694B}" type="presOf" srcId="{F6912158-EDBC-4B99-B231-9CEE93B0BBDF}" destId="{857B1F3C-C3C7-4D25-8ACA-906754E6293B}" srcOrd="1" destOrd="0" presId="urn:microsoft.com/office/officeart/2005/8/layout/list1"/>
    <dgm:cxn modelId="{32E4F253-8C93-4A73-BD77-9136E71B2C93}" type="presOf" srcId="{A680EEDD-032A-436A-BB08-868DC2950E44}" destId="{599985D5-1AE5-4874-8709-9EFD515AD2E6}" srcOrd="0" destOrd="0" presId="urn:microsoft.com/office/officeart/2005/8/layout/list1"/>
    <dgm:cxn modelId="{3752DEA6-79A5-4EA9-9B26-783D672FC6CC}" srcId="{9FFA4C48-98A3-4EFA-800D-DAF4A994FEF4}" destId="{2DA0C6D8-0AE0-4589-9ED9-CFC30DE5D5E6}" srcOrd="1" destOrd="0" parTransId="{4B28305D-5176-4BCD-AE04-7179B37BA9B8}" sibTransId="{5187EC5F-BC42-4AA7-973E-4670DE0F7CD4}"/>
    <dgm:cxn modelId="{E3B0DA4E-D010-4265-A0D6-E3AB936E0F84}" srcId="{9FFA4C48-98A3-4EFA-800D-DAF4A994FEF4}" destId="{35017364-B769-4D5B-A801-20A14686524A}" srcOrd="9" destOrd="0" parTransId="{F2FA3D12-4856-458C-BFC6-0DE8EF8356AE}" sibTransId="{4A748FF9-13C9-49F4-8DFD-7775732CACEE}"/>
    <dgm:cxn modelId="{069C3B51-E4E0-4C74-A466-5180AF09C701}" srcId="{9FFA4C48-98A3-4EFA-800D-DAF4A994FEF4}" destId="{EC795584-7339-488A-8C25-B2A03C7E24DB}" srcOrd="5" destOrd="0" parTransId="{E4D607D7-FD53-47E1-A3F0-11D592BD5F82}" sibTransId="{62A31574-5B0E-46C9-98EF-313E8F139D49}"/>
    <dgm:cxn modelId="{EE8B93E1-67B0-4C8D-8CF3-F4267034B817}" type="presOf" srcId="{7171AC17-6881-4700-86C1-253F78C72699}" destId="{66C906E0-5615-4040-A91F-10231FA78440}" srcOrd="0" destOrd="0" presId="urn:microsoft.com/office/officeart/2005/8/layout/list1"/>
    <dgm:cxn modelId="{AA2F88E4-7BCE-4D75-BA40-146ECD93D625}" type="presOf" srcId="{EC795584-7339-488A-8C25-B2A03C7E24DB}" destId="{99B9FFD0-DA81-4D5D-8D6C-5D2A3373EA8A}" srcOrd="1" destOrd="0" presId="urn:microsoft.com/office/officeart/2005/8/layout/list1"/>
    <dgm:cxn modelId="{1C51A1ED-E746-4AF7-8872-6DAE2FDB0000}" type="presOf" srcId="{9FFA4C48-98A3-4EFA-800D-DAF4A994FEF4}" destId="{8DBFE3A7-EDC9-43FA-83EE-992AED9CB742}" srcOrd="0" destOrd="0" presId="urn:microsoft.com/office/officeart/2005/8/layout/list1"/>
    <dgm:cxn modelId="{6B25DB94-E07D-42F5-89ED-A6E71F89E644}" srcId="{9FFA4C48-98A3-4EFA-800D-DAF4A994FEF4}" destId="{32DD3E8C-5BE8-48F4-99ED-060D307326F1}" srcOrd="7" destOrd="0" parTransId="{C42A52AB-55C5-40BA-BD90-8879FC5B0A23}" sibTransId="{A4CDC6ED-47A7-46B1-95F6-8D46B7C7C3DA}"/>
    <dgm:cxn modelId="{DC3A8E69-3546-4CAA-A54C-F91111119248}" type="presOf" srcId="{0BCCAD37-CFCF-433F-AD68-B34B0911B506}" destId="{68C9612C-05F6-4F6D-9D76-3ECA4A061921}" srcOrd="0" destOrd="0" presId="urn:microsoft.com/office/officeart/2005/8/layout/list1"/>
    <dgm:cxn modelId="{48CD6536-B482-4570-89DA-0418570CC83B}" srcId="{9FFA4C48-98A3-4EFA-800D-DAF4A994FEF4}" destId="{BCC36502-D1FD-41E7-9142-65C86EC511F1}" srcOrd="8" destOrd="0" parTransId="{ADFAF135-424B-4B9C-9E69-CC0396A77A33}" sibTransId="{89EA6046-0256-493A-863A-4B22C37E28C3}"/>
    <dgm:cxn modelId="{1270BC55-7285-4630-9DBA-9BFD89529263}" type="presOf" srcId="{32DD3E8C-5BE8-48F4-99ED-060D307326F1}" destId="{0AD03399-264A-498F-80DB-F66C0587DC1F}" srcOrd="0" destOrd="0" presId="urn:microsoft.com/office/officeart/2005/8/layout/list1"/>
    <dgm:cxn modelId="{60F65934-7E5B-42F8-8298-1DA5325A29E9}" type="presOf" srcId="{A680EEDD-032A-436A-BB08-868DC2950E44}" destId="{8AD54FA1-CCEC-4B65-AC4A-196AC1DF4681}" srcOrd="1" destOrd="0" presId="urn:microsoft.com/office/officeart/2005/8/layout/list1"/>
    <dgm:cxn modelId="{5E879E7D-B63E-48EC-A237-E48CD22E7E46}" srcId="{9FFA4C48-98A3-4EFA-800D-DAF4A994FEF4}" destId="{A680EEDD-032A-436A-BB08-868DC2950E44}" srcOrd="0" destOrd="0" parTransId="{0CE1275C-8B08-482A-9AC6-8E13C49DE52C}" sibTransId="{2FD09F42-0B93-43E7-B344-5FBEFCCCD6A0}"/>
    <dgm:cxn modelId="{EDADA8D4-9D5B-4E5B-AF6B-65EF80FEBDC5}" type="presOf" srcId="{55AC6095-0945-4C42-B810-80804B9884B8}" destId="{2200EC50-FF82-444F-B1BC-39D4479F9041}" srcOrd="1" destOrd="0" presId="urn:microsoft.com/office/officeart/2005/8/layout/list1"/>
    <dgm:cxn modelId="{3D37BBF8-2A87-4905-98E8-3DD3F96E1DDB}" type="presOf" srcId="{7171AC17-6881-4700-86C1-253F78C72699}" destId="{FA1E6CBF-8898-4D34-833D-BAEF9E0401AB}" srcOrd="1" destOrd="0" presId="urn:microsoft.com/office/officeart/2005/8/layout/list1"/>
    <dgm:cxn modelId="{60D58E57-8D00-4024-B841-D361832571B4}" srcId="{9FFA4C48-98A3-4EFA-800D-DAF4A994FEF4}" destId="{B83A406E-0928-4812-A1BD-65798DD75EA4}" srcOrd="2" destOrd="0" parTransId="{0343CE96-8AC7-469B-9C85-821BCF1867DE}" sibTransId="{18F5FDA2-C352-4D5C-AF79-3B4B9953DD95}"/>
    <dgm:cxn modelId="{BCE53369-8611-47B9-B64F-D303FDD9955B}" type="presOf" srcId="{55AC6095-0945-4C42-B810-80804B9884B8}" destId="{4E773C6F-BBE4-4528-8A75-CC5F06A67E21}" srcOrd="0" destOrd="0" presId="urn:microsoft.com/office/officeart/2005/8/layout/list1"/>
    <dgm:cxn modelId="{2FFA0419-430B-4028-8A63-9B61B9E753A6}" srcId="{9FFA4C48-98A3-4EFA-800D-DAF4A994FEF4}" destId="{F6912158-EDBC-4B99-B231-9CEE93B0BBDF}" srcOrd="11" destOrd="0" parTransId="{BFA37658-15E9-4282-8792-B6ADCBE725A7}" sibTransId="{71AE8465-316B-4985-90AF-7B5586CF95A3}"/>
    <dgm:cxn modelId="{BD75FA67-AA1C-4B3A-8321-4094C4CAF9D7}" type="presOf" srcId="{32DD3E8C-5BE8-48F4-99ED-060D307326F1}" destId="{845D9552-8E80-4DAA-A60C-EC24AE62FCD2}" srcOrd="1" destOrd="0" presId="urn:microsoft.com/office/officeart/2005/8/layout/list1"/>
    <dgm:cxn modelId="{D8968414-B05F-4DAE-BC54-5D4E8F0D298A}" type="presOf" srcId="{BCC36502-D1FD-41E7-9142-65C86EC511F1}" destId="{9C401827-06F7-4CF5-B017-8FB509E7CBA8}" srcOrd="0" destOrd="0" presId="urn:microsoft.com/office/officeart/2005/8/layout/list1"/>
    <dgm:cxn modelId="{347A2B7F-3952-48A4-9F54-A40F18D8B527}" type="presOf" srcId="{B83A406E-0928-4812-A1BD-65798DD75EA4}" destId="{324F762E-EF39-411F-8790-621248EA2C0D}" srcOrd="1" destOrd="0" presId="urn:microsoft.com/office/officeart/2005/8/layout/list1"/>
    <dgm:cxn modelId="{849F954C-1558-4E5A-A398-9F052174931E}" type="presOf" srcId="{2DA0C6D8-0AE0-4589-9ED9-CFC30DE5D5E6}" destId="{E06063EB-488B-4340-9CD4-4915705ED71E}" srcOrd="1" destOrd="0" presId="urn:microsoft.com/office/officeart/2005/8/layout/list1"/>
    <dgm:cxn modelId="{C77D18BD-EB6A-4E55-815D-5DC14EAE57C0}" srcId="{9FFA4C48-98A3-4EFA-800D-DAF4A994FEF4}" destId="{0BCCAD37-CFCF-433F-AD68-B34B0911B506}" srcOrd="6" destOrd="0" parTransId="{3C7DBC0F-82F5-4924-9FE9-273BC3ED6889}" sibTransId="{CB6FB09A-B9A8-4AFB-BC73-0D55579FF35E}"/>
    <dgm:cxn modelId="{100EE822-CE58-4D9A-BD02-F252E5FFEE73}" type="presOf" srcId="{35017364-B769-4D5B-A801-20A14686524A}" destId="{C07EAAE4-4002-42E4-94A3-057077ACD95A}" srcOrd="1" destOrd="0" presId="urn:microsoft.com/office/officeart/2005/8/layout/list1"/>
    <dgm:cxn modelId="{AA27D375-9B1F-45F3-B1B1-1EDC1DCCC160}" srcId="{9FFA4C48-98A3-4EFA-800D-DAF4A994FEF4}" destId="{36251676-67F8-48FD-85E0-BCC20DA283CB}" srcOrd="4" destOrd="0" parTransId="{E02AA671-F319-4780-8499-D765652D833E}" sibTransId="{D21A0674-5B3B-4117-AE9A-F0F26E3EC993}"/>
    <dgm:cxn modelId="{1B04D28B-6FFD-44F5-BCE5-6A2B43FDBF65}" srcId="{9FFA4C48-98A3-4EFA-800D-DAF4A994FEF4}" destId="{7171AC17-6881-4700-86C1-253F78C72699}" srcOrd="10" destOrd="0" parTransId="{9787AFF6-AB05-4EBE-A992-ECAF58932B49}" sibTransId="{F7C7EAFF-42CD-4FD2-B8C1-C43EBCBBBFF7}"/>
    <dgm:cxn modelId="{77D07B9F-8952-428B-A636-BD2A84C281C9}" type="presOf" srcId="{BCC36502-D1FD-41E7-9142-65C86EC511F1}" destId="{41CD1085-FE1F-4D4B-B348-96467F9D8BEF}" srcOrd="1" destOrd="0" presId="urn:microsoft.com/office/officeart/2005/8/layout/list1"/>
    <dgm:cxn modelId="{88C66EA5-CE71-49F6-86A8-A29EA3F5865F}" type="presOf" srcId="{B83A406E-0928-4812-A1BD-65798DD75EA4}" destId="{7626A2CA-8FF6-4943-9C4A-18A9CD419208}" srcOrd="0" destOrd="0" presId="urn:microsoft.com/office/officeart/2005/8/layout/list1"/>
    <dgm:cxn modelId="{A47D4B1F-C752-47C6-810A-DCBCDFEE2982}" type="presOf" srcId="{2DA0C6D8-0AE0-4589-9ED9-CFC30DE5D5E6}" destId="{103169BF-2602-4AE5-A6EA-251C01DC7F4B}" srcOrd="0" destOrd="0" presId="urn:microsoft.com/office/officeart/2005/8/layout/list1"/>
    <dgm:cxn modelId="{8EBB5A26-4387-4D41-9DE5-6E18E8872AAA}" type="presOf" srcId="{35017364-B769-4D5B-A801-20A14686524A}" destId="{066F31D4-6E86-4082-90D0-8A7CD31D8B53}" srcOrd="0" destOrd="0" presId="urn:microsoft.com/office/officeart/2005/8/layout/list1"/>
    <dgm:cxn modelId="{3BC76238-FC81-4A5B-9A0E-1B0ABFF6A195}" type="presOf" srcId="{EC795584-7339-488A-8C25-B2A03C7E24DB}" destId="{4A1E1DA4-DA1D-4F33-ADEF-81A34904F310}" srcOrd="0" destOrd="0" presId="urn:microsoft.com/office/officeart/2005/8/layout/list1"/>
    <dgm:cxn modelId="{8E36164C-E663-4EA8-8E05-C6E4E91F9ADB}" type="presOf" srcId="{36251676-67F8-48FD-85E0-BCC20DA283CB}" destId="{E9485341-CF70-4F4C-AA8B-CCDA2CF168C2}" srcOrd="1" destOrd="0" presId="urn:microsoft.com/office/officeart/2005/8/layout/list1"/>
    <dgm:cxn modelId="{7A1121AC-049A-46E1-BCDE-6D51A63853E0}" srcId="{9FFA4C48-98A3-4EFA-800D-DAF4A994FEF4}" destId="{55AC6095-0945-4C42-B810-80804B9884B8}" srcOrd="3" destOrd="0" parTransId="{1B63F1F7-B3C7-4CFA-92E9-42CD71413941}" sibTransId="{EC6A44FC-4FC7-41DC-865F-DDA77DE9F9C3}"/>
    <dgm:cxn modelId="{2E08E151-066F-46F0-AD13-9F1E5044BE2D}" type="presParOf" srcId="{8DBFE3A7-EDC9-43FA-83EE-992AED9CB742}" destId="{F4B8645B-EE7E-4DE5-A099-A74740735EAC}" srcOrd="0" destOrd="0" presId="urn:microsoft.com/office/officeart/2005/8/layout/list1"/>
    <dgm:cxn modelId="{A98D4D96-CDCD-4379-90C3-F0FCF35AF00D}" type="presParOf" srcId="{F4B8645B-EE7E-4DE5-A099-A74740735EAC}" destId="{599985D5-1AE5-4874-8709-9EFD515AD2E6}" srcOrd="0" destOrd="0" presId="urn:microsoft.com/office/officeart/2005/8/layout/list1"/>
    <dgm:cxn modelId="{417B27F9-5D32-429B-B588-E7B4BEDCF732}" type="presParOf" srcId="{F4B8645B-EE7E-4DE5-A099-A74740735EAC}" destId="{8AD54FA1-CCEC-4B65-AC4A-196AC1DF4681}" srcOrd="1" destOrd="0" presId="urn:microsoft.com/office/officeart/2005/8/layout/list1"/>
    <dgm:cxn modelId="{5D533E88-3116-4983-B074-782962313043}" type="presParOf" srcId="{8DBFE3A7-EDC9-43FA-83EE-992AED9CB742}" destId="{3E49D2A0-912B-4B17-B3A4-B42404B9283C}" srcOrd="1" destOrd="0" presId="urn:microsoft.com/office/officeart/2005/8/layout/list1"/>
    <dgm:cxn modelId="{B8B1E526-76CD-48E4-9D75-ED3BC9A4DCA6}" type="presParOf" srcId="{8DBFE3A7-EDC9-43FA-83EE-992AED9CB742}" destId="{20572DD8-1CEF-4883-BDBA-9332A37EB2DC}" srcOrd="2" destOrd="0" presId="urn:microsoft.com/office/officeart/2005/8/layout/list1"/>
    <dgm:cxn modelId="{07A6917A-BE8F-4310-B256-8825F673D31A}" type="presParOf" srcId="{8DBFE3A7-EDC9-43FA-83EE-992AED9CB742}" destId="{726DFBB1-4371-40A4-9053-B8EF4D83E283}" srcOrd="3" destOrd="0" presId="urn:microsoft.com/office/officeart/2005/8/layout/list1"/>
    <dgm:cxn modelId="{2A1F0A83-A0DD-4A07-A301-9AC2D95B19FE}" type="presParOf" srcId="{8DBFE3A7-EDC9-43FA-83EE-992AED9CB742}" destId="{D0934808-A066-4303-AF54-B0DFDC324AFC}" srcOrd="4" destOrd="0" presId="urn:microsoft.com/office/officeart/2005/8/layout/list1"/>
    <dgm:cxn modelId="{A02AE0F3-6B34-4FEC-AB57-1CBE3DA3F1F6}" type="presParOf" srcId="{D0934808-A066-4303-AF54-B0DFDC324AFC}" destId="{103169BF-2602-4AE5-A6EA-251C01DC7F4B}" srcOrd="0" destOrd="0" presId="urn:microsoft.com/office/officeart/2005/8/layout/list1"/>
    <dgm:cxn modelId="{25FD2A7E-7204-4762-B53E-974ACB8C8A70}" type="presParOf" srcId="{D0934808-A066-4303-AF54-B0DFDC324AFC}" destId="{E06063EB-488B-4340-9CD4-4915705ED71E}" srcOrd="1" destOrd="0" presId="urn:microsoft.com/office/officeart/2005/8/layout/list1"/>
    <dgm:cxn modelId="{7919392B-54AF-4500-84F4-1A868368605E}" type="presParOf" srcId="{8DBFE3A7-EDC9-43FA-83EE-992AED9CB742}" destId="{791B7480-33E7-4586-8354-CDF82E2D1B2A}" srcOrd="5" destOrd="0" presId="urn:microsoft.com/office/officeart/2005/8/layout/list1"/>
    <dgm:cxn modelId="{8F586B78-33B0-4944-B787-4203293DDCDD}" type="presParOf" srcId="{8DBFE3A7-EDC9-43FA-83EE-992AED9CB742}" destId="{1234EC91-4E29-4E7D-A4F5-E572721B14B6}" srcOrd="6" destOrd="0" presId="urn:microsoft.com/office/officeart/2005/8/layout/list1"/>
    <dgm:cxn modelId="{2863B29F-8476-4248-BC0D-B44BFA3F9529}" type="presParOf" srcId="{8DBFE3A7-EDC9-43FA-83EE-992AED9CB742}" destId="{39E8B50C-9451-4027-B333-4942DCC0C935}" srcOrd="7" destOrd="0" presId="urn:microsoft.com/office/officeart/2005/8/layout/list1"/>
    <dgm:cxn modelId="{3740A993-2C66-4F29-AA79-0831613CEECF}" type="presParOf" srcId="{8DBFE3A7-EDC9-43FA-83EE-992AED9CB742}" destId="{496D167E-B939-4A95-89AB-612BD8C41239}" srcOrd="8" destOrd="0" presId="urn:microsoft.com/office/officeart/2005/8/layout/list1"/>
    <dgm:cxn modelId="{57055431-CB33-4FA7-B5BF-CC73E31B778C}" type="presParOf" srcId="{496D167E-B939-4A95-89AB-612BD8C41239}" destId="{7626A2CA-8FF6-4943-9C4A-18A9CD419208}" srcOrd="0" destOrd="0" presId="urn:microsoft.com/office/officeart/2005/8/layout/list1"/>
    <dgm:cxn modelId="{584BCB4E-7D5F-4228-84F5-3C7C5D0A28CD}" type="presParOf" srcId="{496D167E-B939-4A95-89AB-612BD8C41239}" destId="{324F762E-EF39-411F-8790-621248EA2C0D}" srcOrd="1" destOrd="0" presId="urn:microsoft.com/office/officeart/2005/8/layout/list1"/>
    <dgm:cxn modelId="{CEFCE550-BDE5-40D3-975A-EC02050A9EEF}" type="presParOf" srcId="{8DBFE3A7-EDC9-43FA-83EE-992AED9CB742}" destId="{5EE60667-14E6-4AA3-9E56-FCB8A7C02487}" srcOrd="9" destOrd="0" presId="urn:microsoft.com/office/officeart/2005/8/layout/list1"/>
    <dgm:cxn modelId="{811E7182-3987-481F-A933-2A8D29C97A47}" type="presParOf" srcId="{8DBFE3A7-EDC9-43FA-83EE-992AED9CB742}" destId="{2E304F76-4C98-4E0E-919A-05931CDD0A9B}" srcOrd="10" destOrd="0" presId="urn:microsoft.com/office/officeart/2005/8/layout/list1"/>
    <dgm:cxn modelId="{B431A45A-9D79-4B09-A872-9B390894F704}" type="presParOf" srcId="{8DBFE3A7-EDC9-43FA-83EE-992AED9CB742}" destId="{04EE37D6-46A1-4CF9-9AF3-625C06184C5A}" srcOrd="11" destOrd="0" presId="urn:microsoft.com/office/officeart/2005/8/layout/list1"/>
    <dgm:cxn modelId="{629DBC76-D412-4819-B5C4-0B3FAF13DA92}" type="presParOf" srcId="{8DBFE3A7-EDC9-43FA-83EE-992AED9CB742}" destId="{E7E2BEC5-EBEB-490D-8B56-232B49FCEC54}" srcOrd="12" destOrd="0" presId="urn:microsoft.com/office/officeart/2005/8/layout/list1"/>
    <dgm:cxn modelId="{64956CBA-54E3-4AF3-A61F-A6C399C20813}" type="presParOf" srcId="{E7E2BEC5-EBEB-490D-8B56-232B49FCEC54}" destId="{4E773C6F-BBE4-4528-8A75-CC5F06A67E21}" srcOrd="0" destOrd="0" presId="urn:microsoft.com/office/officeart/2005/8/layout/list1"/>
    <dgm:cxn modelId="{A03E933D-A489-4D3A-BD04-273138E4E857}" type="presParOf" srcId="{E7E2BEC5-EBEB-490D-8B56-232B49FCEC54}" destId="{2200EC50-FF82-444F-B1BC-39D4479F9041}" srcOrd="1" destOrd="0" presId="urn:microsoft.com/office/officeart/2005/8/layout/list1"/>
    <dgm:cxn modelId="{62F9D85B-F5AC-42B8-A261-0BA0A1F5684E}" type="presParOf" srcId="{8DBFE3A7-EDC9-43FA-83EE-992AED9CB742}" destId="{BDBE99CD-7BC2-4451-B358-DF79D7CAC61B}" srcOrd="13" destOrd="0" presId="urn:microsoft.com/office/officeart/2005/8/layout/list1"/>
    <dgm:cxn modelId="{F489812D-6648-4498-8E1C-88518E3BD02C}" type="presParOf" srcId="{8DBFE3A7-EDC9-43FA-83EE-992AED9CB742}" destId="{C38A6FF4-E81C-485E-AA96-E9D33EBC281F}" srcOrd="14" destOrd="0" presId="urn:microsoft.com/office/officeart/2005/8/layout/list1"/>
    <dgm:cxn modelId="{876D0114-1C5A-4138-9E47-3A7197016466}" type="presParOf" srcId="{8DBFE3A7-EDC9-43FA-83EE-992AED9CB742}" destId="{FB7989FD-0E30-4E36-A1ED-A7E14958B7B4}" srcOrd="15" destOrd="0" presId="urn:microsoft.com/office/officeart/2005/8/layout/list1"/>
    <dgm:cxn modelId="{F3A6F516-473D-43F5-80B6-A4B250CED76B}" type="presParOf" srcId="{8DBFE3A7-EDC9-43FA-83EE-992AED9CB742}" destId="{7A9CBB17-93DF-4636-88EE-7BFE044ECAF1}" srcOrd="16" destOrd="0" presId="urn:microsoft.com/office/officeart/2005/8/layout/list1"/>
    <dgm:cxn modelId="{4898CE24-0DA3-4E4D-BC52-F930BFA131E4}" type="presParOf" srcId="{7A9CBB17-93DF-4636-88EE-7BFE044ECAF1}" destId="{0BEC2B9B-F728-4DAE-AC27-66072253F1AD}" srcOrd="0" destOrd="0" presId="urn:microsoft.com/office/officeart/2005/8/layout/list1"/>
    <dgm:cxn modelId="{6AEF1EF4-859E-4B60-88F1-73000A9509D6}" type="presParOf" srcId="{7A9CBB17-93DF-4636-88EE-7BFE044ECAF1}" destId="{E9485341-CF70-4F4C-AA8B-CCDA2CF168C2}" srcOrd="1" destOrd="0" presId="urn:microsoft.com/office/officeart/2005/8/layout/list1"/>
    <dgm:cxn modelId="{ACDB23C6-851A-4D88-B086-B1649DB5C183}" type="presParOf" srcId="{8DBFE3A7-EDC9-43FA-83EE-992AED9CB742}" destId="{99E7042E-7DE5-4870-8C5D-1278001DFA5F}" srcOrd="17" destOrd="0" presId="urn:microsoft.com/office/officeart/2005/8/layout/list1"/>
    <dgm:cxn modelId="{0BB03A78-5136-4688-B9F1-8790E03E64D3}" type="presParOf" srcId="{8DBFE3A7-EDC9-43FA-83EE-992AED9CB742}" destId="{EB7A4F72-78E4-4BD8-9289-B153B80737C0}" srcOrd="18" destOrd="0" presId="urn:microsoft.com/office/officeart/2005/8/layout/list1"/>
    <dgm:cxn modelId="{1E0F2CE7-5441-4C1F-9E60-953F5A57317F}" type="presParOf" srcId="{8DBFE3A7-EDC9-43FA-83EE-992AED9CB742}" destId="{9701424C-E1C7-432C-B441-2968E56C19C7}" srcOrd="19" destOrd="0" presId="urn:microsoft.com/office/officeart/2005/8/layout/list1"/>
    <dgm:cxn modelId="{AE162E55-6DFA-47B3-BAAC-F4CE2687910C}" type="presParOf" srcId="{8DBFE3A7-EDC9-43FA-83EE-992AED9CB742}" destId="{2A92A30F-DBA5-4AB1-A610-4B916C463D90}" srcOrd="20" destOrd="0" presId="urn:microsoft.com/office/officeart/2005/8/layout/list1"/>
    <dgm:cxn modelId="{59905BEA-1504-4A48-8BF0-E3496FA543EB}" type="presParOf" srcId="{2A92A30F-DBA5-4AB1-A610-4B916C463D90}" destId="{4A1E1DA4-DA1D-4F33-ADEF-81A34904F310}" srcOrd="0" destOrd="0" presId="urn:microsoft.com/office/officeart/2005/8/layout/list1"/>
    <dgm:cxn modelId="{108236C1-9F17-4215-A71B-6800240D86F9}" type="presParOf" srcId="{2A92A30F-DBA5-4AB1-A610-4B916C463D90}" destId="{99B9FFD0-DA81-4D5D-8D6C-5D2A3373EA8A}" srcOrd="1" destOrd="0" presId="urn:microsoft.com/office/officeart/2005/8/layout/list1"/>
    <dgm:cxn modelId="{076D381D-1B0A-4410-8095-66827AA79F6B}" type="presParOf" srcId="{8DBFE3A7-EDC9-43FA-83EE-992AED9CB742}" destId="{156AD470-8E83-4042-9461-41B0850768E2}" srcOrd="21" destOrd="0" presId="urn:microsoft.com/office/officeart/2005/8/layout/list1"/>
    <dgm:cxn modelId="{2409AC97-653A-48D5-AA0B-D14A843B65F4}" type="presParOf" srcId="{8DBFE3A7-EDC9-43FA-83EE-992AED9CB742}" destId="{A25C1B19-B2AD-44E0-B3B7-55062A4EB373}" srcOrd="22" destOrd="0" presId="urn:microsoft.com/office/officeart/2005/8/layout/list1"/>
    <dgm:cxn modelId="{A1A7B297-B548-4D6C-B632-9FFDC1FAA0AF}" type="presParOf" srcId="{8DBFE3A7-EDC9-43FA-83EE-992AED9CB742}" destId="{343D98AC-37AF-45C9-B702-790F5E0806EC}" srcOrd="23" destOrd="0" presId="urn:microsoft.com/office/officeart/2005/8/layout/list1"/>
    <dgm:cxn modelId="{A364C946-744C-4FF6-BBAF-B9145562372B}" type="presParOf" srcId="{8DBFE3A7-EDC9-43FA-83EE-992AED9CB742}" destId="{CA1C0B51-674F-441A-83DB-71D7161327F4}" srcOrd="24" destOrd="0" presId="urn:microsoft.com/office/officeart/2005/8/layout/list1"/>
    <dgm:cxn modelId="{73F4E28D-9729-4F9A-A8D2-608A810F8677}" type="presParOf" srcId="{CA1C0B51-674F-441A-83DB-71D7161327F4}" destId="{68C9612C-05F6-4F6D-9D76-3ECA4A061921}" srcOrd="0" destOrd="0" presId="urn:microsoft.com/office/officeart/2005/8/layout/list1"/>
    <dgm:cxn modelId="{380990C1-B846-481D-95C1-F4F8F0A8D66A}" type="presParOf" srcId="{CA1C0B51-674F-441A-83DB-71D7161327F4}" destId="{66DC3F71-971C-4768-AC5C-8093332BEFCC}" srcOrd="1" destOrd="0" presId="urn:microsoft.com/office/officeart/2005/8/layout/list1"/>
    <dgm:cxn modelId="{02816166-5A48-4E8B-A36D-C28E69799D69}" type="presParOf" srcId="{8DBFE3A7-EDC9-43FA-83EE-992AED9CB742}" destId="{D0B23EC2-7328-4680-9160-4FFD83538CAC}" srcOrd="25" destOrd="0" presId="urn:microsoft.com/office/officeart/2005/8/layout/list1"/>
    <dgm:cxn modelId="{C5BAC440-8A4C-4E64-A1C1-000086011A24}" type="presParOf" srcId="{8DBFE3A7-EDC9-43FA-83EE-992AED9CB742}" destId="{4A0BA146-E967-4533-BBB0-ACD1586D31FF}" srcOrd="26" destOrd="0" presId="urn:microsoft.com/office/officeart/2005/8/layout/list1"/>
    <dgm:cxn modelId="{EA694E40-C469-4793-84EE-21DC4211D848}" type="presParOf" srcId="{8DBFE3A7-EDC9-43FA-83EE-992AED9CB742}" destId="{0AA42F0D-222E-4E35-AC9B-A9A8942EF0B8}" srcOrd="27" destOrd="0" presId="urn:microsoft.com/office/officeart/2005/8/layout/list1"/>
    <dgm:cxn modelId="{E0B5FA12-204C-4438-BC9F-58A4E213AD9D}" type="presParOf" srcId="{8DBFE3A7-EDC9-43FA-83EE-992AED9CB742}" destId="{4D51B72B-00F1-42BE-875A-D6BD7FCD76CF}" srcOrd="28" destOrd="0" presId="urn:microsoft.com/office/officeart/2005/8/layout/list1"/>
    <dgm:cxn modelId="{BE75F4B8-659A-49C2-AD0B-1A454173C213}" type="presParOf" srcId="{4D51B72B-00F1-42BE-875A-D6BD7FCD76CF}" destId="{0AD03399-264A-498F-80DB-F66C0587DC1F}" srcOrd="0" destOrd="0" presId="urn:microsoft.com/office/officeart/2005/8/layout/list1"/>
    <dgm:cxn modelId="{29A24B21-D3EB-4972-8AD0-502311DC1D71}" type="presParOf" srcId="{4D51B72B-00F1-42BE-875A-D6BD7FCD76CF}" destId="{845D9552-8E80-4DAA-A60C-EC24AE62FCD2}" srcOrd="1" destOrd="0" presId="urn:microsoft.com/office/officeart/2005/8/layout/list1"/>
    <dgm:cxn modelId="{28907D38-D1C0-4019-A74D-31BA179A55C7}" type="presParOf" srcId="{8DBFE3A7-EDC9-43FA-83EE-992AED9CB742}" destId="{D86AC5FB-490C-445A-AA7C-B5C2F271B6DB}" srcOrd="29" destOrd="0" presId="urn:microsoft.com/office/officeart/2005/8/layout/list1"/>
    <dgm:cxn modelId="{61EC1F93-FBE6-4388-AE74-0C778C01DFB5}" type="presParOf" srcId="{8DBFE3A7-EDC9-43FA-83EE-992AED9CB742}" destId="{C7B248C4-57C4-4760-8865-C6B8F4A0D04D}" srcOrd="30" destOrd="0" presId="urn:microsoft.com/office/officeart/2005/8/layout/list1"/>
    <dgm:cxn modelId="{218A8097-581F-40EC-9CE7-EF0AC097472A}" type="presParOf" srcId="{8DBFE3A7-EDC9-43FA-83EE-992AED9CB742}" destId="{9F19AF87-259F-4B6C-9BD3-817674BF255A}" srcOrd="31" destOrd="0" presId="urn:microsoft.com/office/officeart/2005/8/layout/list1"/>
    <dgm:cxn modelId="{03C5A383-F1BE-4818-81C0-CBDD941ADC87}" type="presParOf" srcId="{8DBFE3A7-EDC9-43FA-83EE-992AED9CB742}" destId="{CA307317-FF1E-47E3-B4A6-EAE8891ABA8F}" srcOrd="32" destOrd="0" presId="urn:microsoft.com/office/officeart/2005/8/layout/list1"/>
    <dgm:cxn modelId="{103CD685-1FF3-492A-B7E4-D5C7737919A3}" type="presParOf" srcId="{CA307317-FF1E-47E3-B4A6-EAE8891ABA8F}" destId="{9C401827-06F7-4CF5-B017-8FB509E7CBA8}" srcOrd="0" destOrd="0" presId="urn:microsoft.com/office/officeart/2005/8/layout/list1"/>
    <dgm:cxn modelId="{FEE4EAE8-ED43-4971-BBCA-4821AC1BCF74}" type="presParOf" srcId="{CA307317-FF1E-47E3-B4A6-EAE8891ABA8F}" destId="{41CD1085-FE1F-4D4B-B348-96467F9D8BEF}" srcOrd="1" destOrd="0" presId="urn:microsoft.com/office/officeart/2005/8/layout/list1"/>
    <dgm:cxn modelId="{136C30AE-9D89-49E2-95D5-EEC91540B018}" type="presParOf" srcId="{8DBFE3A7-EDC9-43FA-83EE-992AED9CB742}" destId="{6E3D1D64-4CAC-43BD-823B-7C2310A442A1}" srcOrd="33" destOrd="0" presId="urn:microsoft.com/office/officeart/2005/8/layout/list1"/>
    <dgm:cxn modelId="{624B7A98-C164-453A-AFAA-899364A575E0}" type="presParOf" srcId="{8DBFE3A7-EDC9-43FA-83EE-992AED9CB742}" destId="{65C6571D-2D38-434F-A6C8-37C9F2F24A0D}" srcOrd="34" destOrd="0" presId="urn:microsoft.com/office/officeart/2005/8/layout/list1"/>
    <dgm:cxn modelId="{EB6C0613-75A5-4606-A84F-C84F66E11E99}" type="presParOf" srcId="{8DBFE3A7-EDC9-43FA-83EE-992AED9CB742}" destId="{651F5DD3-EB69-4E22-B63F-5A417E1E219C}" srcOrd="35" destOrd="0" presId="urn:microsoft.com/office/officeart/2005/8/layout/list1"/>
    <dgm:cxn modelId="{EF60E9C8-294C-42A0-8B10-E6B0662AA9C7}" type="presParOf" srcId="{8DBFE3A7-EDC9-43FA-83EE-992AED9CB742}" destId="{86A55615-9945-4EDD-8D7B-0D9C2C1F2BBE}" srcOrd="36" destOrd="0" presId="urn:microsoft.com/office/officeart/2005/8/layout/list1"/>
    <dgm:cxn modelId="{0215E57D-6565-4555-8686-8DA67AE7B655}" type="presParOf" srcId="{86A55615-9945-4EDD-8D7B-0D9C2C1F2BBE}" destId="{066F31D4-6E86-4082-90D0-8A7CD31D8B53}" srcOrd="0" destOrd="0" presId="urn:microsoft.com/office/officeart/2005/8/layout/list1"/>
    <dgm:cxn modelId="{794E1D68-6043-48A4-AC69-E0A2AEE42EEE}" type="presParOf" srcId="{86A55615-9945-4EDD-8D7B-0D9C2C1F2BBE}" destId="{C07EAAE4-4002-42E4-94A3-057077ACD95A}" srcOrd="1" destOrd="0" presId="urn:microsoft.com/office/officeart/2005/8/layout/list1"/>
    <dgm:cxn modelId="{E367C856-9FA8-4EF5-8281-5E6D902A47C2}" type="presParOf" srcId="{8DBFE3A7-EDC9-43FA-83EE-992AED9CB742}" destId="{91F3FFF1-2484-4E2D-B47D-FBA472EBF303}" srcOrd="37" destOrd="0" presId="urn:microsoft.com/office/officeart/2005/8/layout/list1"/>
    <dgm:cxn modelId="{B8579DE6-F2B0-4F79-9CCC-DB1C48756944}" type="presParOf" srcId="{8DBFE3A7-EDC9-43FA-83EE-992AED9CB742}" destId="{A277FD28-5FDA-44AB-8747-CF0287981337}" srcOrd="38" destOrd="0" presId="urn:microsoft.com/office/officeart/2005/8/layout/list1"/>
    <dgm:cxn modelId="{30BC60F1-2A2D-4EE5-A67D-ACDA46982DE4}" type="presParOf" srcId="{8DBFE3A7-EDC9-43FA-83EE-992AED9CB742}" destId="{D26B254A-1A00-44EF-8EE2-73C5444CA938}" srcOrd="39" destOrd="0" presId="urn:microsoft.com/office/officeart/2005/8/layout/list1"/>
    <dgm:cxn modelId="{3579043A-D2E5-4FC0-802F-84EAFCA6795F}" type="presParOf" srcId="{8DBFE3A7-EDC9-43FA-83EE-992AED9CB742}" destId="{D211C0E5-0D46-4A52-8FA2-9151B512E639}" srcOrd="40" destOrd="0" presId="urn:microsoft.com/office/officeart/2005/8/layout/list1"/>
    <dgm:cxn modelId="{F4B46DC8-1DA2-410A-A2B6-8F6C3A94E3B1}" type="presParOf" srcId="{D211C0E5-0D46-4A52-8FA2-9151B512E639}" destId="{66C906E0-5615-4040-A91F-10231FA78440}" srcOrd="0" destOrd="0" presId="urn:microsoft.com/office/officeart/2005/8/layout/list1"/>
    <dgm:cxn modelId="{875865F9-49A5-45CD-BDB3-3ADAAC59E629}" type="presParOf" srcId="{D211C0E5-0D46-4A52-8FA2-9151B512E639}" destId="{FA1E6CBF-8898-4D34-833D-BAEF9E0401AB}" srcOrd="1" destOrd="0" presId="urn:microsoft.com/office/officeart/2005/8/layout/list1"/>
    <dgm:cxn modelId="{52124690-C2A2-4414-A2B2-E12C48031575}" type="presParOf" srcId="{8DBFE3A7-EDC9-43FA-83EE-992AED9CB742}" destId="{CC02F58A-B103-4CC2-B5BD-DC91652A37B5}" srcOrd="41" destOrd="0" presId="urn:microsoft.com/office/officeart/2005/8/layout/list1"/>
    <dgm:cxn modelId="{AF9D53ED-D246-4678-8E72-A3C8F98F63D4}" type="presParOf" srcId="{8DBFE3A7-EDC9-43FA-83EE-992AED9CB742}" destId="{67DADB9E-6FFA-4D92-AD73-6EED7EC8E27C}" srcOrd="42" destOrd="0" presId="urn:microsoft.com/office/officeart/2005/8/layout/list1"/>
    <dgm:cxn modelId="{6CA22EF9-2115-4A47-BD3C-BB4ACF055E73}" type="presParOf" srcId="{8DBFE3A7-EDC9-43FA-83EE-992AED9CB742}" destId="{B1BFCC5E-D668-46B5-A84D-3A2C82E97FF2}" srcOrd="43" destOrd="0" presId="urn:microsoft.com/office/officeart/2005/8/layout/list1"/>
    <dgm:cxn modelId="{90C61BF5-649C-469E-AC42-FD7E5A66166C}" type="presParOf" srcId="{8DBFE3A7-EDC9-43FA-83EE-992AED9CB742}" destId="{D4490989-B7AE-43AD-93C5-EE8FF335CDB5}" srcOrd="44" destOrd="0" presId="urn:microsoft.com/office/officeart/2005/8/layout/list1"/>
    <dgm:cxn modelId="{163D38AC-AEAF-478E-8A38-E34FDB1BFABD}" type="presParOf" srcId="{D4490989-B7AE-43AD-93C5-EE8FF335CDB5}" destId="{BB612133-A457-4322-842C-1F3B82D7EB85}" srcOrd="0" destOrd="0" presId="urn:microsoft.com/office/officeart/2005/8/layout/list1"/>
    <dgm:cxn modelId="{B1A09B0F-E85D-4BC7-B76C-6C37CFD72CC5}" type="presParOf" srcId="{D4490989-B7AE-43AD-93C5-EE8FF335CDB5}" destId="{857B1F3C-C3C7-4D25-8ACA-906754E6293B}" srcOrd="1" destOrd="0" presId="urn:microsoft.com/office/officeart/2005/8/layout/list1"/>
    <dgm:cxn modelId="{AAA52BFC-ED2E-406B-A518-9BFC334195B1}" type="presParOf" srcId="{8DBFE3A7-EDC9-43FA-83EE-992AED9CB742}" destId="{D5487AF8-7336-4940-ADF6-7A6807E5BD2C}" srcOrd="45" destOrd="0" presId="urn:microsoft.com/office/officeart/2005/8/layout/list1"/>
    <dgm:cxn modelId="{41E4832D-FE0A-4F0C-842B-0ABE192F6FEB}" type="presParOf" srcId="{8DBFE3A7-EDC9-43FA-83EE-992AED9CB742}" destId="{903BEA72-0B8D-4F57-ABC8-BBB9E92B56EE}" srcOrd="4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B5CB4-18AE-491D-9D6A-9F09A20BD87E}">
      <dsp:nvSpPr>
        <dsp:cNvPr id="0" name=""/>
        <dsp:cNvSpPr/>
      </dsp:nvSpPr>
      <dsp:spPr>
        <a:xfrm>
          <a:off x="1187354" y="0"/>
          <a:ext cx="9207691" cy="51054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7AF704-D09B-4DB8-9077-90A6EE73944C}">
      <dsp:nvSpPr>
        <dsp:cNvPr id="0" name=""/>
        <dsp:cNvSpPr/>
      </dsp:nvSpPr>
      <dsp:spPr>
        <a:xfrm>
          <a:off x="2744297" y="3523747"/>
          <a:ext cx="212384" cy="21238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CD370-A33B-4214-8780-CDFA58E746E3}">
      <dsp:nvSpPr>
        <dsp:cNvPr id="0" name=""/>
        <dsp:cNvSpPr/>
      </dsp:nvSpPr>
      <dsp:spPr>
        <a:xfrm>
          <a:off x="2850489" y="3629939"/>
          <a:ext cx="1903293" cy="1475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38" tIns="0" rIns="0" bIns="0" numCol="1" spcCol="1270" anchor="t" anchorCtr="0">
          <a:noAutofit/>
        </a:bodyPr>
        <a:lstStyle/>
        <a:p>
          <a:pPr lvl="0" algn="l" defTabSz="1155700">
            <a:lnSpc>
              <a:spcPct val="90000"/>
            </a:lnSpc>
            <a:spcBef>
              <a:spcPct val="0"/>
            </a:spcBef>
            <a:spcAft>
              <a:spcPct val="35000"/>
            </a:spcAft>
          </a:pPr>
          <a:r>
            <a:rPr lang="en-US" sz="2600" kern="1200" dirty="0" smtClean="0"/>
            <a:t>Established in </a:t>
          </a:r>
          <a:r>
            <a:rPr lang="en-US" sz="2600" kern="1200" dirty="0" smtClean="0">
              <a:effectLst/>
            </a:rPr>
            <a:t>2001-2002 with Intake of 60</a:t>
          </a:r>
          <a:endParaRPr lang="en-US" sz="2600" kern="1200" dirty="0"/>
        </a:p>
      </dsp:txBody>
      <dsp:txXfrm>
        <a:off x="2850489" y="3629939"/>
        <a:ext cx="1903293" cy="1475460"/>
      </dsp:txXfrm>
    </dsp:sp>
    <dsp:sp modelId="{B79528B3-2D30-4783-904D-B58F128B4F1A}">
      <dsp:nvSpPr>
        <dsp:cNvPr id="0" name=""/>
        <dsp:cNvSpPr/>
      </dsp:nvSpPr>
      <dsp:spPr>
        <a:xfrm>
          <a:off x="4619000" y="2136099"/>
          <a:ext cx="383926" cy="3839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257C3F-19A1-4C49-AADC-3344DD6F53D7}">
      <dsp:nvSpPr>
        <dsp:cNvPr id="0" name=""/>
        <dsp:cNvSpPr/>
      </dsp:nvSpPr>
      <dsp:spPr>
        <a:xfrm>
          <a:off x="4810963" y="2328062"/>
          <a:ext cx="1960473" cy="277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34" tIns="0" rIns="0" bIns="0" numCol="1" spcCol="1270" anchor="t" anchorCtr="0">
          <a:noAutofit/>
        </a:bodyPr>
        <a:lstStyle/>
        <a:p>
          <a:pPr lvl="0" algn="l" defTabSz="1155700">
            <a:lnSpc>
              <a:spcPct val="90000"/>
            </a:lnSpc>
            <a:spcBef>
              <a:spcPct val="0"/>
            </a:spcBef>
            <a:spcAft>
              <a:spcPct val="35000"/>
            </a:spcAft>
          </a:pPr>
          <a:r>
            <a:rPr lang="en-US" sz="2600" kern="1200" dirty="0" smtClean="0"/>
            <a:t>Intake increased to 120 in 2003</a:t>
          </a:r>
        </a:p>
        <a:p>
          <a:pPr lvl="0" algn="l" defTabSz="1155700">
            <a:lnSpc>
              <a:spcPct val="90000"/>
            </a:lnSpc>
            <a:spcBef>
              <a:spcPct val="0"/>
            </a:spcBef>
            <a:spcAft>
              <a:spcPct val="35000"/>
            </a:spcAft>
          </a:pPr>
          <a:r>
            <a:rPr lang="en-US" sz="2600" kern="1200" dirty="0" smtClean="0"/>
            <a:t>Current Lateral Entry (20% of Intake UG)</a:t>
          </a:r>
          <a:endParaRPr lang="en-US" sz="2600" kern="1200" dirty="0"/>
        </a:p>
      </dsp:txBody>
      <dsp:txXfrm>
        <a:off x="4810963" y="2328062"/>
        <a:ext cx="1960473" cy="2777337"/>
      </dsp:txXfrm>
    </dsp:sp>
    <dsp:sp modelId="{9CD2C073-FD7C-4DF9-BDB7-D4A96CCADE87}">
      <dsp:nvSpPr>
        <dsp:cNvPr id="0" name=""/>
        <dsp:cNvSpPr/>
      </dsp:nvSpPr>
      <dsp:spPr>
        <a:xfrm>
          <a:off x="6873544" y="1291666"/>
          <a:ext cx="530961" cy="53096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ADE6B-4453-46C6-BCF7-CB6372A3876A}">
      <dsp:nvSpPr>
        <dsp:cNvPr id="0" name=""/>
        <dsp:cNvSpPr/>
      </dsp:nvSpPr>
      <dsp:spPr>
        <a:xfrm>
          <a:off x="7139025" y="1557146"/>
          <a:ext cx="1960473" cy="3548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346" tIns="0" rIns="0" bIns="0" numCol="1" spcCol="1270" anchor="t" anchorCtr="0">
          <a:noAutofit/>
        </a:bodyPr>
        <a:lstStyle/>
        <a:p>
          <a:pPr lvl="0" algn="l" defTabSz="1155700">
            <a:lnSpc>
              <a:spcPct val="90000"/>
            </a:lnSpc>
            <a:spcBef>
              <a:spcPct val="0"/>
            </a:spcBef>
            <a:spcAft>
              <a:spcPct val="35000"/>
            </a:spcAft>
          </a:pPr>
          <a:r>
            <a:rPr lang="en-US" sz="2600" kern="1200" dirty="0" smtClean="0"/>
            <a:t>PG IT Started in AY 2011-2012 with 18 Intake</a:t>
          </a:r>
          <a:endParaRPr lang="en-US" sz="2600" kern="1200" dirty="0"/>
        </a:p>
      </dsp:txBody>
      <dsp:txXfrm>
        <a:off x="7139025" y="1557146"/>
        <a:ext cx="1960473" cy="35482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9B15B-EA26-4106-A4FE-96C1C001AA60}">
      <dsp:nvSpPr>
        <dsp:cNvPr id="0" name=""/>
        <dsp:cNvSpPr/>
      </dsp:nvSpPr>
      <dsp:spPr>
        <a:xfrm rot="5400000">
          <a:off x="4062555" y="105763"/>
          <a:ext cx="1617837" cy="1407518"/>
        </a:xfrm>
        <a:prstGeom prst="hexagon">
          <a:avLst>
            <a:gd name="adj" fmla="val 25000"/>
            <a:gd name="vf" fmla="val 115470"/>
          </a:avLst>
        </a:prstGeom>
        <a:solidFill>
          <a:schemeClr val="accent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RvA Accreditation Under ISO</a:t>
          </a:r>
          <a:endParaRPr lang="en-US" sz="1600" b="1" kern="1200" dirty="0"/>
        </a:p>
      </dsp:txBody>
      <dsp:txXfrm rot="-5400000">
        <a:off x="4387052" y="252717"/>
        <a:ext cx="968842" cy="1113611"/>
      </dsp:txXfrm>
    </dsp:sp>
    <dsp:sp modelId="{329206DD-647F-4E60-8815-F6F0741723F3}">
      <dsp:nvSpPr>
        <dsp:cNvPr id="0" name=""/>
        <dsp:cNvSpPr/>
      </dsp:nvSpPr>
      <dsp:spPr>
        <a:xfrm>
          <a:off x="5617944" y="324171"/>
          <a:ext cx="1805506" cy="970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n-US" sz="1200" kern="1200" dirty="0"/>
        </a:p>
      </dsp:txBody>
      <dsp:txXfrm>
        <a:off x="5617944" y="324171"/>
        <a:ext cx="1805506" cy="970702"/>
      </dsp:txXfrm>
    </dsp:sp>
    <dsp:sp modelId="{7511B6E1-F49B-4CF4-9146-40E4031CAC90}">
      <dsp:nvSpPr>
        <dsp:cNvPr id="0" name=""/>
        <dsp:cNvSpPr/>
      </dsp:nvSpPr>
      <dsp:spPr>
        <a:xfrm rot="5400000">
          <a:off x="2542435" y="105763"/>
          <a:ext cx="1617837" cy="1407518"/>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kern="1200" dirty="0" smtClean="0">
              <a:effectLst/>
            </a:rPr>
            <a:t>2005</a:t>
          </a:r>
          <a:endParaRPr lang="en-US" sz="3600" kern="1200" dirty="0"/>
        </a:p>
      </dsp:txBody>
      <dsp:txXfrm rot="-5400000">
        <a:off x="2866932" y="252717"/>
        <a:ext cx="968842" cy="1113611"/>
      </dsp:txXfrm>
    </dsp:sp>
    <dsp:sp modelId="{4EFAA3C7-D774-40C6-861F-1F9EF4DBFE75}">
      <dsp:nvSpPr>
        <dsp:cNvPr id="0" name=""/>
        <dsp:cNvSpPr/>
      </dsp:nvSpPr>
      <dsp:spPr>
        <a:xfrm rot="5400000">
          <a:off x="3299583" y="1478983"/>
          <a:ext cx="1617837" cy="1407518"/>
        </a:xfrm>
        <a:prstGeom prst="hexagon">
          <a:avLst>
            <a:gd name="adj" fmla="val 25000"/>
            <a:gd name="vf" fmla="val 115470"/>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NBA </a:t>
          </a:r>
          <a:r>
            <a:rPr lang="en-US" sz="1200" b="1" kern="1200" dirty="0" smtClean="0"/>
            <a:t>Accreditation for  Three Years</a:t>
          </a:r>
          <a:endParaRPr lang="en-US" sz="1200" b="1" kern="1200" dirty="0"/>
        </a:p>
      </dsp:txBody>
      <dsp:txXfrm rot="-5400000">
        <a:off x="3624080" y="1625937"/>
        <a:ext cx="968842" cy="1113611"/>
      </dsp:txXfrm>
    </dsp:sp>
    <dsp:sp modelId="{2621E822-F681-4B13-AD55-E8053C58E5AE}">
      <dsp:nvSpPr>
        <dsp:cNvPr id="0" name=""/>
        <dsp:cNvSpPr/>
      </dsp:nvSpPr>
      <dsp:spPr>
        <a:xfrm>
          <a:off x="1599236" y="1697392"/>
          <a:ext cx="1747264" cy="970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endParaRPr lang="en-US" sz="1800" kern="1200" dirty="0"/>
        </a:p>
      </dsp:txBody>
      <dsp:txXfrm>
        <a:off x="1599236" y="1697392"/>
        <a:ext cx="1747264" cy="970702"/>
      </dsp:txXfrm>
    </dsp:sp>
    <dsp:sp modelId="{25B31D99-6D5E-43E8-9A2D-BD7236100B1F}">
      <dsp:nvSpPr>
        <dsp:cNvPr id="0" name=""/>
        <dsp:cNvSpPr/>
      </dsp:nvSpPr>
      <dsp:spPr>
        <a:xfrm rot="5400000">
          <a:off x="4819703" y="1478983"/>
          <a:ext cx="1617837" cy="1407518"/>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2011</a:t>
          </a:r>
          <a:endParaRPr lang="en-US" sz="2000" kern="1200" dirty="0"/>
        </a:p>
      </dsp:txBody>
      <dsp:txXfrm rot="-5400000">
        <a:off x="5144200" y="1625937"/>
        <a:ext cx="968842" cy="1113611"/>
      </dsp:txXfrm>
    </dsp:sp>
    <dsp:sp modelId="{760B38F8-164A-419E-8E1B-618ED3D19874}">
      <dsp:nvSpPr>
        <dsp:cNvPr id="0" name=""/>
        <dsp:cNvSpPr/>
      </dsp:nvSpPr>
      <dsp:spPr>
        <a:xfrm rot="5400000">
          <a:off x="4062555" y="2852204"/>
          <a:ext cx="1617837" cy="1407518"/>
        </a:xfrm>
        <a:prstGeom prst="hexagon">
          <a:avLst>
            <a:gd name="adj" fmla="val 25000"/>
            <a:gd name="vf" fmla="val 115470"/>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AICTE CII </a:t>
          </a:r>
          <a:r>
            <a:rPr lang="en-US" sz="1400" b="1" kern="1200" dirty="0" smtClean="0"/>
            <a:t>Gradation as HIGH in 3i</a:t>
          </a:r>
          <a:endParaRPr lang="en-US" sz="1400" b="1" kern="1200" dirty="0"/>
        </a:p>
      </dsp:txBody>
      <dsp:txXfrm rot="-5400000">
        <a:off x="4387052" y="2999158"/>
        <a:ext cx="968842" cy="1113611"/>
      </dsp:txXfrm>
    </dsp:sp>
    <dsp:sp modelId="{8821E281-4B69-4002-8E8B-93C5D58937C1}">
      <dsp:nvSpPr>
        <dsp:cNvPr id="0" name=""/>
        <dsp:cNvSpPr/>
      </dsp:nvSpPr>
      <dsp:spPr>
        <a:xfrm>
          <a:off x="5617944" y="3070612"/>
          <a:ext cx="1805506" cy="970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n-US" sz="1200" kern="1200" dirty="0"/>
        </a:p>
      </dsp:txBody>
      <dsp:txXfrm>
        <a:off x="5617944" y="3070612"/>
        <a:ext cx="1805506" cy="970702"/>
      </dsp:txXfrm>
    </dsp:sp>
    <dsp:sp modelId="{268D6EDE-51C2-4863-A816-24F2FAA6BB9E}">
      <dsp:nvSpPr>
        <dsp:cNvPr id="0" name=""/>
        <dsp:cNvSpPr/>
      </dsp:nvSpPr>
      <dsp:spPr>
        <a:xfrm rot="5400000">
          <a:off x="2542435" y="2852204"/>
          <a:ext cx="1617837" cy="1407518"/>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2013</a:t>
          </a:r>
          <a:endParaRPr lang="en-US" sz="3600" kern="1200" dirty="0"/>
        </a:p>
      </dsp:txBody>
      <dsp:txXfrm rot="-5400000">
        <a:off x="2866932" y="2999158"/>
        <a:ext cx="968842" cy="1113611"/>
      </dsp:txXfrm>
    </dsp:sp>
    <dsp:sp modelId="{D00250F5-1597-45C5-9DE6-F9291B17477F}">
      <dsp:nvSpPr>
        <dsp:cNvPr id="0" name=""/>
        <dsp:cNvSpPr/>
      </dsp:nvSpPr>
      <dsp:spPr>
        <a:xfrm rot="5400000">
          <a:off x="3299583" y="4225424"/>
          <a:ext cx="1617837" cy="1407518"/>
        </a:xfrm>
        <a:prstGeom prst="hexagon">
          <a:avLst>
            <a:gd name="adj" fmla="val 25000"/>
            <a:gd name="vf" fmla="val 115470"/>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Industry Accreditation for Placement	</a:t>
          </a:r>
        </a:p>
      </dsp:txBody>
      <dsp:txXfrm rot="-5400000">
        <a:off x="3624080" y="4372378"/>
        <a:ext cx="968842" cy="1113611"/>
      </dsp:txXfrm>
    </dsp:sp>
    <dsp:sp modelId="{C011DCC6-6E01-4922-9448-550E71F8982B}">
      <dsp:nvSpPr>
        <dsp:cNvPr id="0" name=""/>
        <dsp:cNvSpPr/>
      </dsp:nvSpPr>
      <dsp:spPr>
        <a:xfrm>
          <a:off x="1599236" y="4443832"/>
          <a:ext cx="1747264" cy="970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endParaRPr lang="en-US" sz="1600" kern="1200" dirty="0" smtClean="0"/>
        </a:p>
      </dsp:txBody>
      <dsp:txXfrm>
        <a:off x="1599236" y="4443832"/>
        <a:ext cx="1747264" cy="970702"/>
      </dsp:txXfrm>
    </dsp:sp>
    <dsp:sp modelId="{6A71DC89-A326-4E89-A862-0D78F567B710}">
      <dsp:nvSpPr>
        <dsp:cNvPr id="0" name=""/>
        <dsp:cNvSpPr/>
      </dsp:nvSpPr>
      <dsp:spPr>
        <a:xfrm rot="5400000">
          <a:off x="4819703" y="4225424"/>
          <a:ext cx="1617837" cy="1407518"/>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effectLst/>
            </a:rPr>
            <a:t>Accenture, Infosys, TCS, L&amp;T InfoTech </a:t>
          </a:r>
          <a:endParaRPr lang="en-US" sz="1600" kern="1200" dirty="0"/>
        </a:p>
      </dsp:txBody>
      <dsp:txXfrm rot="-5400000">
        <a:off x="5144200" y="4372378"/>
        <a:ext cx="968842" cy="1113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D6D7D-CE67-4E19-8F5D-24F9F6709774}">
      <dsp:nvSpPr>
        <dsp:cNvPr id="0" name=""/>
        <dsp:cNvSpPr/>
      </dsp:nvSpPr>
      <dsp:spPr>
        <a:xfrm>
          <a:off x="0" y="381027"/>
          <a:ext cx="10653215" cy="453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CD115-C318-4629-A5E2-1E202E0FAA5A}">
      <dsp:nvSpPr>
        <dsp:cNvPr id="0" name=""/>
        <dsp:cNvSpPr/>
      </dsp:nvSpPr>
      <dsp:spPr>
        <a:xfrm>
          <a:off x="532660" y="115347"/>
          <a:ext cx="7457250" cy="5313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66" tIns="0" rIns="281866" bIns="0" numCol="1" spcCol="1270" anchor="ctr" anchorCtr="0">
          <a:noAutofit/>
        </a:bodyPr>
        <a:lstStyle/>
        <a:p>
          <a:pPr lvl="0" algn="l" defTabSz="711200">
            <a:lnSpc>
              <a:spcPct val="90000"/>
            </a:lnSpc>
            <a:spcBef>
              <a:spcPct val="0"/>
            </a:spcBef>
            <a:spcAft>
              <a:spcPct val="35000"/>
            </a:spcAft>
          </a:pPr>
          <a:r>
            <a:rPr lang="en-US" sz="1600" kern="1200" smtClean="0"/>
            <a:t>Infosys : CC, Industry Electives, FEP, Conference Sponsorship .</a:t>
          </a:r>
          <a:endParaRPr lang="en-US" sz="1600" kern="1200"/>
        </a:p>
      </dsp:txBody>
      <dsp:txXfrm>
        <a:off x="558599" y="141286"/>
        <a:ext cx="7405372" cy="479482"/>
      </dsp:txXfrm>
    </dsp:sp>
    <dsp:sp modelId="{938123CD-B136-4176-9398-A88F4D6CF783}">
      <dsp:nvSpPr>
        <dsp:cNvPr id="0" name=""/>
        <dsp:cNvSpPr/>
      </dsp:nvSpPr>
      <dsp:spPr>
        <a:xfrm>
          <a:off x="0" y="1197507"/>
          <a:ext cx="10653215" cy="453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BA7F7B-1EDD-4C8A-B732-BA1D62934F34}">
      <dsp:nvSpPr>
        <dsp:cNvPr id="0" name=""/>
        <dsp:cNvSpPr/>
      </dsp:nvSpPr>
      <dsp:spPr>
        <a:xfrm>
          <a:off x="532660" y="931827"/>
          <a:ext cx="7457250" cy="5313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66" tIns="0" rIns="281866" bIns="0" numCol="1" spcCol="1270" anchor="ctr" anchorCtr="0">
          <a:noAutofit/>
        </a:bodyPr>
        <a:lstStyle/>
        <a:p>
          <a:pPr lvl="0" algn="l" defTabSz="711200">
            <a:lnSpc>
              <a:spcPct val="90000"/>
            </a:lnSpc>
            <a:spcBef>
              <a:spcPct val="0"/>
            </a:spcBef>
            <a:spcAft>
              <a:spcPct val="35000"/>
            </a:spcAft>
          </a:pPr>
          <a:r>
            <a:rPr lang="en-US" sz="1600" kern="1200" smtClean="0"/>
            <a:t>Accenture: HSFP, Radio Jockey, Innovation Center, Conference Sponsorship .</a:t>
          </a:r>
          <a:endParaRPr lang="en-US" sz="1600" kern="1200" dirty="0" smtClean="0"/>
        </a:p>
      </dsp:txBody>
      <dsp:txXfrm>
        <a:off x="558599" y="957766"/>
        <a:ext cx="7405372" cy="479482"/>
      </dsp:txXfrm>
    </dsp:sp>
    <dsp:sp modelId="{6B665B33-D8E3-4E17-8C20-988B83770157}">
      <dsp:nvSpPr>
        <dsp:cNvPr id="0" name=""/>
        <dsp:cNvSpPr/>
      </dsp:nvSpPr>
      <dsp:spPr>
        <a:xfrm>
          <a:off x="0" y="2013987"/>
          <a:ext cx="10653215" cy="4536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0C7218-FA6E-4851-8DC4-8C4935C1CC33}">
      <dsp:nvSpPr>
        <dsp:cNvPr id="0" name=""/>
        <dsp:cNvSpPr/>
      </dsp:nvSpPr>
      <dsp:spPr>
        <a:xfrm>
          <a:off x="532660" y="1748307"/>
          <a:ext cx="7457250" cy="5313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66" tIns="0" rIns="281866" bIns="0" numCol="1" spcCol="1270" anchor="ctr" anchorCtr="0">
          <a:noAutofit/>
        </a:bodyPr>
        <a:lstStyle/>
        <a:p>
          <a:pPr lvl="0" algn="l" defTabSz="711200">
            <a:lnSpc>
              <a:spcPct val="90000"/>
            </a:lnSpc>
            <a:spcBef>
              <a:spcPct val="0"/>
            </a:spcBef>
            <a:spcAft>
              <a:spcPct val="35000"/>
            </a:spcAft>
          </a:pPr>
          <a:r>
            <a:rPr lang="en-US" sz="1600" kern="1200" smtClean="0"/>
            <a:t>Persistent: Symposium, Persistent TPO meet, Student BE Project, Local IV by invitation, Conference Sponsorship &amp; invited talk, Resource person for IOW etc.</a:t>
          </a:r>
          <a:endParaRPr lang="en-US" sz="1600" kern="1200" dirty="0" smtClean="0"/>
        </a:p>
      </dsp:txBody>
      <dsp:txXfrm>
        <a:off x="558599" y="1774246"/>
        <a:ext cx="7405372" cy="479482"/>
      </dsp:txXfrm>
    </dsp:sp>
    <dsp:sp modelId="{9244A7A3-3F47-4526-B860-A2C3F8AFED3A}">
      <dsp:nvSpPr>
        <dsp:cNvPr id="0" name=""/>
        <dsp:cNvSpPr/>
      </dsp:nvSpPr>
      <dsp:spPr>
        <a:xfrm>
          <a:off x="0" y="2830467"/>
          <a:ext cx="10653215" cy="4536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F56473-8F06-4DC3-8E9D-C01679968FE5}">
      <dsp:nvSpPr>
        <dsp:cNvPr id="0" name=""/>
        <dsp:cNvSpPr/>
      </dsp:nvSpPr>
      <dsp:spPr>
        <a:xfrm>
          <a:off x="532660" y="2564787"/>
          <a:ext cx="7457250" cy="5313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66" tIns="0" rIns="281866" bIns="0" numCol="1" spcCol="1270" anchor="ctr" anchorCtr="0">
          <a:noAutofit/>
        </a:bodyPr>
        <a:lstStyle/>
        <a:p>
          <a:pPr lvl="0" algn="l" defTabSz="711200">
            <a:lnSpc>
              <a:spcPct val="90000"/>
            </a:lnSpc>
            <a:spcBef>
              <a:spcPct val="0"/>
            </a:spcBef>
            <a:spcAft>
              <a:spcPct val="35000"/>
            </a:spcAft>
          </a:pPr>
          <a:r>
            <a:rPr lang="en-US" sz="1600" kern="1200" smtClean="0"/>
            <a:t>Microsoft : Microsoft Student Associate Program, MSN Academic Alliance</a:t>
          </a:r>
          <a:endParaRPr lang="en-US" sz="1600" kern="1200" dirty="0" smtClean="0"/>
        </a:p>
      </dsp:txBody>
      <dsp:txXfrm>
        <a:off x="558599" y="2590726"/>
        <a:ext cx="7405372" cy="479482"/>
      </dsp:txXfrm>
    </dsp:sp>
    <dsp:sp modelId="{9E89E662-2E1C-4D45-BAE2-E6B2A4FDA8A0}">
      <dsp:nvSpPr>
        <dsp:cNvPr id="0" name=""/>
        <dsp:cNvSpPr/>
      </dsp:nvSpPr>
      <dsp:spPr>
        <a:xfrm>
          <a:off x="0" y="3646947"/>
          <a:ext cx="10653215" cy="453600"/>
        </a:xfrm>
        <a:prstGeom prst="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3F9C0-1CD4-4A68-8938-0B2DC7E23155}">
      <dsp:nvSpPr>
        <dsp:cNvPr id="0" name=""/>
        <dsp:cNvSpPr/>
      </dsp:nvSpPr>
      <dsp:spPr>
        <a:xfrm>
          <a:off x="532660" y="3381267"/>
          <a:ext cx="7457250" cy="53136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66" tIns="0" rIns="281866" bIns="0" numCol="1" spcCol="1270" anchor="ctr" anchorCtr="0">
          <a:noAutofit/>
        </a:bodyPr>
        <a:lstStyle/>
        <a:p>
          <a:pPr lvl="0" algn="l" defTabSz="711200">
            <a:lnSpc>
              <a:spcPct val="90000"/>
            </a:lnSpc>
            <a:spcBef>
              <a:spcPct val="0"/>
            </a:spcBef>
            <a:spcAft>
              <a:spcPct val="35000"/>
            </a:spcAft>
          </a:pPr>
          <a:r>
            <a:rPr lang="en-US" sz="1600" kern="1200" smtClean="0"/>
            <a:t>TCS : Resource person in SDP, Conference, IOW.</a:t>
          </a:r>
          <a:endParaRPr lang="en-US" sz="1600" kern="1200" dirty="0" smtClean="0"/>
        </a:p>
      </dsp:txBody>
      <dsp:txXfrm>
        <a:off x="558599" y="3407206"/>
        <a:ext cx="7405372" cy="479482"/>
      </dsp:txXfrm>
    </dsp:sp>
    <dsp:sp modelId="{493B3A6F-C43E-48DD-ABC2-68174D79CFB4}">
      <dsp:nvSpPr>
        <dsp:cNvPr id="0" name=""/>
        <dsp:cNvSpPr/>
      </dsp:nvSpPr>
      <dsp:spPr>
        <a:xfrm>
          <a:off x="0" y="4463427"/>
          <a:ext cx="10653215" cy="453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9C0CEC-06BE-4A8E-A76C-A2D71F933203}">
      <dsp:nvSpPr>
        <dsp:cNvPr id="0" name=""/>
        <dsp:cNvSpPr/>
      </dsp:nvSpPr>
      <dsp:spPr>
        <a:xfrm>
          <a:off x="532660" y="4197747"/>
          <a:ext cx="7457250" cy="5313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66" tIns="0" rIns="281866" bIns="0" numCol="1" spcCol="1270" anchor="ctr" anchorCtr="0">
          <a:noAutofit/>
        </a:bodyPr>
        <a:lstStyle/>
        <a:p>
          <a:pPr lvl="0" algn="l" defTabSz="711200">
            <a:lnSpc>
              <a:spcPct val="90000"/>
            </a:lnSpc>
            <a:spcBef>
              <a:spcPct val="0"/>
            </a:spcBef>
            <a:spcAft>
              <a:spcPct val="35000"/>
            </a:spcAft>
          </a:pPr>
          <a:r>
            <a:rPr lang="en-US" sz="1600" kern="1200" smtClean="0"/>
            <a:t>And many more..</a:t>
          </a:r>
          <a:endParaRPr lang="en-US" sz="1600" kern="1200" dirty="0" smtClean="0"/>
        </a:p>
      </dsp:txBody>
      <dsp:txXfrm>
        <a:off x="558599" y="4223686"/>
        <a:ext cx="7405372"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57477-1EEB-4287-B932-214B7A62C9A3}">
      <dsp:nvSpPr>
        <dsp:cNvPr id="0" name=""/>
        <dsp:cNvSpPr/>
      </dsp:nvSpPr>
      <dsp:spPr>
        <a:xfrm rot="5400000">
          <a:off x="278588" y="2417429"/>
          <a:ext cx="827276" cy="137656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4A5646-63D2-423D-BE9D-0C02011A35CC}">
      <dsp:nvSpPr>
        <dsp:cNvPr id="0" name=""/>
        <dsp:cNvSpPr/>
      </dsp:nvSpPr>
      <dsp:spPr>
        <a:xfrm>
          <a:off x="140495" y="2828726"/>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Irrespective of Market trends &amp; Condition, the department is able to attract students and fill up all the seats.</a:t>
          </a:r>
          <a:endParaRPr lang="en-US" sz="1600" kern="1200" dirty="0"/>
        </a:p>
      </dsp:txBody>
      <dsp:txXfrm>
        <a:off x="140495" y="2828726"/>
        <a:ext cx="1242773" cy="1089364"/>
      </dsp:txXfrm>
    </dsp:sp>
    <dsp:sp modelId="{1A801759-29CD-43C3-B1CE-D22FB700DAD4}">
      <dsp:nvSpPr>
        <dsp:cNvPr id="0" name=""/>
        <dsp:cNvSpPr/>
      </dsp:nvSpPr>
      <dsp:spPr>
        <a:xfrm>
          <a:off x="1148783" y="2316084"/>
          <a:ext cx="234485" cy="234485"/>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AD4AF-F7D5-40DC-B3F1-803ADFAB22C1}">
      <dsp:nvSpPr>
        <dsp:cNvPr id="0" name=""/>
        <dsp:cNvSpPr/>
      </dsp:nvSpPr>
      <dsp:spPr>
        <a:xfrm rot="5400000">
          <a:off x="1799986" y="2040957"/>
          <a:ext cx="827276" cy="137656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F035BE-9127-4306-8A81-815D3AC39842}">
      <dsp:nvSpPr>
        <dsp:cNvPr id="0" name=""/>
        <dsp:cNvSpPr/>
      </dsp:nvSpPr>
      <dsp:spPr>
        <a:xfrm>
          <a:off x="1661893" y="2452255"/>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Consistent result above 90% with success rate 80%.</a:t>
          </a:r>
        </a:p>
      </dsp:txBody>
      <dsp:txXfrm>
        <a:off x="1661893" y="2452255"/>
        <a:ext cx="1242773" cy="1089364"/>
      </dsp:txXfrm>
    </dsp:sp>
    <dsp:sp modelId="{4CA398E1-1BF3-4827-AA19-A122958F29F5}">
      <dsp:nvSpPr>
        <dsp:cNvPr id="0" name=""/>
        <dsp:cNvSpPr/>
      </dsp:nvSpPr>
      <dsp:spPr>
        <a:xfrm>
          <a:off x="2670181" y="1939613"/>
          <a:ext cx="234485" cy="234485"/>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F32AB-077C-40F2-9D46-BB720BFE2FDD}">
      <dsp:nvSpPr>
        <dsp:cNvPr id="0" name=""/>
        <dsp:cNvSpPr/>
      </dsp:nvSpPr>
      <dsp:spPr>
        <a:xfrm rot="5400000">
          <a:off x="3321384" y="1664486"/>
          <a:ext cx="827276" cy="137656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EF7F36-C224-493D-85B9-DB8AB0E1B04A}">
      <dsp:nvSpPr>
        <dsp:cNvPr id="0" name=""/>
        <dsp:cNvSpPr/>
      </dsp:nvSpPr>
      <dsp:spPr>
        <a:xfrm>
          <a:off x="3183291" y="2075783"/>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t>Consistent placement record , and is above75% out of  eligible students.</a:t>
          </a:r>
          <a:endParaRPr lang="en-US" sz="1600" kern="1200" dirty="0" smtClean="0"/>
        </a:p>
      </dsp:txBody>
      <dsp:txXfrm>
        <a:off x="3183291" y="2075783"/>
        <a:ext cx="1242773" cy="1089364"/>
      </dsp:txXfrm>
    </dsp:sp>
    <dsp:sp modelId="{49184AFE-858C-4DB7-9E36-D456E5A134E3}">
      <dsp:nvSpPr>
        <dsp:cNvPr id="0" name=""/>
        <dsp:cNvSpPr/>
      </dsp:nvSpPr>
      <dsp:spPr>
        <a:xfrm>
          <a:off x="4191579" y="1563141"/>
          <a:ext cx="234485" cy="234485"/>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57895-6F08-4768-8EF5-91139924F4D5}">
      <dsp:nvSpPr>
        <dsp:cNvPr id="0" name=""/>
        <dsp:cNvSpPr/>
      </dsp:nvSpPr>
      <dsp:spPr>
        <a:xfrm rot="5400000">
          <a:off x="4842782" y="1288014"/>
          <a:ext cx="827276" cy="137656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D183C6-86AF-43A2-80A6-E44BD36FA990}">
      <dsp:nvSpPr>
        <dsp:cNvPr id="0" name=""/>
        <dsp:cNvSpPr/>
      </dsp:nvSpPr>
      <dsp:spPr>
        <a:xfrm>
          <a:off x="4704689" y="1699312"/>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Three toppers and one rank holder since 2005</a:t>
          </a:r>
        </a:p>
      </dsp:txBody>
      <dsp:txXfrm>
        <a:off x="4704689" y="1699312"/>
        <a:ext cx="1242773" cy="1089364"/>
      </dsp:txXfrm>
    </dsp:sp>
    <dsp:sp modelId="{94DA203A-F428-4074-BB66-4571AEDE612C}">
      <dsp:nvSpPr>
        <dsp:cNvPr id="0" name=""/>
        <dsp:cNvSpPr/>
      </dsp:nvSpPr>
      <dsp:spPr>
        <a:xfrm>
          <a:off x="5712978" y="1186670"/>
          <a:ext cx="234485" cy="234485"/>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BAD5E0-B6EB-4155-9403-60EB91611DB8}">
      <dsp:nvSpPr>
        <dsp:cNvPr id="0" name=""/>
        <dsp:cNvSpPr/>
      </dsp:nvSpPr>
      <dsp:spPr>
        <a:xfrm rot="5400000">
          <a:off x="6364180" y="911543"/>
          <a:ext cx="827276" cy="137656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4D520-9525-4998-9133-4F763D1C6D90}">
      <dsp:nvSpPr>
        <dsp:cNvPr id="0" name=""/>
        <dsp:cNvSpPr/>
      </dsp:nvSpPr>
      <dsp:spPr>
        <a:xfrm>
          <a:off x="6226087" y="1322840"/>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100 % faculty is PG.</a:t>
          </a:r>
        </a:p>
      </dsp:txBody>
      <dsp:txXfrm>
        <a:off x="6226087" y="1322840"/>
        <a:ext cx="1242773" cy="1089364"/>
      </dsp:txXfrm>
    </dsp:sp>
    <dsp:sp modelId="{8132DCA5-EA93-4A7E-8FD3-6172A2F3EFB6}">
      <dsp:nvSpPr>
        <dsp:cNvPr id="0" name=""/>
        <dsp:cNvSpPr/>
      </dsp:nvSpPr>
      <dsp:spPr>
        <a:xfrm>
          <a:off x="7234376" y="810198"/>
          <a:ext cx="234485" cy="234485"/>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25316-EA0B-4810-85C6-CC0E348441B2}">
      <dsp:nvSpPr>
        <dsp:cNvPr id="0" name=""/>
        <dsp:cNvSpPr/>
      </dsp:nvSpPr>
      <dsp:spPr>
        <a:xfrm rot="5400000">
          <a:off x="7885578" y="535071"/>
          <a:ext cx="827276" cy="137656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27CEFA-709D-4871-AD48-DCF0B41C2106}">
      <dsp:nvSpPr>
        <dsp:cNvPr id="0" name=""/>
        <dsp:cNvSpPr/>
      </dsp:nvSpPr>
      <dsp:spPr>
        <a:xfrm>
          <a:off x="7747485" y="946369"/>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t>48% faculty have experience higher than 5 years in TCET &amp; 52% faculty have more than 5 years as a whole.</a:t>
          </a:r>
          <a:endParaRPr lang="en-US" sz="1600" kern="1200" dirty="0" smtClean="0"/>
        </a:p>
      </dsp:txBody>
      <dsp:txXfrm>
        <a:off x="7747485" y="946369"/>
        <a:ext cx="1242773" cy="1089364"/>
      </dsp:txXfrm>
    </dsp:sp>
    <dsp:sp modelId="{FC2AB236-FFEF-4259-8FB4-B05BE3FCCD48}">
      <dsp:nvSpPr>
        <dsp:cNvPr id="0" name=""/>
        <dsp:cNvSpPr/>
      </dsp:nvSpPr>
      <dsp:spPr>
        <a:xfrm>
          <a:off x="8755774" y="433727"/>
          <a:ext cx="234485" cy="234485"/>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69F3E-817F-4915-8E79-91167AE2F25E}">
      <dsp:nvSpPr>
        <dsp:cNvPr id="0" name=""/>
        <dsp:cNvSpPr/>
      </dsp:nvSpPr>
      <dsp:spPr>
        <a:xfrm rot="5400000">
          <a:off x="9406977" y="158600"/>
          <a:ext cx="827276" cy="137656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F35C00-B2F1-4F6C-BADE-4E184BA6D261}">
      <dsp:nvSpPr>
        <dsp:cNvPr id="0" name=""/>
        <dsp:cNvSpPr/>
      </dsp:nvSpPr>
      <dsp:spPr>
        <a:xfrm>
          <a:off x="9268884" y="569898"/>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t>Ranked high in 3i survey conducted by AICTE-CII in AY 2013-2014 and also participated for the current year survey (results awaited).</a:t>
          </a:r>
          <a:endParaRPr lang="en-US" sz="1600" kern="1200" dirty="0" smtClean="0"/>
        </a:p>
      </dsp:txBody>
      <dsp:txXfrm>
        <a:off x="9268884" y="569898"/>
        <a:ext cx="1242773" cy="1089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8209F-18BA-49BC-B560-2004B309AC86}">
      <dsp:nvSpPr>
        <dsp:cNvPr id="0" name=""/>
        <dsp:cNvSpPr/>
      </dsp:nvSpPr>
      <dsp:spPr>
        <a:xfrm>
          <a:off x="4388875" y="1751799"/>
          <a:ext cx="2226613" cy="1926111"/>
        </a:xfrm>
        <a:prstGeom prst="hexagon">
          <a:avLst>
            <a:gd name="adj" fmla="val 28570"/>
            <a:gd name="vf" fmla="val 115470"/>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HOD / Dy. HOD</a:t>
          </a:r>
          <a:endParaRPr lang="en-US" sz="1800" kern="1200" dirty="0"/>
        </a:p>
      </dsp:txBody>
      <dsp:txXfrm>
        <a:off x="4757856" y="2070983"/>
        <a:ext cx="1488651" cy="1287743"/>
      </dsp:txXfrm>
    </dsp:sp>
    <dsp:sp modelId="{014389CD-943A-45D2-98DD-4B74ED7995A5}">
      <dsp:nvSpPr>
        <dsp:cNvPr id="0" name=""/>
        <dsp:cNvSpPr/>
      </dsp:nvSpPr>
      <dsp:spPr>
        <a:xfrm>
          <a:off x="5783163" y="830285"/>
          <a:ext cx="840094" cy="7238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9F566-602D-44A1-A9B2-92DDB41F81F0}">
      <dsp:nvSpPr>
        <dsp:cNvPr id="0" name=""/>
        <dsp:cNvSpPr/>
      </dsp:nvSpPr>
      <dsp:spPr>
        <a:xfrm>
          <a:off x="4593978" y="0"/>
          <a:ext cx="1824694" cy="1578574"/>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Department Coordinators</a:t>
          </a:r>
          <a:endParaRPr lang="en-US" sz="1400" kern="1200" dirty="0"/>
        </a:p>
      </dsp:txBody>
      <dsp:txXfrm>
        <a:off x="4896369" y="261603"/>
        <a:ext cx="1219912" cy="1055368"/>
      </dsp:txXfrm>
    </dsp:sp>
    <dsp:sp modelId="{17873431-D90F-4E17-9431-D21A7E4BFC01}">
      <dsp:nvSpPr>
        <dsp:cNvPr id="0" name=""/>
        <dsp:cNvSpPr/>
      </dsp:nvSpPr>
      <dsp:spPr>
        <a:xfrm>
          <a:off x="6763619" y="2183505"/>
          <a:ext cx="840094" cy="7238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955B3E-BC2B-4D04-AF8D-B0117F2CD84F}">
      <dsp:nvSpPr>
        <dsp:cNvPr id="0" name=""/>
        <dsp:cNvSpPr/>
      </dsp:nvSpPr>
      <dsp:spPr>
        <a:xfrm>
          <a:off x="6267435" y="970929"/>
          <a:ext cx="1824694" cy="1578574"/>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Class In charge &amp; Teacher Guardian</a:t>
          </a:r>
          <a:endParaRPr lang="en-US" sz="1400" kern="1200" dirty="0"/>
        </a:p>
      </dsp:txBody>
      <dsp:txXfrm>
        <a:off x="6569826" y="1232532"/>
        <a:ext cx="1219912" cy="1055368"/>
      </dsp:txXfrm>
    </dsp:sp>
    <dsp:sp modelId="{87412EF6-27C5-4BCB-80A4-DC4AD6A70C0F}">
      <dsp:nvSpPr>
        <dsp:cNvPr id="0" name=""/>
        <dsp:cNvSpPr/>
      </dsp:nvSpPr>
      <dsp:spPr>
        <a:xfrm>
          <a:off x="6082531" y="3711035"/>
          <a:ext cx="840094" cy="7238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FDF0BA-CC82-4E74-B73A-7E2DE15D99D5}">
      <dsp:nvSpPr>
        <dsp:cNvPr id="0" name=""/>
        <dsp:cNvSpPr/>
      </dsp:nvSpPr>
      <dsp:spPr>
        <a:xfrm>
          <a:off x="6267435" y="2879663"/>
          <a:ext cx="1824694" cy="1578574"/>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Faculty</a:t>
          </a:r>
          <a:endParaRPr lang="en-US" sz="1600" kern="1200" dirty="0"/>
        </a:p>
      </dsp:txBody>
      <dsp:txXfrm>
        <a:off x="6569826" y="3141266"/>
        <a:ext cx="1219912" cy="1055368"/>
      </dsp:txXfrm>
    </dsp:sp>
    <dsp:sp modelId="{966F7665-B60A-4C6B-836B-29E9586BAB52}">
      <dsp:nvSpPr>
        <dsp:cNvPr id="0" name=""/>
        <dsp:cNvSpPr/>
      </dsp:nvSpPr>
      <dsp:spPr>
        <a:xfrm>
          <a:off x="4393019" y="3869599"/>
          <a:ext cx="840094" cy="7238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C8AEC-F815-42E2-A64B-1AC4F99F0369}">
      <dsp:nvSpPr>
        <dsp:cNvPr id="0" name=""/>
        <dsp:cNvSpPr/>
      </dsp:nvSpPr>
      <dsp:spPr>
        <a:xfrm>
          <a:off x="4593978" y="3851679"/>
          <a:ext cx="1824694" cy="1578574"/>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Technical Staff</a:t>
          </a:r>
          <a:endParaRPr lang="en-US" sz="1400" kern="1200" dirty="0"/>
        </a:p>
      </dsp:txBody>
      <dsp:txXfrm>
        <a:off x="4896369" y="4113282"/>
        <a:ext cx="1219912" cy="1055368"/>
      </dsp:txXfrm>
    </dsp:sp>
    <dsp:sp modelId="{C1E0588D-8D6D-4A67-93D2-019809DB4007}">
      <dsp:nvSpPr>
        <dsp:cNvPr id="0" name=""/>
        <dsp:cNvSpPr/>
      </dsp:nvSpPr>
      <dsp:spPr>
        <a:xfrm>
          <a:off x="3396507" y="2516922"/>
          <a:ext cx="840094" cy="7238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158800-B422-4D3D-80E1-3AF9EDD131AE}">
      <dsp:nvSpPr>
        <dsp:cNvPr id="0" name=""/>
        <dsp:cNvSpPr/>
      </dsp:nvSpPr>
      <dsp:spPr>
        <a:xfrm>
          <a:off x="2912753" y="2880749"/>
          <a:ext cx="1824694" cy="1578574"/>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Students</a:t>
          </a:r>
          <a:endParaRPr lang="en-US" sz="1600" kern="1200" dirty="0"/>
        </a:p>
      </dsp:txBody>
      <dsp:txXfrm>
        <a:off x="3215144" y="3142352"/>
        <a:ext cx="1219912" cy="1055368"/>
      </dsp:txXfrm>
    </dsp:sp>
    <dsp:sp modelId="{C2A38AB4-CEF7-46AB-99C9-5EA4276203B8}">
      <dsp:nvSpPr>
        <dsp:cNvPr id="0" name=""/>
        <dsp:cNvSpPr/>
      </dsp:nvSpPr>
      <dsp:spPr>
        <a:xfrm>
          <a:off x="2912753" y="968757"/>
          <a:ext cx="1824694" cy="1578574"/>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Parents</a:t>
          </a:r>
          <a:endParaRPr lang="en-US" sz="1600" kern="1200" dirty="0"/>
        </a:p>
      </dsp:txBody>
      <dsp:txXfrm>
        <a:off x="3215144" y="1230360"/>
        <a:ext cx="1219912" cy="10553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FCECC-6133-4DA0-9088-118391CDE694}">
      <dsp:nvSpPr>
        <dsp:cNvPr id="0" name=""/>
        <dsp:cNvSpPr/>
      </dsp:nvSpPr>
      <dsp:spPr>
        <a:xfrm rot="5400000">
          <a:off x="7217914" y="-2881227"/>
          <a:ext cx="1316235" cy="7412736"/>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effectLst/>
            </a:rPr>
            <a:t>Professional body – ACM -SIGITE, </a:t>
          </a:r>
          <a:endParaRPr lang="en-US" sz="2300" kern="1200" dirty="0"/>
        </a:p>
        <a:p>
          <a:pPr marL="228600" lvl="1" indent="-228600" algn="l" defTabSz="1022350">
            <a:lnSpc>
              <a:spcPct val="90000"/>
            </a:lnSpc>
            <a:spcBef>
              <a:spcPct val="0"/>
            </a:spcBef>
            <a:spcAft>
              <a:spcPct val="15000"/>
            </a:spcAft>
            <a:buChar char="••"/>
          </a:pPr>
          <a:r>
            <a:rPr lang="en-US" sz="2300" kern="1200" dirty="0" smtClean="0">
              <a:effectLst/>
            </a:rPr>
            <a:t>ISTE</a:t>
          </a:r>
          <a:endParaRPr lang="en-US" sz="2300" kern="1200" dirty="0"/>
        </a:p>
        <a:p>
          <a:pPr marL="228600" lvl="1" indent="-228600" algn="l" defTabSz="1022350">
            <a:lnSpc>
              <a:spcPct val="90000"/>
            </a:lnSpc>
            <a:spcBef>
              <a:spcPct val="0"/>
            </a:spcBef>
            <a:spcAft>
              <a:spcPct val="15000"/>
            </a:spcAft>
            <a:buChar char="••"/>
          </a:pPr>
          <a:r>
            <a:rPr lang="en-US" sz="2300" kern="1200" dirty="0" smtClean="0"/>
            <a:t>Elsevier, IJCA, IJAIS</a:t>
          </a:r>
          <a:endParaRPr lang="en-US" sz="2300" kern="1200" dirty="0"/>
        </a:p>
      </dsp:txBody>
      <dsp:txXfrm rot="-5400000">
        <a:off x="4169664" y="231276"/>
        <a:ext cx="7348483" cy="1187729"/>
      </dsp:txXfrm>
    </dsp:sp>
    <dsp:sp modelId="{E06C8CD6-16E5-4D9F-AD64-B6159CFD279F}">
      <dsp:nvSpPr>
        <dsp:cNvPr id="0" name=""/>
        <dsp:cNvSpPr/>
      </dsp:nvSpPr>
      <dsp:spPr>
        <a:xfrm>
          <a:off x="0" y="2492"/>
          <a:ext cx="4169664" cy="164529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smtClean="0">
              <a:effectLst/>
            </a:rPr>
            <a:t>Collaboration</a:t>
          </a:r>
          <a:endParaRPr lang="en-US" sz="3600" kern="1200" dirty="0"/>
        </a:p>
      </dsp:txBody>
      <dsp:txXfrm>
        <a:off x="80317" y="82809"/>
        <a:ext cx="4009030" cy="1484660"/>
      </dsp:txXfrm>
    </dsp:sp>
    <dsp:sp modelId="{09C2C414-B8B7-4793-B224-AE9002C415A5}">
      <dsp:nvSpPr>
        <dsp:cNvPr id="0" name=""/>
        <dsp:cNvSpPr/>
      </dsp:nvSpPr>
      <dsp:spPr>
        <a:xfrm rot="5400000">
          <a:off x="7217914" y="-1153668"/>
          <a:ext cx="1316235" cy="7412736"/>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effectLst/>
            </a:rPr>
            <a:t>Infosys, Microsoft, Oracle Inc. , Accenture, Persistent etc.</a:t>
          </a:r>
          <a:endParaRPr lang="en-US" sz="2300" kern="1200" dirty="0"/>
        </a:p>
      </dsp:txBody>
      <dsp:txXfrm rot="-5400000">
        <a:off x="4169664" y="1958835"/>
        <a:ext cx="7348483" cy="1187729"/>
      </dsp:txXfrm>
    </dsp:sp>
    <dsp:sp modelId="{34972217-B9E8-4827-ABF8-0E6CCB80716C}">
      <dsp:nvSpPr>
        <dsp:cNvPr id="0" name=""/>
        <dsp:cNvSpPr/>
      </dsp:nvSpPr>
      <dsp:spPr>
        <a:xfrm>
          <a:off x="0" y="1730052"/>
          <a:ext cx="4169664" cy="16452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smtClean="0">
              <a:effectLst/>
            </a:rPr>
            <a:t>Industry</a:t>
          </a:r>
          <a:r>
            <a:rPr lang="en-US" sz="4100" b="1" kern="1200" dirty="0" smtClean="0">
              <a:effectLst/>
            </a:rPr>
            <a:t> </a:t>
          </a:r>
          <a:r>
            <a:rPr lang="en-US" sz="3600" b="1" kern="1200" dirty="0" smtClean="0">
              <a:effectLst/>
            </a:rPr>
            <a:t>Campus Connect</a:t>
          </a:r>
          <a:endParaRPr lang="en-US" sz="4100" kern="1200" dirty="0"/>
        </a:p>
      </dsp:txBody>
      <dsp:txXfrm>
        <a:off x="80317" y="1810369"/>
        <a:ext cx="4009030" cy="1484660"/>
      </dsp:txXfrm>
    </dsp:sp>
    <dsp:sp modelId="{53E8C2BD-A77D-4368-8D09-C2E160B5167D}">
      <dsp:nvSpPr>
        <dsp:cNvPr id="0" name=""/>
        <dsp:cNvSpPr/>
      </dsp:nvSpPr>
      <dsp:spPr>
        <a:xfrm rot="5400000">
          <a:off x="7217914" y="573891"/>
          <a:ext cx="1316235" cy="7412736"/>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effectLst/>
            </a:rPr>
            <a:t>IIT Bombay, IIT </a:t>
          </a:r>
          <a:r>
            <a:rPr lang="en-US" sz="2400" kern="1200" dirty="0" err="1" smtClean="0">
              <a:effectLst/>
            </a:rPr>
            <a:t>Kharagpur</a:t>
          </a:r>
          <a:r>
            <a:rPr lang="en-US" sz="2400" kern="1200" dirty="0" smtClean="0">
              <a:effectLst/>
            </a:rPr>
            <a:t> &amp; University of Mumbai for faculty &amp; student development program for FDP, SDP. Sessions through Remote Center (RC)</a:t>
          </a:r>
          <a:endParaRPr lang="en-US" sz="2400" kern="1200" dirty="0"/>
        </a:p>
      </dsp:txBody>
      <dsp:txXfrm rot="-5400000">
        <a:off x="4169664" y="3686395"/>
        <a:ext cx="7348483" cy="1187729"/>
      </dsp:txXfrm>
    </dsp:sp>
    <dsp:sp modelId="{FB87D88B-30CD-4D54-9725-ADB96978278A}">
      <dsp:nvSpPr>
        <dsp:cNvPr id="0" name=""/>
        <dsp:cNvSpPr/>
      </dsp:nvSpPr>
      <dsp:spPr>
        <a:xfrm>
          <a:off x="0" y="3457612"/>
          <a:ext cx="4169664" cy="164529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smtClean="0">
              <a:effectLst/>
            </a:rPr>
            <a:t>Institute Connect </a:t>
          </a:r>
          <a:endParaRPr lang="en-US" sz="3600" b="1" kern="1200" dirty="0"/>
        </a:p>
      </dsp:txBody>
      <dsp:txXfrm>
        <a:off x="80317" y="3537929"/>
        <a:ext cx="4009030" cy="14846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D8CBD-21D5-41E7-BC5F-2579DE79600C}">
      <dsp:nvSpPr>
        <dsp:cNvPr id="0" name=""/>
        <dsp:cNvSpPr/>
      </dsp:nvSpPr>
      <dsp:spPr>
        <a:xfrm>
          <a:off x="1699714" y="0"/>
          <a:ext cx="6240390" cy="6240390"/>
        </a:xfrm>
        <a:prstGeom prst="triangle">
          <a:avLst/>
        </a:prstGeom>
        <a:solidFill>
          <a:schemeClr val="bg1">
            <a:lumMod val="65000"/>
          </a:schemeClr>
        </a:solidFill>
        <a:ln w="1905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sp>
    <dsp:sp modelId="{76BCF4A9-05F2-4044-B9E4-BA33A0A1ACE1}">
      <dsp:nvSpPr>
        <dsp:cNvPr id="0" name=""/>
        <dsp:cNvSpPr/>
      </dsp:nvSpPr>
      <dsp:spPr>
        <a:xfrm>
          <a:off x="4819909" y="624648"/>
          <a:ext cx="4056253" cy="633789"/>
        </a:xfrm>
        <a:prstGeom prst="roundRect">
          <a:avLst/>
        </a:prstGeom>
        <a:solidFill>
          <a:srgbClr val="00B05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Successful career  </a:t>
          </a:r>
          <a:endParaRPr lang="en-US" sz="2000" kern="1200" dirty="0">
            <a:solidFill>
              <a:schemeClr val="bg1"/>
            </a:solidFill>
          </a:endParaRPr>
        </a:p>
      </dsp:txBody>
      <dsp:txXfrm>
        <a:off x="4850848" y="655587"/>
        <a:ext cx="3994375" cy="571911"/>
      </dsp:txXfrm>
    </dsp:sp>
    <dsp:sp modelId="{A8AEF832-E1DA-4A9E-ADBE-1803ABDA43C1}">
      <dsp:nvSpPr>
        <dsp:cNvPr id="0" name=""/>
        <dsp:cNvSpPr/>
      </dsp:nvSpPr>
      <dsp:spPr>
        <a:xfrm>
          <a:off x="4819909" y="1337661"/>
          <a:ext cx="4056253" cy="633789"/>
        </a:xfrm>
        <a:prstGeom prst="roundRect">
          <a:avLst/>
        </a:prstGeom>
        <a:solidFill>
          <a:srgbClr val="99CC00">
            <a:alpha val="89804"/>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Communication skills for professional growth</a:t>
          </a:r>
          <a:endParaRPr lang="en-US" sz="2000" kern="1200" dirty="0">
            <a:solidFill>
              <a:schemeClr val="bg1"/>
            </a:solidFill>
          </a:endParaRPr>
        </a:p>
      </dsp:txBody>
      <dsp:txXfrm>
        <a:off x="4850848" y="1368600"/>
        <a:ext cx="3994375" cy="571911"/>
      </dsp:txXfrm>
    </dsp:sp>
    <dsp:sp modelId="{4FA60D01-C42F-4D99-9D98-8D1A2309C7DF}">
      <dsp:nvSpPr>
        <dsp:cNvPr id="0" name=""/>
        <dsp:cNvSpPr/>
      </dsp:nvSpPr>
      <dsp:spPr>
        <a:xfrm>
          <a:off x="4819909" y="2050675"/>
          <a:ext cx="4056253" cy="633789"/>
        </a:xfrm>
        <a:prstGeom prst="roundRect">
          <a:avLst/>
        </a:prstGeom>
        <a:solidFill>
          <a:srgbClr val="7030A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R&amp;D and EDC Skills</a:t>
          </a:r>
          <a:endParaRPr lang="en-US" sz="2000" kern="1200" dirty="0">
            <a:solidFill>
              <a:schemeClr val="bg1"/>
            </a:solidFill>
          </a:endParaRPr>
        </a:p>
      </dsp:txBody>
      <dsp:txXfrm>
        <a:off x="4850848" y="2081614"/>
        <a:ext cx="3994375" cy="571911"/>
      </dsp:txXfrm>
    </dsp:sp>
    <dsp:sp modelId="{EE0ACD2A-479A-4E97-991D-062A1A72B9A8}">
      <dsp:nvSpPr>
        <dsp:cNvPr id="0" name=""/>
        <dsp:cNvSpPr/>
      </dsp:nvSpPr>
      <dsp:spPr>
        <a:xfrm>
          <a:off x="4819909" y="2763688"/>
          <a:ext cx="4056253" cy="633789"/>
        </a:xfrm>
        <a:prstGeom prst="roundRect">
          <a:avLst/>
        </a:prstGeom>
        <a:solidFill>
          <a:srgbClr val="D353DD">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Independent &amp; Critical thinking and problem solving</a:t>
          </a:r>
        </a:p>
      </dsp:txBody>
      <dsp:txXfrm>
        <a:off x="4850848" y="2794627"/>
        <a:ext cx="3994375" cy="571911"/>
      </dsp:txXfrm>
    </dsp:sp>
    <dsp:sp modelId="{91FBDC05-DEC5-44FA-88A3-4F4489E62691}">
      <dsp:nvSpPr>
        <dsp:cNvPr id="0" name=""/>
        <dsp:cNvSpPr/>
      </dsp:nvSpPr>
      <dsp:spPr>
        <a:xfrm>
          <a:off x="4819909" y="3476701"/>
          <a:ext cx="4056253" cy="633789"/>
        </a:xfrm>
        <a:prstGeom prst="roundRect">
          <a:avLst/>
        </a:prstGeom>
        <a:solidFill>
          <a:srgbClr val="0099FF">
            <a:alpha val="89804"/>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Best Practices &amp; Technologies</a:t>
          </a:r>
        </a:p>
      </dsp:txBody>
      <dsp:txXfrm>
        <a:off x="4850848" y="3507640"/>
        <a:ext cx="3994375" cy="571911"/>
      </dsp:txXfrm>
    </dsp:sp>
    <dsp:sp modelId="{FC3CF425-E31D-40D0-AE58-CDF7C952B6EC}">
      <dsp:nvSpPr>
        <dsp:cNvPr id="0" name=""/>
        <dsp:cNvSpPr/>
      </dsp:nvSpPr>
      <dsp:spPr>
        <a:xfrm>
          <a:off x="4819909" y="4189714"/>
          <a:ext cx="4056253" cy="633789"/>
        </a:xfrm>
        <a:prstGeom prst="roundRect">
          <a:avLst/>
        </a:prstGeom>
        <a:solidFill>
          <a:srgbClr val="FF3300">
            <a:alpha val="89804"/>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Programming Tools</a:t>
          </a:r>
        </a:p>
      </dsp:txBody>
      <dsp:txXfrm>
        <a:off x="4850848" y="4220653"/>
        <a:ext cx="3994375" cy="571911"/>
      </dsp:txXfrm>
    </dsp:sp>
    <dsp:sp modelId="{E4C2E35A-1608-4D65-AC94-CCBC6D756A7A}">
      <dsp:nvSpPr>
        <dsp:cNvPr id="0" name=""/>
        <dsp:cNvSpPr/>
      </dsp:nvSpPr>
      <dsp:spPr>
        <a:xfrm>
          <a:off x="4819909" y="4902728"/>
          <a:ext cx="4056253" cy="633789"/>
        </a:xfrm>
        <a:prstGeom prst="roundRect">
          <a:avLst/>
        </a:prstGeom>
        <a:solidFill>
          <a:schemeClr val="accent5">
            <a:lumMod val="75000"/>
            <a:alpha val="9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Fundamental Knowledge of IT Courses</a:t>
          </a:r>
        </a:p>
      </dsp:txBody>
      <dsp:txXfrm>
        <a:off x="4850848" y="4933667"/>
        <a:ext cx="3994375" cy="5719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F9261-401E-4CDF-806F-0D2943EA303F}">
      <dsp:nvSpPr>
        <dsp:cNvPr id="0" name=""/>
        <dsp:cNvSpPr/>
      </dsp:nvSpPr>
      <dsp:spPr>
        <a:xfrm>
          <a:off x="0" y="223887"/>
          <a:ext cx="8278504"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C91BC1-69BC-4C67-A593-01F3B191EA90}">
      <dsp:nvSpPr>
        <dsp:cNvPr id="0" name=""/>
        <dsp:cNvSpPr/>
      </dsp:nvSpPr>
      <dsp:spPr>
        <a:xfrm>
          <a:off x="413925" y="91047"/>
          <a:ext cx="5794952"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35" tIns="0" rIns="219035" bIns="0" numCol="1" spcCol="1270" anchor="ctr" anchorCtr="0">
          <a:noAutofit/>
        </a:bodyPr>
        <a:lstStyle/>
        <a:p>
          <a:pPr lvl="0" algn="l" defTabSz="800100">
            <a:lnSpc>
              <a:spcPct val="90000"/>
            </a:lnSpc>
            <a:spcBef>
              <a:spcPct val="0"/>
            </a:spcBef>
            <a:spcAft>
              <a:spcPct val="35000"/>
            </a:spcAft>
          </a:pPr>
          <a:r>
            <a:rPr lang="en-US" sz="1800" kern="1200" smtClean="0"/>
            <a:t>Knowledge of fundamentals </a:t>
          </a:r>
          <a:endParaRPr lang="en-US" sz="1800" kern="1200"/>
        </a:p>
      </dsp:txBody>
      <dsp:txXfrm>
        <a:off x="426894" y="104016"/>
        <a:ext cx="5769014" cy="239742"/>
      </dsp:txXfrm>
    </dsp:sp>
    <dsp:sp modelId="{23D0C366-C8C8-4745-A47A-BCFDEAA2514E}">
      <dsp:nvSpPr>
        <dsp:cNvPr id="0" name=""/>
        <dsp:cNvSpPr/>
      </dsp:nvSpPr>
      <dsp:spPr>
        <a:xfrm>
          <a:off x="0" y="632127"/>
          <a:ext cx="8278504"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D63F18-DA89-46CE-8436-AEA1225153C4}">
      <dsp:nvSpPr>
        <dsp:cNvPr id="0" name=""/>
        <dsp:cNvSpPr/>
      </dsp:nvSpPr>
      <dsp:spPr>
        <a:xfrm>
          <a:off x="413925" y="499287"/>
          <a:ext cx="5794952"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35" tIns="0" rIns="219035" bIns="0" numCol="1" spcCol="1270" anchor="ctr" anchorCtr="0">
          <a:noAutofit/>
        </a:bodyPr>
        <a:lstStyle/>
        <a:p>
          <a:pPr lvl="0" algn="l" defTabSz="800100">
            <a:lnSpc>
              <a:spcPct val="90000"/>
            </a:lnSpc>
            <a:spcBef>
              <a:spcPct val="0"/>
            </a:spcBef>
            <a:spcAft>
              <a:spcPct val="35000"/>
            </a:spcAft>
          </a:pPr>
          <a:r>
            <a:rPr lang="en-US" sz="1800" kern="1200" smtClean="0"/>
            <a:t>Problem analysis and solution forming</a:t>
          </a:r>
          <a:endParaRPr lang="en-US" sz="1800" kern="1200" dirty="0" smtClean="0"/>
        </a:p>
      </dsp:txBody>
      <dsp:txXfrm>
        <a:off x="426894" y="512256"/>
        <a:ext cx="5769014" cy="239742"/>
      </dsp:txXfrm>
    </dsp:sp>
    <dsp:sp modelId="{2F11744B-6E8B-4F54-82CA-9B1CBDE4FE06}">
      <dsp:nvSpPr>
        <dsp:cNvPr id="0" name=""/>
        <dsp:cNvSpPr/>
      </dsp:nvSpPr>
      <dsp:spPr>
        <a:xfrm>
          <a:off x="0" y="1040367"/>
          <a:ext cx="8278504"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690D7D-FB82-456A-9BFD-7D67CC825F37}">
      <dsp:nvSpPr>
        <dsp:cNvPr id="0" name=""/>
        <dsp:cNvSpPr/>
      </dsp:nvSpPr>
      <dsp:spPr>
        <a:xfrm>
          <a:off x="413925" y="907527"/>
          <a:ext cx="5794952"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35" tIns="0" rIns="219035" bIns="0" numCol="1" spcCol="1270" anchor="ctr" anchorCtr="0">
          <a:noAutofit/>
        </a:bodyPr>
        <a:lstStyle/>
        <a:p>
          <a:pPr lvl="0" algn="l" defTabSz="800100">
            <a:lnSpc>
              <a:spcPct val="90000"/>
            </a:lnSpc>
            <a:spcBef>
              <a:spcPct val="0"/>
            </a:spcBef>
            <a:spcAft>
              <a:spcPct val="35000"/>
            </a:spcAft>
          </a:pPr>
          <a:r>
            <a:rPr lang="en-US" sz="1800" kern="1200" smtClean="0"/>
            <a:t>Identify user needs and integrate in system development</a:t>
          </a:r>
          <a:endParaRPr lang="en-US" sz="1800" kern="1200" dirty="0" smtClean="0"/>
        </a:p>
      </dsp:txBody>
      <dsp:txXfrm>
        <a:off x="426894" y="920496"/>
        <a:ext cx="5769014" cy="239742"/>
      </dsp:txXfrm>
    </dsp:sp>
    <dsp:sp modelId="{3B5CD22F-05AC-4F5A-80C3-9596CFBC9419}">
      <dsp:nvSpPr>
        <dsp:cNvPr id="0" name=""/>
        <dsp:cNvSpPr/>
      </dsp:nvSpPr>
      <dsp:spPr>
        <a:xfrm>
          <a:off x="0" y="1448607"/>
          <a:ext cx="8278504"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889D33-99DF-48EC-B3EB-78C213E56D10}">
      <dsp:nvSpPr>
        <dsp:cNvPr id="0" name=""/>
        <dsp:cNvSpPr/>
      </dsp:nvSpPr>
      <dsp:spPr>
        <a:xfrm>
          <a:off x="413925" y="1315767"/>
          <a:ext cx="5794952"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35" tIns="0" rIns="219035" bIns="0" numCol="1" spcCol="1270" anchor="ctr" anchorCtr="0">
          <a:noAutofit/>
        </a:bodyPr>
        <a:lstStyle/>
        <a:p>
          <a:pPr lvl="0" algn="l" defTabSz="800100">
            <a:lnSpc>
              <a:spcPct val="90000"/>
            </a:lnSpc>
            <a:spcBef>
              <a:spcPct val="0"/>
            </a:spcBef>
            <a:spcAft>
              <a:spcPct val="35000"/>
            </a:spcAft>
          </a:pPr>
          <a:r>
            <a:rPr lang="en-US" sz="1800" kern="1200" smtClean="0"/>
            <a:t>Experimentation, R &amp; D.</a:t>
          </a:r>
          <a:endParaRPr lang="en-US" sz="1800" kern="1200" dirty="0" smtClean="0"/>
        </a:p>
      </dsp:txBody>
      <dsp:txXfrm>
        <a:off x="426894" y="1328736"/>
        <a:ext cx="5769014" cy="239742"/>
      </dsp:txXfrm>
    </dsp:sp>
    <dsp:sp modelId="{4E1240BE-F60C-4A1F-BC1E-EFB26B732E30}">
      <dsp:nvSpPr>
        <dsp:cNvPr id="0" name=""/>
        <dsp:cNvSpPr/>
      </dsp:nvSpPr>
      <dsp:spPr>
        <a:xfrm>
          <a:off x="0" y="1856847"/>
          <a:ext cx="8278504"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93C537-B596-42F8-9CBE-D65FB0D20785}">
      <dsp:nvSpPr>
        <dsp:cNvPr id="0" name=""/>
        <dsp:cNvSpPr/>
      </dsp:nvSpPr>
      <dsp:spPr>
        <a:xfrm>
          <a:off x="413925" y="1724007"/>
          <a:ext cx="5794952"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35" tIns="0" rIns="219035" bIns="0" numCol="1" spcCol="1270" anchor="ctr" anchorCtr="0">
          <a:noAutofit/>
        </a:bodyPr>
        <a:lstStyle/>
        <a:p>
          <a:pPr lvl="0" algn="l" defTabSz="800100">
            <a:lnSpc>
              <a:spcPct val="90000"/>
            </a:lnSpc>
            <a:spcBef>
              <a:spcPct val="0"/>
            </a:spcBef>
            <a:spcAft>
              <a:spcPct val="35000"/>
            </a:spcAft>
          </a:pPr>
          <a:r>
            <a:rPr lang="en-US" sz="1800" kern="1200" smtClean="0"/>
            <a:t>Use current techniques &amp; tools for computing practice</a:t>
          </a:r>
          <a:endParaRPr lang="en-US" sz="1800" kern="1200" dirty="0" smtClean="0"/>
        </a:p>
      </dsp:txBody>
      <dsp:txXfrm>
        <a:off x="426894" y="1736976"/>
        <a:ext cx="5769014" cy="239742"/>
      </dsp:txXfrm>
    </dsp:sp>
    <dsp:sp modelId="{7F962E4C-CE9E-49EA-A520-8B7510E204E9}">
      <dsp:nvSpPr>
        <dsp:cNvPr id="0" name=""/>
        <dsp:cNvSpPr/>
      </dsp:nvSpPr>
      <dsp:spPr>
        <a:xfrm>
          <a:off x="0" y="2265087"/>
          <a:ext cx="8278504"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C9072E-2A58-46AD-A45B-4C64B6B93075}">
      <dsp:nvSpPr>
        <dsp:cNvPr id="0" name=""/>
        <dsp:cNvSpPr/>
      </dsp:nvSpPr>
      <dsp:spPr>
        <a:xfrm>
          <a:off x="413925" y="2132247"/>
          <a:ext cx="5794952"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35" tIns="0" rIns="219035" bIns="0" numCol="1" spcCol="1270" anchor="ctr" anchorCtr="0">
          <a:noAutofit/>
        </a:bodyPr>
        <a:lstStyle/>
        <a:p>
          <a:pPr lvl="0" algn="l" defTabSz="800100">
            <a:lnSpc>
              <a:spcPct val="90000"/>
            </a:lnSpc>
            <a:spcBef>
              <a:spcPct val="0"/>
            </a:spcBef>
            <a:spcAft>
              <a:spcPct val="35000"/>
            </a:spcAft>
          </a:pPr>
          <a:r>
            <a:rPr lang="en-US" sz="1800" kern="1200" smtClean="0"/>
            <a:t>Analyze global impact of computing</a:t>
          </a:r>
          <a:endParaRPr lang="en-US" sz="1800" kern="1200" dirty="0" smtClean="0"/>
        </a:p>
      </dsp:txBody>
      <dsp:txXfrm>
        <a:off x="426894" y="2145216"/>
        <a:ext cx="5769014" cy="239742"/>
      </dsp:txXfrm>
    </dsp:sp>
    <dsp:sp modelId="{59861F0B-B631-4618-B2DB-2612CA308ED0}">
      <dsp:nvSpPr>
        <dsp:cNvPr id="0" name=""/>
        <dsp:cNvSpPr/>
      </dsp:nvSpPr>
      <dsp:spPr>
        <a:xfrm>
          <a:off x="0" y="2673327"/>
          <a:ext cx="8278504"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9A0A21-F58A-41B8-96AE-B67648DF7A13}">
      <dsp:nvSpPr>
        <dsp:cNvPr id="0" name=""/>
        <dsp:cNvSpPr/>
      </dsp:nvSpPr>
      <dsp:spPr>
        <a:xfrm>
          <a:off x="413925" y="2540487"/>
          <a:ext cx="5794952"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35" tIns="0" rIns="219035" bIns="0" numCol="1" spcCol="1270" anchor="ctr" anchorCtr="0">
          <a:noAutofit/>
        </a:bodyPr>
        <a:lstStyle/>
        <a:p>
          <a:pPr lvl="0" algn="l" defTabSz="800100">
            <a:lnSpc>
              <a:spcPct val="90000"/>
            </a:lnSpc>
            <a:spcBef>
              <a:spcPct val="0"/>
            </a:spcBef>
            <a:spcAft>
              <a:spcPct val="35000"/>
            </a:spcAft>
          </a:pPr>
          <a:r>
            <a:rPr lang="en-US" sz="1800" kern="1200" smtClean="0"/>
            <a:t>Sustainable Development</a:t>
          </a:r>
          <a:endParaRPr lang="en-US" sz="1800" kern="1200" dirty="0" smtClean="0"/>
        </a:p>
      </dsp:txBody>
      <dsp:txXfrm>
        <a:off x="426894" y="2553456"/>
        <a:ext cx="5769014" cy="239742"/>
      </dsp:txXfrm>
    </dsp:sp>
    <dsp:sp modelId="{6D4C3837-77C3-462D-94F3-0D5D292B0D82}">
      <dsp:nvSpPr>
        <dsp:cNvPr id="0" name=""/>
        <dsp:cNvSpPr/>
      </dsp:nvSpPr>
      <dsp:spPr>
        <a:xfrm>
          <a:off x="0" y="3081567"/>
          <a:ext cx="8278504"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059908-A048-4514-B154-A60E06BB24E0}">
      <dsp:nvSpPr>
        <dsp:cNvPr id="0" name=""/>
        <dsp:cNvSpPr/>
      </dsp:nvSpPr>
      <dsp:spPr>
        <a:xfrm>
          <a:off x="413925" y="2948727"/>
          <a:ext cx="5794952"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35" tIns="0" rIns="219035" bIns="0" numCol="1" spcCol="1270" anchor="ctr" anchorCtr="0">
          <a:noAutofit/>
        </a:bodyPr>
        <a:lstStyle/>
        <a:p>
          <a:pPr lvl="0" algn="l" defTabSz="800100">
            <a:lnSpc>
              <a:spcPct val="90000"/>
            </a:lnSpc>
            <a:spcBef>
              <a:spcPct val="0"/>
            </a:spcBef>
            <a:spcAft>
              <a:spcPct val="35000"/>
            </a:spcAft>
          </a:pPr>
          <a:r>
            <a:rPr lang="en-US" sz="1800" kern="1200" smtClean="0"/>
            <a:t>Ethics in engineering</a:t>
          </a:r>
          <a:endParaRPr lang="en-US" sz="1800" kern="1200" dirty="0" smtClean="0"/>
        </a:p>
      </dsp:txBody>
      <dsp:txXfrm>
        <a:off x="426894" y="2961696"/>
        <a:ext cx="5769014" cy="239742"/>
      </dsp:txXfrm>
    </dsp:sp>
    <dsp:sp modelId="{3EB4E413-4990-46E5-AD88-461DF76AF3C7}">
      <dsp:nvSpPr>
        <dsp:cNvPr id="0" name=""/>
        <dsp:cNvSpPr/>
      </dsp:nvSpPr>
      <dsp:spPr>
        <a:xfrm>
          <a:off x="0" y="3489807"/>
          <a:ext cx="8278504"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37C453-C017-4A8B-9B45-9ED5A00208F8}">
      <dsp:nvSpPr>
        <dsp:cNvPr id="0" name=""/>
        <dsp:cNvSpPr/>
      </dsp:nvSpPr>
      <dsp:spPr>
        <a:xfrm>
          <a:off x="413925" y="3356967"/>
          <a:ext cx="5794952"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35" tIns="0" rIns="219035" bIns="0" numCol="1" spcCol="1270" anchor="ctr" anchorCtr="0">
          <a:noAutofit/>
        </a:bodyPr>
        <a:lstStyle/>
        <a:p>
          <a:pPr lvl="0" algn="l" defTabSz="800100">
            <a:lnSpc>
              <a:spcPct val="90000"/>
            </a:lnSpc>
            <a:spcBef>
              <a:spcPct val="0"/>
            </a:spcBef>
            <a:spcAft>
              <a:spcPct val="35000"/>
            </a:spcAft>
          </a:pPr>
          <a:r>
            <a:rPr lang="en-US" sz="1800" kern="1200" smtClean="0"/>
            <a:t>Teamwork</a:t>
          </a:r>
          <a:endParaRPr lang="en-US" sz="1800" kern="1200" dirty="0" smtClean="0"/>
        </a:p>
      </dsp:txBody>
      <dsp:txXfrm>
        <a:off x="426894" y="3369936"/>
        <a:ext cx="5769014" cy="239742"/>
      </dsp:txXfrm>
    </dsp:sp>
    <dsp:sp modelId="{1FFFA45D-1A94-4B4E-811A-5C8B62A6A893}">
      <dsp:nvSpPr>
        <dsp:cNvPr id="0" name=""/>
        <dsp:cNvSpPr/>
      </dsp:nvSpPr>
      <dsp:spPr>
        <a:xfrm>
          <a:off x="0" y="3898047"/>
          <a:ext cx="8278504"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9A5445-A988-47E9-9846-73E908022191}">
      <dsp:nvSpPr>
        <dsp:cNvPr id="0" name=""/>
        <dsp:cNvSpPr/>
      </dsp:nvSpPr>
      <dsp:spPr>
        <a:xfrm>
          <a:off x="413925" y="3765207"/>
          <a:ext cx="5794952"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35" tIns="0" rIns="219035" bIns="0" numCol="1" spcCol="1270" anchor="ctr" anchorCtr="0">
          <a:noAutofit/>
        </a:bodyPr>
        <a:lstStyle/>
        <a:p>
          <a:pPr lvl="0" algn="l" defTabSz="800100">
            <a:lnSpc>
              <a:spcPct val="90000"/>
            </a:lnSpc>
            <a:spcBef>
              <a:spcPct val="0"/>
            </a:spcBef>
            <a:spcAft>
              <a:spcPct val="35000"/>
            </a:spcAft>
          </a:pPr>
          <a:r>
            <a:rPr lang="en-US" sz="1800" kern="1200" smtClean="0"/>
            <a:t>Effective Communication</a:t>
          </a:r>
          <a:endParaRPr lang="en-US" sz="1800" kern="1200" dirty="0" smtClean="0"/>
        </a:p>
      </dsp:txBody>
      <dsp:txXfrm>
        <a:off x="426894" y="3778176"/>
        <a:ext cx="5769014" cy="239742"/>
      </dsp:txXfrm>
    </dsp:sp>
    <dsp:sp modelId="{7E3D75AA-2177-4F1D-B5D6-D9103A71E9EB}">
      <dsp:nvSpPr>
        <dsp:cNvPr id="0" name=""/>
        <dsp:cNvSpPr/>
      </dsp:nvSpPr>
      <dsp:spPr>
        <a:xfrm>
          <a:off x="0" y="4306287"/>
          <a:ext cx="8278504"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BCB63E-38AB-4EB3-8737-88CA9DBE37CC}">
      <dsp:nvSpPr>
        <dsp:cNvPr id="0" name=""/>
        <dsp:cNvSpPr/>
      </dsp:nvSpPr>
      <dsp:spPr>
        <a:xfrm>
          <a:off x="413925" y="4173447"/>
          <a:ext cx="5794952"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35" tIns="0" rIns="219035" bIns="0" numCol="1" spcCol="1270" anchor="ctr" anchorCtr="0">
          <a:noAutofit/>
        </a:bodyPr>
        <a:lstStyle/>
        <a:p>
          <a:pPr lvl="0" algn="l" defTabSz="800100">
            <a:lnSpc>
              <a:spcPct val="90000"/>
            </a:lnSpc>
            <a:spcBef>
              <a:spcPct val="0"/>
            </a:spcBef>
            <a:spcAft>
              <a:spcPct val="35000"/>
            </a:spcAft>
          </a:pPr>
          <a:r>
            <a:rPr lang="en-US" sz="1800" kern="1200" smtClean="0"/>
            <a:t>Continuing Professional Development</a:t>
          </a:r>
          <a:endParaRPr lang="en-US" sz="1800" kern="1200" dirty="0" smtClean="0"/>
        </a:p>
      </dsp:txBody>
      <dsp:txXfrm>
        <a:off x="426894" y="4186416"/>
        <a:ext cx="5769014" cy="239742"/>
      </dsp:txXfrm>
    </dsp:sp>
    <dsp:sp modelId="{69279844-C251-4C58-A100-664B1D7EA0A6}">
      <dsp:nvSpPr>
        <dsp:cNvPr id="0" name=""/>
        <dsp:cNvSpPr/>
      </dsp:nvSpPr>
      <dsp:spPr>
        <a:xfrm>
          <a:off x="0" y="4714527"/>
          <a:ext cx="8278504"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B4CE31-A897-46FB-8C4A-54AED74AE20A}">
      <dsp:nvSpPr>
        <dsp:cNvPr id="0" name=""/>
        <dsp:cNvSpPr/>
      </dsp:nvSpPr>
      <dsp:spPr>
        <a:xfrm>
          <a:off x="413925" y="4581687"/>
          <a:ext cx="5794952"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35" tIns="0" rIns="219035" bIns="0" numCol="1" spcCol="1270" anchor="ctr" anchorCtr="0">
          <a:noAutofit/>
        </a:bodyPr>
        <a:lstStyle/>
        <a:p>
          <a:pPr lvl="0" algn="l" defTabSz="800100">
            <a:lnSpc>
              <a:spcPct val="90000"/>
            </a:lnSpc>
            <a:spcBef>
              <a:spcPct val="0"/>
            </a:spcBef>
            <a:spcAft>
              <a:spcPct val="35000"/>
            </a:spcAft>
          </a:pPr>
          <a:r>
            <a:rPr lang="en-US" sz="1800" kern="1200" smtClean="0"/>
            <a:t>Understanding of best practices and standards</a:t>
          </a:r>
          <a:endParaRPr lang="en-US" sz="1800" kern="1200" dirty="0" smtClean="0"/>
        </a:p>
      </dsp:txBody>
      <dsp:txXfrm>
        <a:off x="426894" y="4594656"/>
        <a:ext cx="5769014" cy="2397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72DD8-1CEF-4883-BDBA-9332A37EB2DC}">
      <dsp:nvSpPr>
        <dsp:cNvPr id="0" name=""/>
        <dsp:cNvSpPr/>
      </dsp:nvSpPr>
      <dsp:spPr>
        <a:xfrm>
          <a:off x="0" y="280302"/>
          <a:ext cx="7336809"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D54FA1-CCEC-4B65-AC4A-196AC1DF4681}">
      <dsp:nvSpPr>
        <dsp:cNvPr id="0" name=""/>
        <dsp:cNvSpPr/>
      </dsp:nvSpPr>
      <dsp:spPr>
        <a:xfrm>
          <a:off x="366840" y="147462"/>
          <a:ext cx="5135766"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20" tIns="0" rIns="194120" bIns="0" numCol="1" spcCol="1270" anchor="ctr" anchorCtr="0">
          <a:noAutofit/>
        </a:bodyPr>
        <a:lstStyle/>
        <a:p>
          <a:pPr lvl="0" algn="l" defTabSz="800100">
            <a:lnSpc>
              <a:spcPct val="90000"/>
            </a:lnSpc>
            <a:spcBef>
              <a:spcPct val="0"/>
            </a:spcBef>
            <a:spcAft>
              <a:spcPct val="35000"/>
            </a:spcAft>
          </a:pPr>
          <a:r>
            <a:rPr lang="en-US" sz="1800" kern="1200" smtClean="0"/>
            <a:t>i. Engineering Knowledge</a:t>
          </a:r>
          <a:endParaRPr lang="en-US" sz="1800" kern="1200"/>
        </a:p>
      </dsp:txBody>
      <dsp:txXfrm>
        <a:off x="379809" y="160431"/>
        <a:ext cx="5109828" cy="239742"/>
      </dsp:txXfrm>
    </dsp:sp>
    <dsp:sp modelId="{1234EC91-4E29-4E7D-A4F5-E572721B14B6}">
      <dsp:nvSpPr>
        <dsp:cNvPr id="0" name=""/>
        <dsp:cNvSpPr/>
      </dsp:nvSpPr>
      <dsp:spPr>
        <a:xfrm>
          <a:off x="0" y="688542"/>
          <a:ext cx="7336809"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6063EB-488B-4340-9CD4-4915705ED71E}">
      <dsp:nvSpPr>
        <dsp:cNvPr id="0" name=""/>
        <dsp:cNvSpPr/>
      </dsp:nvSpPr>
      <dsp:spPr>
        <a:xfrm>
          <a:off x="366840" y="555702"/>
          <a:ext cx="5135766"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20" tIns="0" rIns="194120" bIns="0" numCol="1" spcCol="1270" anchor="ctr" anchorCtr="0">
          <a:noAutofit/>
        </a:bodyPr>
        <a:lstStyle/>
        <a:p>
          <a:pPr lvl="0" algn="l" defTabSz="800100">
            <a:lnSpc>
              <a:spcPct val="90000"/>
            </a:lnSpc>
            <a:spcBef>
              <a:spcPct val="0"/>
            </a:spcBef>
            <a:spcAft>
              <a:spcPct val="35000"/>
            </a:spcAft>
          </a:pPr>
          <a:r>
            <a:rPr lang="en-US" sz="1800" kern="1200" smtClean="0"/>
            <a:t>ii. Problem Analysis</a:t>
          </a:r>
          <a:endParaRPr lang="en-US" sz="1800" kern="1200" dirty="0" smtClean="0"/>
        </a:p>
      </dsp:txBody>
      <dsp:txXfrm>
        <a:off x="379809" y="568671"/>
        <a:ext cx="5109828" cy="239742"/>
      </dsp:txXfrm>
    </dsp:sp>
    <dsp:sp modelId="{2E304F76-4C98-4E0E-919A-05931CDD0A9B}">
      <dsp:nvSpPr>
        <dsp:cNvPr id="0" name=""/>
        <dsp:cNvSpPr/>
      </dsp:nvSpPr>
      <dsp:spPr>
        <a:xfrm>
          <a:off x="0" y="1096782"/>
          <a:ext cx="7336809"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4F762E-EF39-411F-8790-621248EA2C0D}">
      <dsp:nvSpPr>
        <dsp:cNvPr id="0" name=""/>
        <dsp:cNvSpPr/>
      </dsp:nvSpPr>
      <dsp:spPr>
        <a:xfrm>
          <a:off x="366840" y="963942"/>
          <a:ext cx="5135766"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20" tIns="0" rIns="194120" bIns="0" numCol="1" spcCol="1270" anchor="ctr" anchorCtr="0">
          <a:noAutofit/>
        </a:bodyPr>
        <a:lstStyle/>
        <a:p>
          <a:pPr lvl="0" algn="l" defTabSz="800100">
            <a:lnSpc>
              <a:spcPct val="90000"/>
            </a:lnSpc>
            <a:spcBef>
              <a:spcPct val="0"/>
            </a:spcBef>
            <a:spcAft>
              <a:spcPct val="35000"/>
            </a:spcAft>
          </a:pPr>
          <a:r>
            <a:rPr lang="en-US" sz="1800" kern="1200" smtClean="0"/>
            <a:t>iii. Design &amp; Development of Solutions</a:t>
          </a:r>
          <a:endParaRPr lang="en-US" sz="1800" kern="1200" dirty="0"/>
        </a:p>
      </dsp:txBody>
      <dsp:txXfrm>
        <a:off x="379809" y="976911"/>
        <a:ext cx="5109828" cy="239742"/>
      </dsp:txXfrm>
    </dsp:sp>
    <dsp:sp modelId="{C38A6FF4-E81C-485E-AA96-E9D33EBC281F}">
      <dsp:nvSpPr>
        <dsp:cNvPr id="0" name=""/>
        <dsp:cNvSpPr/>
      </dsp:nvSpPr>
      <dsp:spPr>
        <a:xfrm>
          <a:off x="0" y="1505022"/>
          <a:ext cx="7336809"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00EC50-FF82-444F-B1BC-39D4479F9041}">
      <dsp:nvSpPr>
        <dsp:cNvPr id="0" name=""/>
        <dsp:cNvSpPr/>
      </dsp:nvSpPr>
      <dsp:spPr>
        <a:xfrm>
          <a:off x="366840" y="1372182"/>
          <a:ext cx="5135766"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20" tIns="0" rIns="194120" bIns="0" numCol="1" spcCol="1270" anchor="ctr" anchorCtr="0">
          <a:noAutofit/>
        </a:bodyPr>
        <a:lstStyle/>
        <a:p>
          <a:pPr lvl="0" algn="l" defTabSz="800100">
            <a:lnSpc>
              <a:spcPct val="90000"/>
            </a:lnSpc>
            <a:spcBef>
              <a:spcPct val="0"/>
            </a:spcBef>
            <a:spcAft>
              <a:spcPct val="35000"/>
            </a:spcAft>
          </a:pPr>
          <a:r>
            <a:rPr lang="en-US" sz="1800" kern="1200" smtClean="0"/>
            <a:t>iv. Investigation of Complex Problem</a:t>
          </a:r>
          <a:endParaRPr lang="en-US" sz="1800" kern="1200" dirty="0"/>
        </a:p>
      </dsp:txBody>
      <dsp:txXfrm>
        <a:off x="379809" y="1385151"/>
        <a:ext cx="5109828" cy="239742"/>
      </dsp:txXfrm>
    </dsp:sp>
    <dsp:sp modelId="{EB7A4F72-78E4-4BD8-9289-B153B80737C0}">
      <dsp:nvSpPr>
        <dsp:cNvPr id="0" name=""/>
        <dsp:cNvSpPr/>
      </dsp:nvSpPr>
      <dsp:spPr>
        <a:xfrm>
          <a:off x="0" y="1913262"/>
          <a:ext cx="7336809"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485341-CF70-4F4C-AA8B-CCDA2CF168C2}">
      <dsp:nvSpPr>
        <dsp:cNvPr id="0" name=""/>
        <dsp:cNvSpPr/>
      </dsp:nvSpPr>
      <dsp:spPr>
        <a:xfrm>
          <a:off x="366840" y="1780422"/>
          <a:ext cx="5135766"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20" tIns="0" rIns="194120" bIns="0" numCol="1" spcCol="1270" anchor="ctr" anchorCtr="0">
          <a:noAutofit/>
        </a:bodyPr>
        <a:lstStyle/>
        <a:p>
          <a:pPr lvl="0" algn="l" defTabSz="800100">
            <a:lnSpc>
              <a:spcPct val="90000"/>
            </a:lnSpc>
            <a:spcBef>
              <a:spcPct val="0"/>
            </a:spcBef>
            <a:spcAft>
              <a:spcPct val="35000"/>
            </a:spcAft>
          </a:pPr>
          <a:r>
            <a:rPr lang="en-US" sz="1800" kern="1200" smtClean="0"/>
            <a:t>v. Modern Tools Usage</a:t>
          </a:r>
          <a:endParaRPr lang="en-US" sz="1800" kern="1200" dirty="0"/>
        </a:p>
      </dsp:txBody>
      <dsp:txXfrm>
        <a:off x="379809" y="1793391"/>
        <a:ext cx="5109828" cy="239742"/>
      </dsp:txXfrm>
    </dsp:sp>
    <dsp:sp modelId="{A25C1B19-B2AD-44E0-B3B7-55062A4EB373}">
      <dsp:nvSpPr>
        <dsp:cNvPr id="0" name=""/>
        <dsp:cNvSpPr/>
      </dsp:nvSpPr>
      <dsp:spPr>
        <a:xfrm>
          <a:off x="0" y="2321502"/>
          <a:ext cx="7336809"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B9FFD0-DA81-4D5D-8D6C-5D2A3373EA8A}">
      <dsp:nvSpPr>
        <dsp:cNvPr id="0" name=""/>
        <dsp:cNvSpPr/>
      </dsp:nvSpPr>
      <dsp:spPr>
        <a:xfrm>
          <a:off x="366840" y="2188662"/>
          <a:ext cx="5135766"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20" tIns="0" rIns="194120" bIns="0" numCol="1" spcCol="1270" anchor="ctr" anchorCtr="0">
          <a:noAutofit/>
        </a:bodyPr>
        <a:lstStyle/>
        <a:p>
          <a:pPr lvl="0" algn="l" defTabSz="800100">
            <a:lnSpc>
              <a:spcPct val="90000"/>
            </a:lnSpc>
            <a:spcBef>
              <a:spcPct val="0"/>
            </a:spcBef>
            <a:spcAft>
              <a:spcPct val="35000"/>
            </a:spcAft>
          </a:pPr>
          <a:r>
            <a:rPr lang="en-US" sz="1800" kern="1200" smtClean="0"/>
            <a:t>vi. Engineer and Society</a:t>
          </a:r>
          <a:endParaRPr lang="en-US" sz="1800" kern="1200" dirty="0"/>
        </a:p>
      </dsp:txBody>
      <dsp:txXfrm>
        <a:off x="379809" y="2201631"/>
        <a:ext cx="5109828" cy="239742"/>
      </dsp:txXfrm>
    </dsp:sp>
    <dsp:sp modelId="{4A0BA146-E967-4533-BBB0-ACD1586D31FF}">
      <dsp:nvSpPr>
        <dsp:cNvPr id="0" name=""/>
        <dsp:cNvSpPr/>
      </dsp:nvSpPr>
      <dsp:spPr>
        <a:xfrm>
          <a:off x="0" y="2729742"/>
          <a:ext cx="7336809"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DC3F71-971C-4768-AC5C-8093332BEFCC}">
      <dsp:nvSpPr>
        <dsp:cNvPr id="0" name=""/>
        <dsp:cNvSpPr/>
      </dsp:nvSpPr>
      <dsp:spPr>
        <a:xfrm>
          <a:off x="366840" y="2596902"/>
          <a:ext cx="5135766"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20" tIns="0" rIns="194120" bIns="0" numCol="1" spcCol="1270" anchor="ctr" anchorCtr="0">
          <a:noAutofit/>
        </a:bodyPr>
        <a:lstStyle/>
        <a:p>
          <a:pPr lvl="0" algn="l" defTabSz="800100">
            <a:lnSpc>
              <a:spcPct val="90000"/>
            </a:lnSpc>
            <a:spcBef>
              <a:spcPct val="0"/>
            </a:spcBef>
            <a:spcAft>
              <a:spcPct val="35000"/>
            </a:spcAft>
          </a:pPr>
          <a:r>
            <a:rPr lang="en-US" sz="1800" kern="1200" smtClean="0"/>
            <a:t>vii. Environment &amp; Sustainability</a:t>
          </a:r>
          <a:endParaRPr lang="en-US" sz="1800" kern="1200" dirty="0"/>
        </a:p>
      </dsp:txBody>
      <dsp:txXfrm>
        <a:off x="379809" y="2609871"/>
        <a:ext cx="5109828" cy="239742"/>
      </dsp:txXfrm>
    </dsp:sp>
    <dsp:sp modelId="{C7B248C4-57C4-4760-8865-C6B8F4A0D04D}">
      <dsp:nvSpPr>
        <dsp:cNvPr id="0" name=""/>
        <dsp:cNvSpPr/>
      </dsp:nvSpPr>
      <dsp:spPr>
        <a:xfrm>
          <a:off x="0" y="3137982"/>
          <a:ext cx="7336809"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5D9552-8E80-4DAA-A60C-EC24AE62FCD2}">
      <dsp:nvSpPr>
        <dsp:cNvPr id="0" name=""/>
        <dsp:cNvSpPr/>
      </dsp:nvSpPr>
      <dsp:spPr>
        <a:xfrm>
          <a:off x="366840" y="3005142"/>
          <a:ext cx="5135766"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20" tIns="0" rIns="194120" bIns="0" numCol="1" spcCol="1270" anchor="ctr" anchorCtr="0">
          <a:noAutofit/>
        </a:bodyPr>
        <a:lstStyle/>
        <a:p>
          <a:pPr lvl="0" algn="l" defTabSz="800100">
            <a:lnSpc>
              <a:spcPct val="90000"/>
            </a:lnSpc>
            <a:spcBef>
              <a:spcPct val="0"/>
            </a:spcBef>
            <a:spcAft>
              <a:spcPct val="35000"/>
            </a:spcAft>
          </a:pPr>
          <a:r>
            <a:rPr lang="en-US" sz="1800" kern="1200" smtClean="0"/>
            <a:t>viii. Ethics</a:t>
          </a:r>
          <a:endParaRPr lang="en-US" sz="1800" kern="1200" dirty="0"/>
        </a:p>
      </dsp:txBody>
      <dsp:txXfrm>
        <a:off x="379809" y="3018111"/>
        <a:ext cx="5109828" cy="239742"/>
      </dsp:txXfrm>
    </dsp:sp>
    <dsp:sp modelId="{65C6571D-2D38-434F-A6C8-37C9F2F24A0D}">
      <dsp:nvSpPr>
        <dsp:cNvPr id="0" name=""/>
        <dsp:cNvSpPr/>
      </dsp:nvSpPr>
      <dsp:spPr>
        <a:xfrm>
          <a:off x="0" y="3546222"/>
          <a:ext cx="7336809"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CD1085-FE1F-4D4B-B348-96467F9D8BEF}">
      <dsp:nvSpPr>
        <dsp:cNvPr id="0" name=""/>
        <dsp:cNvSpPr/>
      </dsp:nvSpPr>
      <dsp:spPr>
        <a:xfrm>
          <a:off x="366840" y="3413382"/>
          <a:ext cx="5135766"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20" tIns="0" rIns="194120" bIns="0" numCol="1" spcCol="1270" anchor="ctr" anchorCtr="0">
          <a:noAutofit/>
        </a:bodyPr>
        <a:lstStyle/>
        <a:p>
          <a:pPr lvl="0" algn="l" defTabSz="800100">
            <a:lnSpc>
              <a:spcPct val="90000"/>
            </a:lnSpc>
            <a:spcBef>
              <a:spcPct val="0"/>
            </a:spcBef>
            <a:spcAft>
              <a:spcPct val="35000"/>
            </a:spcAft>
          </a:pPr>
          <a:r>
            <a:rPr lang="en-US" sz="1800" kern="1200" smtClean="0"/>
            <a:t>ix. Individual &amp; Team work</a:t>
          </a:r>
          <a:endParaRPr lang="en-US" sz="1800" kern="1200" dirty="0"/>
        </a:p>
      </dsp:txBody>
      <dsp:txXfrm>
        <a:off x="379809" y="3426351"/>
        <a:ext cx="5109828" cy="239742"/>
      </dsp:txXfrm>
    </dsp:sp>
    <dsp:sp modelId="{A277FD28-5FDA-44AB-8747-CF0287981337}">
      <dsp:nvSpPr>
        <dsp:cNvPr id="0" name=""/>
        <dsp:cNvSpPr/>
      </dsp:nvSpPr>
      <dsp:spPr>
        <a:xfrm>
          <a:off x="0" y="3954462"/>
          <a:ext cx="7336809"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7EAAE4-4002-42E4-94A3-057077ACD95A}">
      <dsp:nvSpPr>
        <dsp:cNvPr id="0" name=""/>
        <dsp:cNvSpPr/>
      </dsp:nvSpPr>
      <dsp:spPr>
        <a:xfrm>
          <a:off x="366840" y="3821622"/>
          <a:ext cx="5135766"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20" tIns="0" rIns="194120" bIns="0" numCol="1" spcCol="1270" anchor="ctr" anchorCtr="0">
          <a:noAutofit/>
        </a:bodyPr>
        <a:lstStyle/>
        <a:p>
          <a:pPr lvl="0" algn="l" defTabSz="800100">
            <a:lnSpc>
              <a:spcPct val="90000"/>
            </a:lnSpc>
            <a:spcBef>
              <a:spcPct val="0"/>
            </a:spcBef>
            <a:spcAft>
              <a:spcPct val="35000"/>
            </a:spcAft>
          </a:pPr>
          <a:r>
            <a:rPr lang="en-US" sz="1800" kern="1200" smtClean="0"/>
            <a:t>x. Communication</a:t>
          </a:r>
          <a:endParaRPr lang="en-US" sz="1800" kern="1200" dirty="0"/>
        </a:p>
      </dsp:txBody>
      <dsp:txXfrm>
        <a:off x="379809" y="3834591"/>
        <a:ext cx="5109828" cy="239742"/>
      </dsp:txXfrm>
    </dsp:sp>
    <dsp:sp modelId="{67DADB9E-6FFA-4D92-AD73-6EED7EC8E27C}">
      <dsp:nvSpPr>
        <dsp:cNvPr id="0" name=""/>
        <dsp:cNvSpPr/>
      </dsp:nvSpPr>
      <dsp:spPr>
        <a:xfrm>
          <a:off x="0" y="4362702"/>
          <a:ext cx="7336809"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1E6CBF-8898-4D34-833D-BAEF9E0401AB}">
      <dsp:nvSpPr>
        <dsp:cNvPr id="0" name=""/>
        <dsp:cNvSpPr/>
      </dsp:nvSpPr>
      <dsp:spPr>
        <a:xfrm>
          <a:off x="366840" y="4229862"/>
          <a:ext cx="5135766"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20" tIns="0" rIns="194120" bIns="0" numCol="1" spcCol="1270" anchor="ctr" anchorCtr="0">
          <a:noAutofit/>
        </a:bodyPr>
        <a:lstStyle/>
        <a:p>
          <a:pPr lvl="0" algn="l" defTabSz="800100">
            <a:lnSpc>
              <a:spcPct val="90000"/>
            </a:lnSpc>
            <a:spcBef>
              <a:spcPct val="0"/>
            </a:spcBef>
            <a:spcAft>
              <a:spcPct val="35000"/>
            </a:spcAft>
          </a:pPr>
          <a:r>
            <a:rPr lang="en-US" sz="1800" kern="1200" smtClean="0"/>
            <a:t>xi. Lifelong Learning</a:t>
          </a:r>
          <a:endParaRPr lang="en-US" sz="1800" kern="1200" dirty="0"/>
        </a:p>
      </dsp:txBody>
      <dsp:txXfrm>
        <a:off x="379809" y="4242831"/>
        <a:ext cx="5109828" cy="239742"/>
      </dsp:txXfrm>
    </dsp:sp>
    <dsp:sp modelId="{903BEA72-0B8D-4F57-ABC8-BBB9E92B56EE}">
      <dsp:nvSpPr>
        <dsp:cNvPr id="0" name=""/>
        <dsp:cNvSpPr/>
      </dsp:nvSpPr>
      <dsp:spPr>
        <a:xfrm>
          <a:off x="0" y="4770942"/>
          <a:ext cx="7336809"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7B1F3C-C3C7-4D25-8ACA-906754E6293B}">
      <dsp:nvSpPr>
        <dsp:cNvPr id="0" name=""/>
        <dsp:cNvSpPr/>
      </dsp:nvSpPr>
      <dsp:spPr>
        <a:xfrm>
          <a:off x="366840" y="4638102"/>
          <a:ext cx="5135766"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120" tIns="0" rIns="194120" bIns="0" numCol="1" spcCol="1270" anchor="ctr" anchorCtr="0">
          <a:noAutofit/>
        </a:bodyPr>
        <a:lstStyle/>
        <a:p>
          <a:pPr lvl="0" algn="l" defTabSz="800100">
            <a:lnSpc>
              <a:spcPct val="90000"/>
            </a:lnSpc>
            <a:spcBef>
              <a:spcPct val="0"/>
            </a:spcBef>
            <a:spcAft>
              <a:spcPct val="35000"/>
            </a:spcAft>
          </a:pPr>
          <a:r>
            <a:rPr lang="en-US" sz="1800" kern="1200" smtClean="0"/>
            <a:t>xii. Project management &amp; Finance </a:t>
          </a:r>
          <a:endParaRPr lang="en-US" sz="1800" kern="1200" dirty="0"/>
        </a:p>
      </dsp:txBody>
      <dsp:txXfrm>
        <a:off x="379809" y="4651071"/>
        <a:ext cx="5109828" cy="23974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0.19169</cdr:x>
      <cdr:y>0.22508</cdr:y>
    </cdr:from>
    <cdr:to>
      <cdr:x>0.88472</cdr:x>
      <cdr:y>0.56841</cdr:y>
    </cdr:to>
    <cdr:cxnSp macro="">
      <cdr:nvCxnSpPr>
        <cdr:cNvPr id="3" name="Straight Connector 2"/>
        <cdr:cNvCxnSpPr/>
      </cdr:nvCxnSpPr>
      <cdr:spPr>
        <a:xfrm xmlns:a="http://schemas.openxmlformats.org/drawingml/2006/main" flipV="1">
          <a:off x="1065551" y="524656"/>
          <a:ext cx="3852472" cy="800296"/>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0.38681</cdr:x>
      <cdr:y>0.2687</cdr:y>
    </cdr:from>
    <cdr:to>
      <cdr:x>0.47199</cdr:x>
      <cdr:y>0.35943</cdr:y>
    </cdr:to>
    <cdr:sp macro="" textlink="">
      <cdr:nvSpPr>
        <cdr:cNvPr id="2" name="TextBox 1"/>
        <cdr:cNvSpPr txBox="1"/>
      </cdr:nvSpPr>
      <cdr:spPr>
        <a:xfrm xmlns:a="http://schemas.openxmlformats.org/drawingml/2006/main">
          <a:off x="3722765" y="1213946"/>
          <a:ext cx="819808" cy="4099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(20%)</a:t>
          </a:r>
          <a:endParaRPr lang="en-IN" sz="1800" dirty="0"/>
        </a:p>
      </cdr:txBody>
    </cdr:sp>
  </cdr:relSizeAnchor>
  <cdr:relSizeAnchor xmlns:cdr="http://schemas.openxmlformats.org/drawingml/2006/chartDrawing">
    <cdr:from>
      <cdr:x>0.3737</cdr:x>
      <cdr:y>0.51995</cdr:y>
    </cdr:from>
    <cdr:to>
      <cdr:x>0.4638</cdr:x>
      <cdr:y>0.62464</cdr:y>
    </cdr:to>
    <cdr:sp macro="" textlink="">
      <cdr:nvSpPr>
        <cdr:cNvPr id="3" name="TextBox 2"/>
        <cdr:cNvSpPr txBox="1"/>
      </cdr:nvSpPr>
      <cdr:spPr>
        <a:xfrm xmlns:a="http://schemas.openxmlformats.org/drawingml/2006/main">
          <a:off x="3596641" y="2349063"/>
          <a:ext cx="867103" cy="4729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a:p>
      </cdr:txBody>
    </cdr:sp>
  </cdr:relSizeAnchor>
  <cdr:relSizeAnchor xmlns:cdr="http://schemas.openxmlformats.org/drawingml/2006/chartDrawing">
    <cdr:from>
      <cdr:x>0.38681</cdr:x>
      <cdr:y>0.52693</cdr:y>
    </cdr:from>
    <cdr:to>
      <cdr:x>0.45561</cdr:x>
      <cdr:y>0.63724</cdr:y>
    </cdr:to>
    <cdr:sp macro="" textlink="">
      <cdr:nvSpPr>
        <cdr:cNvPr id="4" name="TextBox 3"/>
        <cdr:cNvSpPr txBox="1"/>
      </cdr:nvSpPr>
      <cdr:spPr>
        <a:xfrm xmlns:a="http://schemas.openxmlformats.org/drawingml/2006/main">
          <a:off x="2787536" y="1863463"/>
          <a:ext cx="495806" cy="3901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(80%)</a:t>
          </a:r>
          <a:endParaRPr lang="en-IN" sz="1800" dirty="0"/>
        </a:p>
      </cdr:txBody>
    </cdr:sp>
  </cdr:relSizeAnchor>
  <cdr:relSizeAnchor xmlns:cdr="http://schemas.openxmlformats.org/drawingml/2006/chartDrawing">
    <cdr:from>
      <cdr:x>0.45725</cdr:x>
      <cdr:y>0.78865</cdr:y>
    </cdr:from>
    <cdr:to>
      <cdr:x>0.59321</cdr:x>
      <cdr:y>0.97557</cdr:y>
    </cdr:to>
    <cdr:sp macro="" textlink="">
      <cdr:nvSpPr>
        <cdr:cNvPr id="5" name="TextBox 4"/>
        <cdr:cNvSpPr txBox="1"/>
      </cdr:nvSpPr>
      <cdr:spPr>
        <a:xfrm xmlns:a="http://schemas.openxmlformats.org/drawingml/2006/main">
          <a:off x="4400683" y="3563009"/>
          <a:ext cx="1308538" cy="8445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Hours for </a:t>
          </a:r>
        </a:p>
        <a:p xmlns:a="http://schemas.openxmlformats.org/drawingml/2006/main">
          <a:r>
            <a:rPr lang="en-US" sz="2000" dirty="0" smtClean="0"/>
            <a:t>Students</a:t>
          </a:r>
          <a:endParaRPr lang="en-IN"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BA50D-368D-4EB7-8C39-7EF273A44426}" type="datetimeFigureOut">
              <a:rPr lang="en-US" smtClean="0"/>
              <a:pPr/>
              <a:t>10/6/2015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8B6FD-7D85-489D-9A77-66C17EEE90B3}" type="slidenum">
              <a:rPr lang="en-US" smtClean="0"/>
              <a:pPr/>
              <a:t>‹#›</a:t>
            </a:fld>
            <a:endParaRPr lang="en-US"/>
          </a:p>
        </p:txBody>
      </p:sp>
    </p:spTree>
    <p:extLst>
      <p:ext uri="{BB962C8B-B14F-4D97-AF65-F5344CB8AC3E}">
        <p14:creationId xmlns:p14="http://schemas.microsoft.com/office/powerpoint/2010/main" xmlns="" val="2867545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8B6FD-7D85-489D-9A77-66C17EEE90B3}" type="slidenum">
              <a:rPr lang="en-US" smtClean="0"/>
              <a:pPr/>
              <a:t>1</a:t>
            </a:fld>
            <a:endParaRPr lang="en-US"/>
          </a:p>
        </p:txBody>
      </p:sp>
    </p:spTree>
    <p:extLst>
      <p:ext uri="{BB962C8B-B14F-4D97-AF65-F5344CB8AC3E}">
        <p14:creationId xmlns:p14="http://schemas.microsoft.com/office/powerpoint/2010/main" xmlns="" val="3764468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4576F9-F246-4F78-9A44-27C84D59AC6F}" type="slidenum">
              <a:rPr lang="en-US" smtClean="0">
                <a:latin typeface="Calibri" panose="020F0502020204030204" pitchFamily="34" charset="0"/>
              </a:rPr>
              <a:pPr/>
              <a:t>32</a:t>
            </a:fld>
            <a:endParaRPr lang="en-US" smtClean="0">
              <a:latin typeface="Calibri" panose="020F0502020204030204" pitchFamily="34" charset="0"/>
            </a:endParaRPr>
          </a:p>
        </p:txBody>
      </p:sp>
    </p:spTree>
    <p:extLst>
      <p:ext uri="{BB962C8B-B14F-4D97-AF65-F5344CB8AC3E}">
        <p14:creationId xmlns:p14="http://schemas.microsoft.com/office/powerpoint/2010/main" xmlns="" val="476005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D16439-1E8F-4BF1-BD20-1B9F1FB3BED1}" type="slidenum">
              <a:rPr lang="en-US" smtClean="0"/>
              <a:pPr/>
              <a:t>37</a:t>
            </a:fld>
            <a:endParaRPr lang="en-US"/>
          </a:p>
        </p:txBody>
      </p:sp>
    </p:spTree>
    <p:extLst>
      <p:ext uri="{BB962C8B-B14F-4D97-AF65-F5344CB8AC3E}">
        <p14:creationId xmlns:p14="http://schemas.microsoft.com/office/powerpoint/2010/main" xmlns="" val="3910367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a:t>
            </a:r>
            <a:endParaRPr lang="en-US" dirty="0"/>
          </a:p>
        </p:txBody>
      </p:sp>
      <p:sp>
        <p:nvSpPr>
          <p:cNvPr id="4" name="Slide Number Placeholder 3"/>
          <p:cNvSpPr>
            <a:spLocks noGrp="1"/>
          </p:cNvSpPr>
          <p:nvPr>
            <p:ph type="sldNum" sz="quarter" idx="10"/>
          </p:nvPr>
        </p:nvSpPr>
        <p:spPr/>
        <p:txBody>
          <a:bodyPr/>
          <a:lstStyle/>
          <a:p>
            <a:fld id="{1887691E-D8C6-40F1-B3A9-45322D137950}" type="slidenum">
              <a:rPr lang="en-US" smtClean="0"/>
              <a:pPr/>
              <a:t>49</a:t>
            </a:fld>
            <a:endParaRPr lang="en-US"/>
          </a:p>
        </p:txBody>
      </p:sp>
    </p:spTree>
    <p:extLst>
      <p:ext uri="{BB962C8B-B14F-4D97-AF65-F5344CB8AC3E}">
        <p14:creationId xmlns:p14="http://schemas.microsoft.com/office/powerpoint/2010/main" xmlns="" val="1881762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B40701-5755-43AD-BF30-D8011D4C4AA1}" type="slidenum">
              <a:rPr lang="en-US" altLang="en-US">
                <a:latin typeface="Calibri" panose="020F0502020204030204" pitchFamily="34" charset="0"/>
              </a:rPr>
              <a:pPr eaLnBrk="1" hangingPunct="1"/>
              <a:t>66</a:t>
            </a:fld>
            <a:endParaRPr lang="en-US" altLang="en-US">
              <a:latin typeface="Calibri" panose="020F0502020204030204" pitchFamily="34" charset="0"/>
            </a:endParaRPr>
          </a:p>
        </p:txBody>
      </p:sp>
    </p:spTree>
    <p:extLst>
      <p:ext uri="{BB962C8B-B14F-4D97-AF65-F5344CB8AC3E}">
        <p14:creationId xmlns:p14="http://schemas.microsoft.com/office/powerpoint/2010/main" xmlns="" val="1353645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012A8D7-AC57-4302-88B2-2D07E6EBE6CE}" type="slidenum">
              <a:rPr lang="en-US" smtClean="0"/>
              <a:pPr>
                <a:defRPr/>
              </a:pPr>
              <a:t>69</a:t>
            </a:fld>
            <a:endParaRPr lang="en-US"/>
          </a:p>
        </p:txBody>
      </p:sp>
    </p:spTree>
    <p:extLst>
      <p:ext uri="{BB962C8B-B14F-4D97-AF65-F5344CB8AC3E}">
        <p14:creationId xmlns:p14="http://schemas.microsoft.com/office/powerpoint/2010/main" xmlns="" val="2129272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7691E-D8C6-40F1-B3A9-45322D137950}" type="slidenum">
              <a:rPr lang="en-US" smtClean="0"/>
              <a:pPr/>
              <a:t>77</a:t>
            </a:fld>
            <a:endParaRPr lang="en-US"/>
          </a:p>
        </p:txBody>
      </p:sp>
    </p:spTree>
    <p:extLst>
      <p:ext uri="{BB962C8B-B14F-4D97-AF65-F5344CB8AC3E}">
        <p14:creationId xmlns:p14="http://schemas.microsoft.com/office/powerpoint/2010/main" xmlns="" val="2740449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8B6FD-7D85-489D-9A77-66C17EEE90B3}" type="slidenum">
              <a:rPr lang="en-US" smtClean="0"/>
              <a:pPr/>
              <a:t>110</a:t>
            </a:fld>
            <a:endParaRPr lang="en-US"/>
          </a:p>
        </p:txBody>
      </p:sp>
    </p:spTree>
    <p:extLst>
      <p:ext uri="{BB962C8B-B14F-4D97-AF65-F5344CB8AC3E}">
        <p14:creationId xmlns:p14="http://schemas.microsoft.com/office/powerpoint/2010/main" xmlns="" val="87754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8B6FD-7D85-489D-9A77-66C17EEE90B3}" type="slidenum">
              <a:rPr lang="en-US" smtClean="0"/>
              <a:pPr/>
              <a:t>2</a:t>
            </a:fld>
            <a:endParaRPr lang="en-US"/>
          </a:p>
        </p:txBody>
      </p:sp>
    </p:spTree>
    <p:extLst>
      <p:ext uri="{BB962C8B-B14F-4D97-AF65-F5344CB8AC3E}">
        <p14:creationId xmlns:p14="http://schemas.microsoft.com/office/powerpoint/2010/main" xmlns="" val="317003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8B6FD-7D85-489D-9A77-66C17EEE90B3}" type="slidenum">
              <a:rPr lang="en-US" smtClean="0"/>
              <a:pPr/>
              <a:t>4</a:t>
            </a:fld>
            <a:endParaRPr lang="en-US"/>
          </a:p>
        </p:txBody>
      </p:sp>
    </p:spTree>
    <p:extLst>
      <p:ext uri="{BB962C8B-B14F-4D97-AF65-F5344CB8AC3E}">
        <p14:creationId xmlns:p14="http://schemas.microsoft.com/office/powerpoint/2010/main" xmlns="" val="204435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8B6FD-7D85-489D-9A77-66C17EEE90B3}" type="slidenum">
              <a:rPr lang="en-US" smtClean="0"/>
              <a:pPr/>
              <a:t>11</a:t>
            </a:fld>
            <a:endParaRPr lang="en-US"/>
          </a:p>
        </p:txBody>
      </p:sp>
    </p:spTree>
    <p:extLst>
      <p:ext uri="{BB962C8B-B14F-4D97-AF65-F5344CB8AC3E}">
        <p14:creationId xmlns:p14="http://schemas.microsoft.com/office/powerpoint/2010/main" xmlns="" val="16337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7691E-D8C6-40F1-B3A9-45322D137950}" type="slidenum">
              <a:rPr lang="en-US" smtClean="0"/>
              <a:pPr/>
              <a:t>17</a:t>
            </a:fld>
            <a:endParaRPr lang="en-US"/>
          </a:p>
        </p:txBody>
      </p:sp>
    </p:spTree>
    <p:extLst>
      <p:ext uri="{BB962C8B-B14F-4D97-AF65-F5344CB8AC3E}">
        <p14:creationId xmlns:p14="http://schemas.microsoft.com/office/powerpoint/2010/main" xmlns="" val="133925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8B6FD-7D85-489D-9A77-66C17EEE90B3}" type="slidenum">
              <a:rPr lang="en-US" smtClean="0"/>
              <a:pPr/>
              <a:t>20</a:t>
            </a:fld>
            <a:endParaRPr lang="en-US"/>
          </a:p>
        </p:txBody>
      </p:sp>
    </p:spTree>
    <p:extLst>
      <p:ext uri="{BB962C8B-B14F-4D97-AF65-F5344CB8AC3E}">
        <p14:creationId xmlns:p14="http://schemas.microsoft.com/office/powerpoint/2010/main" xmlns="" val="391159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8B6FD-7D85-489D-9A77-66C17EEE90B3}" type="slidenum">
              <a:rPr lang="en-US" smtClean="0"/>
              <a:pPr/>
              <a:t>23</a:t>
            </a:fld>
            <a:endParaRPr lang="en-US"/>
          </a:p>
        </p:txBody>
      </p:sp>
    </p:spTree>
    <p:extLst>
      <p:ext uri="{BB962C8B-B14F-4D97-AF65-F5344CB8AC3E}">
        <p14:creationId xmlns:p14="http://schemas.microsoft.com/office/powerpoint/2010/main" xmlns="" val="195429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8B6FD-7D85-489D-9A77-66C17EEE90B3}" type="slidenum">
              <a:rPr lang="en-US" smtClean="0"/>
              <a:pPr/>
              <a:t>25</a:t>
            </a:fld>
            <a:endParaRPr lang="en-US"/>
          </a:p>
        </p:txBody>
      </p:sp>
    </p:spTree>
    <p:extLst>
      <p:ext uri="{BB962C8B-B14F-4D97-AF65-F5344CB8AC3E}">
        <p14:creationId xmlns:p14="http://schemas.microsoft.com/office/powerpoint/2010/main" xmlns="" val="914417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87691E-D8C6-40F1-B3A9-45322D137950}" type="slidenum">
              <a:rPr lang="en-US" smtClean="0"/>
              <a:pPr/>
              <a:t>26</a:t>
            </a:fld>
            <a:endParaRPr lang="en-US"/>
          </a:p>
        </p:txBody>
      </p:sp>
    </p:spTree>
    <p:extLst>
      <p:ext uri="{BB962C8B-B14F-4D97-AF65-F5344CB8AC3E}">
        <p14:creationId xmlns:p14="http://schemas.microsoft.com/office/powerpoint/2010/main" xmlns="" val="1164927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duotone>
              <a:schemeClr val="bg1">
                <a:shade val="90000"/>
                <a:satMod val="140000"/>
              </a:schemeClr>
              <a:schemeClr val="bg1">
                <a:satMod val="120000"/>
              </a:schemeClr>
            </a:duotone>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bwMode="white">
          <a:xfrm>
            <a:off x="0" y="52578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sp>
        <p:nvSpPr>
          <p:cNvPr id="5" name="Rectangle 4"/>
          <p:cNvSpPr/>
          <p:nvPr/>
        </p:nvSpPr>
        <p:spPr>
          <a:xfrm>
            <a:off x="0" y="5334000"/>
            <a:ext cx="1727200" cy="990600"/>
          </a:xfrm>
          <a:prstGeom prst="rect">
            <a:avLst/>
          </a:prstGeom>
          <a:solidFill>
            <a:schemeClr val="accent1">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sp>
        <p:nvSpPr>
          <p:cNvPr id="6" name="Rectangle 5"/>
          <p:cNvSpPr/>
          <p:nvPr/>
        </p:nvSpPr>
        <p:spPr>
          <a:xfrm>
            <a:off x="1828800" y="53340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b="1" dirty="0">
              <a:effectLst/>
            </a:endParaRPr>
          </a:p>
        </p:txBody>
      </p:sp>
      <p:sp>
        <p:nvSpPr>
          <p:cNvPr id="3" name="Text Placeholder 2"/>
          <p:cNvSpPr>
            <a:spLocks noGrp="1"/>
          </p:cNvSpPr>
          <p:nvPr>
            <p:ph type="body" idx="1"/>
          </p:nvPr>
        </p:nvSpPr>
        <p:spPr>
          <a:xfrm>
            <a:off x="154722" y="4602480"/>
            <a:ext cx="11882557" cy="685800"/>
          </a:xfrm>
          <a:prstGeom prst="rect">
            <a:avLst/>
          </a:prstGeom>
        </p:spPr>
        <p:txBody>
          <a:bodyPr lIns="109454" tIns="54727" rIns="109454" bIns="54727"/>
          <a:lstStyle>
            <a:lvl1pPr marL="0" indent="0" algn="ctr">
              <a:buNone/>
              <a:defRPr sz="2800" b="0">
                <a:solidFill>
                  <a:srgbClr val="002060"/>
                </a:solidFill>
                <a:effectLst/>
                <a:latin typeface="Calibri" pitchFamily="34" charset="0"/>
              </a:defRPr>
            </a:lvl1pPr>
            <a:lvl2pPr>
              <a:buNone/>
              <a:defRPr sz="22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828801" y="5334000"/>
            <a:ext cx="10160000" cy="990600"/>
          </a:xfrm>
        </p:spPr>
        <p:txBody>
          <a:bodyPr/>
          <a:lstStyle>
            <a:lvl1pPr algn="l">
              <a:buNone/>
              <a:defRPr sz="4800" b="0" cap="none">
                <a:solidFill>
                  <a:srgbClr val="002060"/>
                </a:solidFill>
                <a:effectLst/>
              </a:defRPr>
            </a:lvl1pPr>
          </a:lstStyle>
          <a:p>
            <a:r>
              <a:rPr lang="en-US" smtClean="0"/>
              <a:t>Click to edit Master title style</a:t>
            </a:r>
            <a:endParaRPr lang="en-US" dirty="0"/>
          </a:p>
        </p:txBody>
      </p:sp>
      <p:pic>
        <p:nvPicPr>
          <p:cNvPr id="7" name="Picture 6" descr="Tcet_Combined LOGO Colour.jpg"/>
          <p:cNvPicPr>
            <a:picLocks noChangeAspect="1"/>
          </p:cNvPicPr>
          <p:nvPr/>
        </p:nvPicPr>
        <p:blipFill>
          <a:blip r:embed="rId3" cstate="print">
            <a:clrChange>
              <a:clrFrom>
                <a:srgbClr val="FDFDFD"/>
              </a:clrFrom>
              <a:clrTo>
                <a:srgbClr val="FDFDFD">
                  <a:alpha val="0"/>
                </a:srgbClr>
              </a:clrTo>
            </a:clrChange>
          </a:blip>
          <a:stretch>
            <a:fillRect/>
          </a:stretch>
        </p:blipFill>
        <p:spPr>
          <a:xfrm>
            <a:off x="3089046" y="138074"/>
            <a:ext cx="6013907" cy="4418686"/>
          </a:xfrm>
          <a:prstGeom prst="rect">
            <a:avLst/>
          </a:prstGeom>
        </p:spPr>
      </p:pic>
    </p:spTree>
    <p:extLst>
      <p:ext uri="{BB962C8B-B14F-4D97-AF65-F5344CB8AC3E}">
        <p14:creationId xmlns:p14="http://schemas.microsoft.com/office/powerpoint/2010/main" xmlns="" val="42943907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solidFill>
                  <a:srgbClr val="002060"/>
                </a:solidFill>
                <a:effectLst/>
              </a:defRPr>
            </a:lvl1pPr>
          </a:lstStyle>
          <a:p>
            <a:r>
              <a:rPr lang="en-US" smtClean="0"/>
              <a:t>Click to edit Master title style</a:t>
            </a:r>
            <a:endParaRPr lang="en-US" dirty="0"/>
          </a:p>
        </p:txBody>
      </p:sp>
      <p:sp>
        <p:nvSpPr>
          <p:cNvPr id="5" name="Content Placeholder 7"/>
          <p:cNvSpPr>
            <a:spLocks noGrp="1"/>
          </p:cNvSpPr>
          <p:nvPr>
            <p:ph sz="quarter" idx="1"/>
          </p:nvPr>
        </p:nvSpPr>
        <p:spPr>
          <a:xfrm>
            <a:off x="304800" y="1371600"/>
            <a:ext cx="11582400" cy="5105400"/>
          </a:xfrm>
          <a:prstGeom prst="rect">
            <a:avLst/>
          </a:prstGeom>
        </p:spPr>
        <p:txBody>
          <a:bodyPr lIns="109454" tIns="54727" rIns="109454" bIns="54727"/>
          <a:lstStyle>
            <a:lvl1pPr algn="l">
              <a:buClr>
                <a:srgbClr val="4A5272"/>
              </a:buClr>
              <a:buSzPct val="80000"/>
              <a:buFont typeface="Wingdings" pitchFamily="2" charset="2"/>
              <a:buChar char="v"/>
              <a:defRPr sz="3200" b="0">
                <a:solidFill>
                  <a:srgbClr val="002060"/>
                </a:solidFill>
                <a:effectLst/>
                <a:latin typeface="Calibri" pitchFamily="34" charset="0"/>
              </a:defRPr>
            </a:lvl1pPr>
            <a:lvl2pPr algn="l">
              <a:buClr>
                <a:srgbClr val="4A5272"/>
              </a:buClr>
              <a:buSzPct val="80000"/>
              <a:buFont typeface="Wingdings" pitchFamily="2" charset="2"/>
              <a:buChar char="v"/>
              <a:defRPr sz="2800" b="0">
                <a:solidFill>
                  <a:srgbClr val="002060"/>
                </a:solidFill>
                <a:effectLst/>
                <a:latin typeface="Calibri" pitchFamily="34" charset="0"/>
              </a:defRPr>
            </a:lvl2pPr>
            <a:lvl3pPr algn="l">
              <a:buClr>
                <a:srgbClr val="4A5272"/>
              </a:buClr>
              <a:buSzPct val="80000"/>
              <a:buFont typeface="Wingdings" pitchFamily="2" charset="2"/>
              <a:buChar char="v"/>
              <a:defRPr sz="2400" b="0">
                <a:solidFill>
                  <a:srgbClr val="002060"/>
                </a:solidFill>
                <a:effectLst/>
                <a:latin typeface="Calibri" pitchFamily="34" charset="0"/>
              </a:defRPr>
            </a:lvl3pPr>
            <a:lvl4pPr algn="l">
              <a:buClr>
                <a:srgbClr val="4A5272"/>
              </a:buClr>
              <a:buSzPct val="80000"/>
              <a:buFont typeface="Wingdings" pitchFamily="2" charset="2"/>
              <a:buChar char="v"/>
              <a:defRPr sz="2400" b="0">
                <a:solidFill>
                  <a:srgbClr val="002060"/>
                </a:solidFill>
                <a:effectLst/>
                <a:latin typeface="Calibri" pitchFamily="34" charset="0"/>
              </a:defRPr>
            </a:lvl4pPr>
            <a:lvl5pPr algn="l">
              <a:buClr>
                <a:srgbClr val="4A5272"/>
              </a:buClr>
              <a:buSzPct val="80000"/>
              <a:buFont typeface="Wingdings" pitchFamily="2" charset="2"/>
              <a:buChar char="v"/>
              <a:defRPr sz="2400" b="0">
                <a:solidFill>
                  <a:srgbClr val="002060"/>
                </a:solidFill>
                <a:effectLst/>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54524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solidFill>
                  <a:srgbClr val="353A51"/>
                </a:solidFill>
              </a:defRPr>
            </a:lvl1pPr>
          </a:lstStyle>
          <a:p>
            <a:r>
              <a:rPr lang="en-US" smtClean="0"/>
              <a:t>Click to edit Master title style</a:t>
            </a:r>
            <a:endParaRPr lang="en-US" dirty="0"/>
          </a:p>
        </p:txBody>
      </p:sp>
      <p:sp>
        <p:nvSpPr>
          <p:cNvPr id="5" name="Content Placeholder 7"/>
          <p:cNvSpPr>
            <a:spLocks noGrp="1"/>
          </p:cNvSpPr>
          <p:nvPr>
            <p:ph sz="quarter" idx="1"/>
          </p:nvPr>
        </p:nvSpPr>
        <p:spPr>
          <a:xfrm>
            <a:off x="304800" y="1371600"/>
            <a:ext cx="11582400" cy="5105400"/>
          </a:xfrm>
          <a:prstGeom prst="rect">
            <a:avLst/>
          </a:prstGeom>
        </p:spPr>
        <p:txBody>
          <a:bodyPr lIns="109454" tIns="54727" rIns="109454" bIns="54727" anchor="ctr"/>
          <a:lstStyle>
            <a:lvl1pPr marL="179388" indent="-4763" algn="l">
              <a:buClr>
                <a:srgbClr val="4A5272"/>
              </a:buClr>
              <a:buSzPct val="80000"/>
              <a:buFont typeface="Wingdings" pitchFamily="2" charset="2"/>
              <a:buNone/>
              <a:defRPr sz="3200" b="0">
                <a:solidFill>
                  <a:srgbClr val="002060"/>
                </a:solidFill>
                <a:effectLst/>
                <a:latin typeface="Calibri" pitchFamily="34" charset="0"/>
              </a:defRPr>
            </a:lvl1pPr>
            <a:lvl2pPr algn="l">
              <a:buClr>
                <a:srgbClr val="4A5272"/>
              </a:buClr>
              <a:buSzPct val="80000"/>
              <a:buFont typeface="Wingdings" pitchFamily="2" charset="2"/>
              <a:buChar char="v"/>
              <a:defRPr sz="2800" b="0">
                <a:solidFill>
                  <a:srgbClr val="353A51"/>
                </a:solidFill>
                <a:effectLst/>
                <a:latin typeface="Calibri" pitchFamily="34" charset="0"/>
              </a:defRPr>
            </a:lvl2pPr>
            <a:lvl3pPr algn="l">
              <a:buClr>
                <a:srgbClr val="4A5272"/>
              </a:buClr>
              <a:buSzPct val="80000"/>
              <a:buFont typeface="Wingdings" pitchFamily="2" charset="2"/>
              <a:buChar char="v"/>
              <a:defRPr sz="2400" b="0">
                <a:solidFill>
                  <a:srgbClr val="353A51"/>
                </a:solidFill>
                <a:effectLst/>
                <a:latin typeface="Calibri" pitchFamily="34" charset="0"/>
              </a:defRPr>
            </a:lvl3pPr>
            <a:lvl4pPr algn="l">
              <a:buClr>
                <a:srgbClr val="4A5272"/>
              </a:buClr>
              <a:buSzPct val="80000"/>
              <a:buFont typeface="Wingdings" pitchFamily="2" charset="2"/>
              <a:buChar char="v"/>
              <a:defRPr sz="2400" b="0">
                <a:solidFill>
                  <a:srgbClr val="353A51"/>
                </a:solidFill>
                <a:effectLst/>
                <a:latin typeface="Calibri" pitchFamily="34" charset="0"/>
              </a:defRPr>
            </a:lvl4pPr>
            <a:lvl5pPr algn="l">
              <a:buClr>
                <a:srgbClr val="4A5272"/>
              </a:buClr>
              <a:buSzPct val="80000"/>
              <a:buFont typeface="Wingdings" pitchFamily="2" charset="2"/>
              <a:buChar char="v"/>
              <a:defRPr sz="2400" b="0">
                <a:solidFill>
                  <a:srgbClr val="353A51"/>
                </a:solidFill>
                <a:effectLst/>
                <a:latin typeface="Calibri" pitchFamily="34" charset="0"/>
              </a:defRPr>
            </a:lvl5pPr>
          </a:lstStyle>
          <a:p>
            <a:pPr lvl="0"/>
            <a:r>
              <a:rPr lang="en-US" smtClean="0"/>
              <a:t>Click to edit Master text styles</a:t>
            </a:r>
          </a:p>
        </p:txBody>
      </p:sp>
    </p:spTree>
    <p:extLst>
      <p:ext uri="{BB962C8B-B14F-4D97-AF65-F5344CB8AC3E}">
        <p14:creationId xmlns:p14="http://schemas.microsoft.com/office/powerpoint/2010/main" xmlns="" val="150343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h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6614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A300CC7-DC1D-445C-9A1D-F24C6FCFC635}" type="datetimeFigureOut">
              <a:rPr lang="en-US" smtClean="0"/>
              <a:pPr/>
              <a:t>10/6/2015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1EA1803-2079-43FB-B8EA-D732C87302D3}" type="slidenum">
              <a:rPr lang="en-US" smtClean="0"/>
              <a:pPr/>
              <a:t>‹#›</a:t>
            </a:fld>
            <a:endParaRPr lang="en-US"/>
          </a:p>
        </p:txBody>
      </p:sp>
    </p:spTree>
    <p:extLst>
      <p:ext uri="{BB962C8B-B14F-4D97-AF65-F5344CB8AC3E}">
        <p14:creationId xmlns:p14="http://schemas.microsoft.com/office/powerpoint/2010/main" xmlns="" val="14646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A4071BA-FE60-49DA-AF5D-D63CE93357FA}" type="datetimeFigureOut">
              <a:rPr lang="en-US" smtClean="0"/>
              <a:pPr/>
              <a:t>10/6/2015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B26283-7BBF-4F05-BF71-43D237E6126A}" type="slidenum">
              <a:rPr lang="en-US" smtClean="0"/>
              <a:pPr/>
              <a:t>‹#›</a:t>
            </a:fld>
            <a:endParaRPr lang="en-US"/>
          </a:p>
        </p:txBody>
      </p:sp>
    </p:spTree>
    <p:extLst>
      <p:ext uri="{BB962C8B-B14F-4D97-AF65-F5344CB8AC3E}">
        <p14:creationId xmlns:p14="http://schemas.microsoft.com/office/powerpoint/2010/main" xmlns="" val="216741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rot="5400000">
            <a:off x="11235532" y="843756"/>
            <a:ext cx="1328738" cy="365125"/>
          </a:xfrm>
          <a:prstGeom prst="rect">
            <a:avLst/>
          </a:prstGeom>
        </p:spPr>
        <p:txBody>
          <a:bodyPr/>
          <a:lstStyle>
            <a:lvl1pPr>
              <a:defRPr/>
            </a:lvl1pPr>
          </a:lstStyle>
          <a:p>
            <a:fld id="{EA4071BA-FE60-49DA-AF5D-D63CE93357FA}" type="datetimeFigureOut">
              <a:rPr lang="en-US" smtClean="0"/>
              <a:pPr/>
              <a:t>10/6/2015</a:t>
            </a:fld>
            <a:endParaRPr lang="en-US"/>
          </a:p>
        </p:txBody>
      </p:sp>
      <p:sp>
        <p:nvSpPr>
          <p:cNvPr id="6" name="Footer Placeholder 4"/>
          <p:cNvSpPr>
            <a:spLocks noGrp="1"/>
          </p:cNvSpPr>
          <p:nvPr>
            <p:ph type="ftr" sz="quarter" idx="11"/>
          </p:nvPr>
        </p:nvSpPr>
        <p:spPr>
          <a:xfrm rot="5400000">
            <a:off x="9741694" y="3812381"/>
            <a:ext cx="4351338"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11118850" y="6370638"/>
            <a:ext cx="981075" cy="365125"/>
          </a:xfrm>
          <a:prstGeom prst="rect">
            <a:avLst/>
          </a:prstGeom>
        </p:spPr>
        <p:txBody>
          <a:bodyPr/>
          <a:lstStyle>
            <a:lvl1pPr>
              <a:defRPr/>
            </a:lvl1pPr>
          </a:lstStyle>
          <a:p>
            <a:fld id="{B3B26283-7BBF-4F05-BF71-43D237E6126A}" type="slidenum">
              <a:rPr lang="en-US" smtClean="0"/>
              <a:pPr/>
              <a:t>‹#›</a:t>
            </a:fld>
            <a:endParaRPr lang="en-US"/>
          </a:p>
        </p:txBody>
      </p:sp>
    </p:spTree>
    <p:extLst>
      <p:ext uri="{BB962C8B-B14F-4D97-AF65-F5344CB8AC3E}">
        <p14:creationId xmlns:p14="http://schemas.microsoft.com/office/powerpoint/2010/main" xmlns="" val="410778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923C80C-2FC3-4B9F-9720-3CEFB9A0380B}" type="datetimeFigureOut">
              <a:rPr lang="en-US" smtClean="0"/>
              <a:pPr/>
              <a:t>10/6/2015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1E8F24B-2890-44DE-9A81-5441AB1EC63D}" type="slidenum">
              <a:rPr lang="en-US" smtClean="0"/>
              <a:pPr/>
              <a:t>‹#›</a:t>
            </a:fld>
            <a:endParaRPr lang="en-US"/>
          </a:p>
        </p:txBody>
      </p:sp>
      <p:pic>
        <p:nvPicPr>
          <p:cNvPr id="6" name="Picture 5"/>
          <p:cNvPicPr>
            <a:picLocks noChangeAspect="1"/>
          </p:cNvPicPr>
          <p:nvPr userDrawn="1"/>
        </p:nvPicPr>
        <p:blipFill>
          <a:blip r:embed="rId2"/>
          <a:stretch>
            <a:fillRect/>
          </a:stretch>
        </p:blipFill>
        <p:spPr>
          <a:xfrm>
            <a:off x="10110108" y="512749"/>
            <a:ext cx="1243692" cy="1030313"/>
          </a:xfrm>
          <a:prstGeom prst="rect">
            <a:avLst/>
          </a:prstGeom>
        </p:spPr>
      </p:pic>
    </p:spTree>
    <p:extLst>
      <p:ext uri="{BB962C8B-B14F-4D97-AF65-F5344CB8AC3E}">
        <p14:creationId xmlns:p14="http://schemas.microsoft.com/office/powerpoint/2010/main" xmlns="" val="140036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t="-84000" b="-84000"/>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1828800" y="137160"/>
            <a:ext cx="10261600" cy="914400"/>
          </a:xfrm>
          <a:prstGeom prst="rect">
            <a:avLst/>
          </a:prstGeom>
          <a:noFill/>
          <a:ln w="9525">
            <a:noFill/>
            <a:miter lim="800000"/>
            <a:headEnd/>
            <a:tailEnd/>
          </a:ln>
        </p:spPr>
        <p:txBody>
          <a:bodyPr vert="horz" wrap="square" lIns="109454" tIns="54727" rIns="109454" bIns="54727" numCol="1" anchor="ctr" anchorCtr="0" compatLnSpc="1">
            <a:prstTxWarp prst="textNoShape">
              <a:avLst/>
            </a:prstTxWarp>
          </a:bodyPr>
          <a:lstStyle/>
          <a:p>
            <a:pPr lvl="0"/>
            <a:r>
              <a:rPr lang="en-US" smtClean="0"/>
              <a:t>Click to edit Master title style</a:t>
            </a:r>
            <a:endParaRPr lang="en-US" dirty="0" smtClean="0"/>
          </a:p>
        </p:txBody>
      </p:sp>
      <p:sp>
        <p:nvSpPr>
          <p:cNvPr id="7" name="Rectangle 6"/>
          <p:cNvSpPr/>
          <p:nvPr/>
        </p:nvSpPr>
        <p:spPr bwMode="white">
          <a:xfrm>
            <a:off x="0" y="1066800"/>
            <a:ext cx="12192000" cy="2286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sp>
        <p:nvSpPr>
          <p:cNvPr id="11" name="Rectangle 10"/>
          <p:cNvSpPr/>
          <p:nvPr/>
        </p:nvSpPr>
        <p:spPr bwMode="white">
          <a:xfrm>
            <a:off x="0" y="1051560"/>
            <a:ext cx="12192000" cy="36576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sp>
        <p:nvSpPr>
          <p:cNvPr id="12" name="Rectangle 11"/>
          <p:cNvSpPr/>
          <p:nvPr/>
        </p:nvSpPr>
        <p:spPr>
          <a:xfrm>
            <a:off x="0" y="1127760"/>
            <a:ext cx="1727200" cy="198120"/>
          </a:xfrm>
          <a:prstGeom prst="rect">
            <a:avLst/>
          </a:prstGeom>
          <a:solidFill>
            <a:schemeClr val="accent1">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sp>
        <p:nvSpPr>
          <p:cNvPr id="13" name="Rectangle 12"/>
          <p:cNvSpPr/>
          <p:nvPr/>
        </p:nvSpPr>
        <p:spPr>
          <a:xfrm>
            <a:off x="1828800" y="1127760"/>
            <a:ext cx="10363200" cy="19812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pic>
        <p:nvPicPr>
          <p:cNvPr id="17" name="Picture 16" descr="Tcet_Combined LOGO Colour.jpg"/>
          <p:cNvPicPr>
            <a:picLocks noChangeAspect="1"/>
          </p:cNvPicPr>
          <p:nvPr/>
        </p:nvPicPr>
        <p:blipFill>
          <a:blip r:embed="rId11" cstate="print"/>
          <a:stretch>
            <a:fillRect/>
          </a:stretch>
        </p:blipFill>
        <p:spPr>
          <a:xfrm>
            <a:off x="232561" y="106680"/>
            <a:ext cx="1262077" cy="914400"/>
          </a:xfrm>
          <a:prstGeom prst="rect">
            <a:avLst/>
          </a:prstGeom>
        </p:spPr>
      </p:pic>
    </p:spTree>
    <p:extLst>
      <p:ext uri="{BB962C8B-B14F-4D97-AF65-F5344CB8AC3E}">
        <p14:creationId xmlns:p14="http://schemas.microsoft.com/office/powerpoint/2010/main" xmlns="" val="878382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txStyles>
    <p:titleStyle>
      <a:lvl1pPr algn="l" rtl="0" eaLnBrk="1" fontAlgn="base" hangingPunct="1">
        <a:spcBef>
          <a:spcPct val="0"/>
        </a:spcBef>
        <a:spcAft>
          <a:spcPct val="0"/>
        </a:spcAft>
        <a:defRPr sz="4800" b="1" kern="1200">
          <a:solidFill>
            <a:srgbClr val="002060"/>
          </a:solidFill>
          <a:effectLst/>
          <a:latin typeface="Calibri" pitchFamily="34" charset="0"/>
          <a:ea typeface="+mj-ea"/>
          <a:cs typeface="+mj-cs"/>
        </a:defRPr>
      </a:lvl1pPr>
      <a:lvl2pPr algn="l" rtl="0" eaLnBrk="1" fontAlgn="base" hangingPunct="1">
        <a:spcBef>
          <a:spcPct val="0"/>
        </a:spcBef>
        <a:spcAft>
          <a:spcPct val="0"/>
        </a:spcAft>
        <a:defRPr sz="4800" b="1">
          <a:solidFill>
            <a:srgbClr val="572314"/>
          </a:solidFill>
          <a:latin typeface="Calibri" pitchFamily="34" charset="0"/>
        </a:defRPr>
      </a:lvl2pPr>
      <a:lvl3pPr algn="l" rtl="0" eaLnBrk="1" fontAlgn="base" hangingPunct="1">
        <a:spcBef>
          <a:spcPct val="0"/>
        </a:spcBef>
        <a:spcAft>
          <a:spcPct val="0"/>
        </a:spcAft>
        <a:defRPr sz="4800" b="1">
          <a:solidFill>
            <a:srgbClr val="572314"/>
          </a:solidFill>
          <a:latin typeface="Calibri" pitchFamily="34" charset="0"/>
        </a:defRPr>
      </a:lvl3pPr>
      <a:lvl4pPr algn="l" rtl="0" eaLnBrk="1" fontAlgn="base" hangingPunct="1">
        <a:spcBef>
          <a:spcPct val="0"/>
        </a:spcBef>
        <a:spcAft>
          <a:spcPct val="0"/>
        </a:spcAft>
        <a:defRPr sz="4800" b="1">
          <a:solidFill>
            <a:srgbClr val="572314"/>
          </a:solidFill>
          <a:latin typeface="Calibri" pitchFamily="34" charset="0"/>
        </a:defRPr>
      </a:lvl4pPr>
      <a:lvl5pPr algn="l" rtl="0" eaLnBrk="1" fontAlgn="base" hangingPunct="1">
        <a:spcBef>
          <a:spcPct val="0"/>
        </a:spcBef>
        <a:spcAft>
          <a:spcPct val="0"/>
        </a:spcAft>
        <a:defRPr sz="4800" b="1">
          <a:solidFill>
            <a:srgbClr val="572314"/>
          </a:solidFill>
          <a:latin typeface="Calibri" pitchFamily="34" charset="0"/>
        </a:defRPr>
      </a:lvl5pPr>
      <a:lvl6pPr marL="547268" algn="l" rtl="0" eaLnBrk="1" fontAlgn="base" hangingPunct="1">
        <a:spcBef>
          <a:spcPct val="0"/>
        </a:spcBef>
        <a:spcAft>
          <a:spcPct val="0"/>
        </a:spcAft>
        <a:defRPr sz="5300">
          <a:solidFill>
            <a:schemeClr val="tx2"/>
          </a:solidFill>
          <a:latin typeface="Tw Cen MT" pitchFamily="34" charset="0"/>
        </a:defRPr>
      </a:lvl6pPr>
      <a:lvl7pPr marL="1094537" algn="l" rtl="0" eaLnBrk="1" fontAlgn="base" hangingPunct="1">
        <a:spcBef>
          <a:spcPct val="0"/>
        </a:spcBef>
        <a:spcAft>
          <a:spcPct val="0"/>
        </a:spcAft>
        <a:defRPr sz="5300">
          <a:solidFill>
            <a:schemeClr val="tx2"/>
          </a:solidFill>
          <a:latin typeface="Tw Cen MT" pitchFamily="34" charset="0"/>
        </a:defRPr>
      </a:lvl7pPr>
      <a:lvl8pPr marL="1641805" algn="l" rtl="0" eaLnBrk="1" fontAlgn="base" hangingPunct="1">
        <a:spcBef>
          <a:spcPct val="0"/>
        </a:spcBef>
        <a:spcAft>
          <a:spcPct val="0"/>
        </a:spcAft>
        <a:defRPr sz="5300">
          <a:solidFill>
            <a:schemeClr val="tx2"/>
          </a:solidFill>
          <a:latin typeface="Tw Cen MT" pitchFamily="34" charset="0"/>
        </a:defRPr>
      </a:lvl8pPr>
      <a:lvl9pPr marL="2189074" algn="l" rtl="0" eaLnBrk="1" fontAlgn="base" hangingPunct="1">
        <a:spcBef>
          <a:spcPct val="0"/>
        </a:spcBef>
        <a:spcAft>
          <a:spcPct val="0"/>
        </a:spcAft>
        <a:defRPr sz="5300">
          <a:solidFill>
            <a:schemeClr val="tx2"/>
          </a:solidFill>
          <a:latin typeface="Tw Cen MT" pitchFamily="34" charset="0"/>
        </a:defRPr>
      </a:lvl9pPr>
    </p:titleStyle>
    <p:bodyStyle>
      <a:lvl1pPr marL="381948" indent="-381948" algn="l" rtl="0" eaLnBrk="1" fontAlgn="base" hangingPunct="1">
        <a:spcBef>
          <a:spcPts val="838"/>
        </a:spcBef>
        <a:spcAft>
          <a:spcPct val="0"/>
        </a:spcAft>
        <a:buClr>
          <a:schemeClr val="accent2"/>
        </a:buClr>
        <a:buSzPct val="60000"/>
        <a:buFont typeface="Wingdings" pitchFamily="2" charset="2"/>
        <a:buChar char=""/>
        <a:defRPr sz="3500" kern="1200">
          <a:solidFill>
            <a:srgbClr val="572314"/>
          </a:solidFill>
          <a:effectLst>
            <a:outerShdw blurRad="38100" dist="38100" dir="2700000" algn="tl">
              <a:srgbClr val="000000">
                <a:alpha val="43137"/>
              </a:srgbClr>
            </a:outerShdw>
          </a:effectLst>
          <a:latin typeface="+mn-lt"/>
          <a:ea typeface="+mn-ea"/>
          <a:cs typeface="+mn-cs"/>
        </a:defRPr>
      </a:lvl1pPr>
      <a:lvl2pPr marL="765796" indent="-326841" algn="l" rtl="0" eaLnBrk="1" fontAlgn="base" hangingPunct="1">
        <a:spcBef>
          <a:spcPts val="658"/>
        </a:spcBef>
        <a:spcAft>
          <a:spcPct val="0"/>
        </a:spcAft>
        <a:buClr>
          <a:schemeClr val="accent1"/>
        </a:buClr>
        <a:buSzPct val="70000"/>
        <a:buFont typeface="Wingdings 2" pitchFamily="18" charset="2"/>
        <a:buChar char=""/>
        <a:defRPr sz="3100" kern="1200">
          <a:solidFill>
            <a:srgbClr val="572314"/>
          </a:solidFill>
          <a:effectLst>
            <a:outerShdw blurRad="38100" dist="38100" dir="2700000" algn="tl">
              <a:srgbClr val="000000">
                <a:alpha val="43137"/>
              </a:srgbClr>
            </a:outerShdw>
          </a:effectLst>
          <a:latin typeface="+mn-lt"/>
          <a:ea typeface="+mn-ea"/>
          <a:cs typeface="+mn-cs"/>
        </a:defRPr>
      </a:lvl2pPr>
      <a:lvl3pPr marL="1094537" indent="-273634" algn="l" rtl="0" eaLnBrk="1" fontAlgn="base" hangingPunct="1">
        <a:spcBef>
          <a:spcPts val="599"/>
        </a:spcBef>
        <a:spcAft>
          <a:spcPct val="0"/>
        </a:spcAft>
        <a:buClr>
          <a:schemeClr val="accent2"/>
        </a:buClr>
        <a:buSzPct val="75000"/>
        <a:buFont typeface="Wingdings" pitchFamily="2" charset="2"/>
        <a:buChar char=""/>
        <a:defRPr sz="2800" kern="1200">
          <a:solidFill>
            <a:srgbClr val="572314"/>
          </a:solidFill>
          <a:effectLst>
            <a:outerShdw blurRad="38100" dist="38100" dir="2700000" algn="tl">
              <a:srgbClr val="000000">
                <a:alpha val="43137"/>
              </a:srgbClr>
            </a:outerShdw>
          </a:effectLst>
          <a:latin typeface="+mn-lt"/>
          <a:ea typeface="+mn-ea"/>
          <a:cs typeface="+mn-cs"/>
        </a:defRPr>
      </a:lvl3pPr>
      <a:lvl4pPr marL="1641805" indent="-273634" algn="l" rtl="0" eaLnBrk="1" fontAlgn="base" hangingPunct="1">
        <a:spcBef>
          <a:spcPts val="479"/>
        </a:spcBef>
        <a:spcAft>
          <a:spcPct val="0"/>
        </a:spcAft>
        <a:buClr>
          <a:srgbClr val="A5AB81"/>
        </a:buClr>
        <a:buSzPct val="75000"/>
        <a:buFont typeface="Wingdings" pitchFamily="2" charset="2"/>
        <a:buChar char=""/>
        <a:defRPr sz="2400" kern="1200">
          <a:solidFill>
            <a:srgbClr val="572314"/>
          </a:solidFill>
          <a:effectLst>
            <a:outerShdw blurRad="38100" dist="38100" dir="2700000" algn="tl">
              <a:srgbClr val="000000">
                <a:alpha val="43137"/>
              </a:srgbClr>
            </a:outerShdw>
          </a:effectLst>
          <a:latin typeface="+mn-lt"/>
          <a:ea typeface="+mn-ea"/>
          <a:cs typeface="+mn-cs"/>
        </a:defRPr>
      </a:lvl4pPr>
      <a:lvl5pPr marL="2189074" indent="-273634" algn="l" rtl="0" eaLnBrk="1" fontAlgn="base" hangingPunct="1">
        <a:spcBef>
          <a:spcPts val="479"/>
        </a:spcBef>
        <a:spcAft>
          <a:spcPct val="0"/>
        </a:spcAft>
        <a:buClr>
          <a:srgbClr val="D8B25C"/>
        </a:buClr>
        <a:buSzPct val="65000"/>
        <a:buFont typeface="Wingdings" pitchFamily="2" charset="2"/>
        <a:buChar char=""/>
        <a:defRPr sz="2400" kern="1200">
          <a:solidFill>
            <a:srgbClr val="572314"/>
          </a:solidFill>
          <a:effectLst>
            <a:outerShdw blurRad="38100" dist="38100" dir="2700000" algn="tl">
              <a:srgbClr val="000000">
                <a:alpha val="43137"/>
              </a:srgbClr>
            </a:outerShdw>
          </a:effectLst>
          <a:latin typeface="+mn-lt"/>
          <a:ea typeface="+mn-ea"/>
          <a:cs typeface="+mn-cs"/>
        </a:defRPr>
      </a:lvl5pPr>
      <a:lvl6pPr marL="2517435" indent="-273634" algn="l" rtl="0" eaLnBrk="1" latinLnBrk="0" hangingPunct="1">
        <a:spcBef>
          <a:spcPct val="20000"/>
        </a:spcBef>
        <a:buClr>
          <a:schemeClr val="accent1"/>
        </a:buClr>
        <a:buFont typeface="Wingdings"/>
        <a:buChar char="§"/>
        <a:defRPr kumimoji="0" sz="2200" kern="1200" baseline="0">
          <a:solidFill>
            <a:schemeClr val="tx1"/>
          </a:solidFill>
          <a:latin typeface="+mn-lt"/>
          <a:ea typeface="+mn-ea"/>
          <a:cs typeface="+mn-cs"/>
        </a:defRPr>
      </a:lvl6pPr>
      <a:lvl7pPr marL="2845796" indent="-273634" algn="l" rtl="0" eaLnBrk="1" latinLnBrk="0" hangingPunct="1">
        <a:spcBef>
          <a:spcPct val="20000"/>
        </a:spcBef>
        <a:buClr>
          <a:schemeClr val="accent2"/>
        </a:buClr>
        <a:buFont typeface="Wingdings"/>
        <a:buChar char="§"/>
        <a:defRPr kumimoji="0" sz="2200" kern="1200" baseline="0">
          <a:solidFill>
            <a:schemeClr val="tx1"/>
          </a:solidFill>
          <a:latin typeface="+mn-lt"/>
          <a:ea typeface="+mn-ea"/>
          <a:cs typeface="+mn-cs"/>
        </a:defRPr>
      </a:lvl7pPr>
      <a:lvl8pPr marL="3174157" indent="-273634" algn="l" rtl="0" eaLnBrk="1" latinLnBrk="0" hangingPunct="1">
        <a:spcBef>
          <a:spcPct val="20000"/>
        </a:spcBef>
        <a:buClr>
          <a:schemeClr val="accent3"/>
        </a:buClr>
        <a:buFont typeface="Wingdings"/>
        <a:buChar char="§"/>
        <a:defRPr kumimoji="0" sz="2200" kern="1200" baseline="0">
          <a:solidFill>
            <a:schemeClr val="tx1"/>
          </a:solidFill>
          <a:latin typeface="+mn-lt"/>
          <a:ea typeface="+mn-ea"/>
          <a:cs typeface="+mn-cs"/>
        </a:defRPr>
      </a:lvl8pPr>
      <a:lvl9pPr marL="3502518" indent="-273634" algn="l" rtl="0" eaLnBrk="1" latinLnBrk="0" hangingPunct="1">
        <a:spcBef>
          <a:spcPct val="20000"/>
        </a:spcBef>
        <a:buClr>
          <a:schemeClr val="accent4"/>
        </a:buClr>
        <a:buFont typeface="Wingdings"/>
        <a:buChar char="§"/>
        <a:defRPr kumimoji="0" sz="2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7268" algn="l" rtl="0" eaLnBrk="1" latinLnBrk="0" hangingPunct="1">
        <a:defRPr kumimoji="0" kern="1200">
          <a:solidFill>
            <a:schemeClr val="tx1"/>
          </a:solidFill>
          <a:latin typeface="+mn-lt"/>
          <a:ea typeface="+mn-ea"/>
          <a:cs typeface="+mn-cs"/>
        </a:defRPr>
      </a:lvl2pPr>
      <a:lvl3pPr marL="1094537" algn="l" rtl="0" eaLnBrk="1" latinLnBrk="0" hangingPunct="1">
        <a:defRPr kumimoji="0" kern="1200">
          <a:solidFill>
            <a:schemeClr val="tx1"/>
          </a:solidFill>
          <a:latin typeface="+mn-lt"/>
          <a:ea typeface="+mn-ea"/>
          <a:cs typeface="+mn-cs"/>
        </a:defRPr>
      </a:lvl3pPr>
      <a:lvl4pPr marL="1641805" algn="l" rtl="0" eaLnBrk="1" latinLnBrk="0" hangingPunct="1">
        <a:defRPr kumimoji="0" kern="1200">
          <a:solidFill>
            <a:schemeClr val="tx1"/>
          </a:solidFill>
          <a:latin typeface="+mn-lt"/>
          <a:ea typeface="+mn-ea"/>
          <a:cs typeface="+mn-cs"/>
        </a:defRPr>
      </a:lvl4pPr>
      <a:lvl5pPr marL="2189074" algn="l" rtl="0" eaLnBrk="1" latinLnBrk="0" hangingPunct="1">
        <a:defRPr kumimoji="0" kern="1200">
          <a:solidFill>
            <a:schemeClr val="tx1"/>
          </a:solidFill>
          <a:latin typeface="+mn-lt"/>
          <a:ea typeface="+mn-ea"/>
          <a:cs typeface="+mn-cs"/>
        </a:defRPr>
      </a:lvl5pPr>
      <a:lvl6pPr marL="2736342" algn="l" rtl="0" eaLnBrk="1" latinLnBrk="0" hangingPunct="1">
        <a:defRPr kumimoji="0" kern="1200">
          <a:solidFill>
            <a:schemeClr val="tx1"/>
          </a:solidFill>
          <a:latin typeface="+mn-lt"/>
          <a:ea typeface="+mn-ea"/>
          <a:cs typeface="+mn-cs"/>
        </a:defRPr>
      </a:lvl6pPr>
      <a:lvl7pPr marL="3283610" algn="l" rtl="0" eaLnBrk="1" latinLnBrk="0" hangingPunct="1">
        <a:defRPr kumimoji="0" kern="1200">
          <a:solidFill>
            <a:schemeClr val="tx1"/>
          </a:solidFill>
          <a:latin typeface="+mn-lt"/>
          <a:ea typeface="+mn-ea"/>
          <a:cs typeface="+mn-cs"/>
        </a:defRPr>
      </a:lvl7pPr>
      <a:lvl8pPr marL="3830879" algn="l" rtl="0" eaLnBrk="1" latinLnBrk="0" hangingPunct="1">
        <a:defRPr kumimoji="0" kern="1200">
          <a:solidFill>
            <a:schemeClr val="tx1"/>
          </a:solidFill>
          <a:latin typeface="+mn-lt"/>
          <a:ea typeface="+mn-ea"/>
          <a:cs typeface="+mn-cs"/>
        </a:defRPr>
      </a:lvl8pPr>
      <a:lvl9pPr marL="437814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8.png"/><Relationship Id="rId21" Type="http://schemas.openxmlformats.org/officeDocument/2006/relationships/image" Target="../media/image35.png"/><Relationship Id="rId34" Type="http://schemas.openxmlformats.org/officeDocument/2006/relationships/image" Target="../media/image48.pn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1.jpeg"/><Relationship Id="rId25" Type="http://schemas.openxmlformats.org/officeDocument/2006/relationships/image" Target="../media/image39.png"/><Relationship Id="rId33" Type="http://schemas.openxmlformats.org/officeDocument/2006/relationships/image" Target="../media/image47.gif"/><Relationship Id="rId2" Type="http://schemas.openxmlformats.org/officeDocument/2006/relationships/image" Target="../media/image17.png"/><Relationship Id="rId16" Type="http://schemas.openxmlformats.org/officeDocument/2006/relationships/image" Target="../media/image3.jpe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8.jpeg"/><Relationship Id="rId32" Type="http://schemas.openxmlformats.org/officeDocument/2006/relationships/image" Target="../media/image46.png"/><Relationship Id="rId5" Type="http://schemas.openxmlformats.org/officeDocument/2006/relationships/image" Target="../media/image20.jpeg"/><Relationship Id="rId15" Type="http://schemas.openxmlformats.org/officeDocument/2006/relationships/image" Target="../media/image30.jpe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5.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s>
</file>

<file path=ppt/slides/_rels/slide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hyperlink" Target="http://wediplomate.com/" TargetMode="External"/><Relationship Id="rId2" Type="http://schemas.openxmlformats.org/officeDocument/2006/relationships/hyperlink" Target="http://in.linkedin.com/company/3584672?trk=ppro_cprof" TargetMode="Externa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Correlation%20of%20POs%20with%20PEOs.docx"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diagramLayout" Target="../diagrams/layout11.xml"/><Relationship Id="rId7" Type="http://schemas.openxmlformats.org/officeDocument/2006/relationships/chart" Target="../charts/chart5.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3600" b="1" dirty="0">
                <a:solidFill>
                  <a:srgbClr val="0070C0"/>
                </a:solidFill>
              </a:rPr>
              <a:t>Department of Information Technology</a:t>
            </a:r>
          </a:p>
        </p:txBody>
      </p:sp>
      <p:sp>
        <p:nvSpPr>
          <p:cNvPr id="4" name="Title 3"/>
          <p:cNvSpPr>
            <a:spLocks noGrp="1"/>
          </p:cNvSpPr>
          <p:nvPr>
            <p:ph type="title"/>
          </p:nvPr>
        </p:nvSpPr>
        <p:spPr/>
        <p:txBody>
          <a:bodyPr/>
          <a:lstStyle/>
          <a:p>
            <a:r>
              <a:rPr lang="en-US" dirty="0" smtClean="0">
                <a:solidFill>
                  <a:schemeClr val="bg1"/>
                </a:solidFill>
              </a:rPr>
              <a:t>Welcomes NBA Committee</a:t>
            </a:r>
            <a:endParaRPr lang="en-US" dirty="0">
              <a:solidFill>
                <a:schemeClr val="bg1"/>
              </a:solidFill>
            </a:endParaRPr>
          </a:p>
        </p:txBody>
      </p:sp>
      <p:sp>
        <p:nvSpPr>
          <p:cNvPr id="6" name="TextBox 5"/>
          <p:cNvSpPr txBox="1"/>
          <p:nvPr/>
        </p:nvSpPr>
        <p:spPr>
          <a:xfrm>
            <a:off x="10610377" y="109182"/>
            <a:ext cx="1378424" cy="276999"/>
          </a:xfrm>
          <a:prstGeom prst="rect">
            <a:avLst/>
          </a:prstGeom>
          <a:noFill/>
        </p:spPr>
        <p:txBody>
          <a:bodyPr wrap="square" rtlCol="0">
            <a:spAutoFit/>
          </a:bodyPr>
          <a:lstStyle/>
          <a:p>
            <a:r>
              <a:rPr lang="en-US" sz="1200" dirty="0" smtClean="0">
                <a:solidFill>
                  <a:schemeClr val="bg1"/>
                </a:solidFill>
              </a:rPr>
              <a:t>Shri Radhe Govind</a:t>
            </a:r>
            <a:endParaRPr lang="en-US" sz="1200" dirty="0">
              <a:solidFill>
                <a:schemeClr val="bg1"/>
              </a:solidFill>
            </a:endParaRPr>
          </a:p>
        </p:txBody>
      </p:sp>
    </p:spTree>
    <p:extLst>
      <p:ext uri="{BB962C8B-B14F-4D97-AF65-F5344CB8AC3E}">
        <p14:creationId xmlns:p14="http://schemas.microsoft.com/office/powerpoint/2010/main" xmlns="" val="2176076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 : </a:t>
            </a:r>
            <a:r>
              <a:rPr lang="en-US" b="1" dirty="0" smtClean="0"/>
              <a:t>Continued…</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xmlns="" val="3063846626"/>
              </p:ext>
            </p:extLst>
          </p:nvPr>
        </p:nvGraphicFramePr>
        <p:xfrm>
          <a:off x="304800" y="1371600"/>
          <a:ext cx="11582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4969073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Studies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533606078"/>
              </p:ext>
            </p:extLst>
          </p:nvPr>
        </p:nvGraphicFramePr>
        <p:xfrm>
          <a:off x="1023582" y="2347415"/>
          <a:ext cx="10126637" cy="2634018"/>
        </p:xfrm>
        <a:graphic>
          <a:graphicData uri="http://schemas.openxmlformats.org/drawingml/2006/table">
            <a:tbl>
              <a:tblPr firstRow="1" firstCol="1" bandRow="1">
                <a:tableStyleId>{5C22544A-7EE6-4342-B048-85BDC9FD1C3A}</a:tableStyleId>
              </a:tblPr>
              <a:tblGrid>
                <a:gridCol w="2679437"/>
                <a:gridCol w="1332588"/>
                <a:gridCol w="1332588"/>
                <a:gridCol w="1332588"/>
                <a:gridCol w="1724718"/>
                <a:gridCol w="1724718"/>
              </a:tblGrid>
              <a:tr h="731289">
                <a:tc>
                  <a:txBody>
                    <a:bodyPr/>
                    <a:lstStyle/>
                    <a:p>
                      <a:pPr marL="0" marR="0" algn="ctr">
                        <a:lnSpc>
                          <a:spcPct val="115000"/>
                        </a:lnSpc>
                        <a:spcBef>
                          <a:spcPts val="0"/>
                        </a:spcBef>
                        <a:spcAft>
                          <a:spcPts val="0"/>
                        </a:spcAft>
                      </a:pPr>
                      <a:r>
                        <a:rPr lang="en-US" sz="1800" dirty="0" smtClean="0">
                          <a:effectLst/>
                        </a:rPr>
                        <a:t>Academic</a:t>
                      </a:r>
                      <a:r>
                        <a:rPr lang="en-US" sz="1800" baseline="0" dirty="0" smtClean="0">
                          <a:effectLst/>
                        </a:rPr>
                        <a:t> </a:t>
                      </a:r>
                      <a:r>
                        <a:rPr lang="en-US" sz="1800" dirty="0" smtClean="0">
                          <a:effectLst/>
                        </a:rPr>
                        <a:t>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2016 Batch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800" dirty="0">
                          <a:effectLst/>
                        </a:rPr>
                        <a:t>2015 batch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800">
                          <a:effectLst/>
                        </a:rPr>
                        <a:t>2014 batch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800" dirty="0">
                          <a:effectLst/>
                        </a:rPr>
                        <a:t>2013 batch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2012 Batch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r>
              <a:tr h="1902729">
                <a:tc>
                  <a:txBody>
                    <a:bodyPr/>
                    <a:lstStyle/>
                    <a:p>
                      <a:pPr marL="0" marR="0" algn="ctr">
                        <a:lnSpc>
                          <a:spcPct val="115000"/>
                        </a:lnSpc>
                        <a:spcBef>
                          <a:spcPts val="0"/>
                        </a:spcBef>
                        <a:spcAft>
                          <a:spcPts val="0"/>
                        </a:spcAft>
                      </a:pPr>
                      <a:r>
                        <a:rPr lang="en-US" sz="1800">
                          <a:effectLst/>
                        </a:rPr>
                        <a:t>Number of students who opted for higher studies with valid qualifying scores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28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2000" dirty="0">
                          <a:effectLst/>
                        </a:rPr>
                        <a:t> </a:t>
                      </a:r>
                      <a:r>
                        <a:rPr lang="en-US" sz="1800" dirty="0" smtClean="0">
                          <a:effectLst/>
                        </a:rPr>
                        <a:t>35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800" dirty="0" smtClean="0">
                          <a:effectLst/>
                        </a:rPr>
                        <a:t>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800" dirty="0">
                          <a:effectLst/>
                        </a:rPr>
                        <a:t>28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09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r>
            </a:tbl>
          </a:graphicData>
        </a:graphic>
      </p:graphicFrame>
    </p:spTree>
    <p:extLst>
      <p:ext uri="{BB962C8B-B14F-4D97-AF65-F5344CB8AC3E}">
        <p14:creationId xmlns:p14="http://schemas.microsoft.com/office/powerpoint/2010/main" xmlns="" val="25692306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Cont..</a:t>
            </a:r>
            <a:endParaRPr lang="en-US" dirty="0"/>
          </a:p>
        </p:txBody>
      </p:sp>
      <p:sp>
        <p:nvSpPr>
          <p:cNvPr id="3" name="Content Placeholder 2"/>
          <p:cNvSpPr>
            <a:spLocks noGrp="1"/>
          </p:cNvSpPr>
          <p:nvPr>
            <p:ph idx="1"/>
          </p:nvPr>
        </p:nvSpPr>
        <p:spPr>
          <a:xfrm>
            <a:off x="838200" y="1580606"/>
            <a:ext cx="10515600" cy="4596357"/>
          </a:xfrm>
        </p:spPr>
        <p:txBody>
          <a:bodyPr>
            <a:noAutofit/>
          </a:bodyPr>
          <a:lstStyle/>
          <a:p>
            <a:pPr algn="just"/>
            <a:r>
              <a:rPr lang="en-US" sz="1400" dirty="0" smtClean="0">
                <a:effectLst/>
              </a:rPr>
              <a:t>Placement Skill Development :</a:t>
            </a:r>
          </a:p>
          <a:p>
            <a:pPr lvl="1" algn="just"/>
            <a:r>
              <a:rPr lang="en-US" sz="1400" dirty="0" smtClean="0">
                <a:effectLst/>
              </a:rPr>
              <a:t>All Faculty members have been conducted mock PI during pre-placement training.</a:t>
            </a:r>
          </a:p>
          <a:p>
            <a:pPr lvl="1" algn="just"/>
            <a:r>
              <a:rPr lang="en-US" sz="1400" dirty="0" smtClean="0">
                <a:effectLst/>
              </a:rPr>
              <a:t>Practice sessions for Aptitude Test.</a:t>
            </a:r>
          </a:p>
          <a:p>
            <a:pPr lvl="1" algn="just"/>
            <a:r>
              <a:rPr lang="en-US" sz="1400" dirty="0" smtClean="0">
                <a:effectLst/>
              </a:rPr>
              <a:t>Developing Project skills &amp; Problem solving approach .</a:t>
            </a:r>
          </a:p>
          <a:p>
            <a:pPr algn="just"/>
            <a:r>
              <a:rPr lang="en-US" sz="1600" dirty="0" smtClean="0">
                <a:effectLst/>
              </a:rPr>
              <a:t>Process</a:t>
            </a:r>
          </a:p>
          <a:p>
            <a:pPr lvl="1" algn="just"/>
            <a:r>
              <a:rPr lang="en-US" sz="1400" dirty="0" smtClean="0">
                <a:effectLst/>
              </a:rPr>
              <a:t>Registration for campus process</a:t>
            </a:r>
          </a:p>
          <a:p>
            <a:pPr lvl="1" algn="just"/>
            <a:r>
              <a:rPr lang="en-US" sz="1400" dirty="0" smtClean="0">
                <a:effectLst/>
              </a:rPr>
              <a:t>Tests </a:t>
            </a:r>
          </a:p>
          <a:p>
            <a:pPr lvl="2" algn="just"/>
            <a:r>
              <a:rPr lang="en-US" sz="1200" dirty="0" smtClean="0">
                <a:effectLst/>
              </a:rPr>
              <a:t>Aptitude </a:t>
            </a:r>
          </a:p>
          <a:p>
            <a:pPr lvl="2" algn="just"/>
            <a:r>
              <a:rPr lang="en-US" sz="1200" dirty="0" smtClean="0">
                <a:effectLst/>
              </a:rPr>
              <a:t>Technical </a:t>
            </a:r>
          </a:p>
          <a:p>
            <a:pPr lvl="2" algn="just"/>
            <a:r>
              <a:rPr lang="en-US" sz="1200" dirty="0" smtClean="0">
                <a:effectLst/>
              </a:rPr>
              <a:t>Psychometric </a:t>
            </a:r>
          </a:p>
          <a:p>
            <a:pPr lvl="1" algn="just"/>
            <a:r>
              <a:rPr lang="en-US" sz="1400" dirty="0" smtClean="0">
                <a:effectLst/>
              </a:rPr>
              <a:t>Group Discussion</a:t>
            </a:r>
          </a:p>
          <a:p>
            <a:pPr lvl="1" algn="just"/>
            <a:r>
              <a:rPr lang="en-US" sz="1400" dirty="0" smtClean="0">
                <a:effectLst/>
              </a:rPr>
              <a:t> Interviews</a:t>
            </a:r>
          </a:p>
          <a:p>
            <a:pPr lvl="2" algn="just"/>
            <a:r>
              <a:rPr lang="en-US" sz="1200" dirty="0" smtClean="0">
                <a:effectLst/>
              </a:rPr>
              <a:t>Technical and</a:t>
            </a:r>
          </a:p>
          <a:p>
            <a:pPr lvl="2" algn="just"/>
            <a:r>
              <a:rPr lang="en-US" sz="1200" dirty="0" smtClean="0">
                <a:effectLst/>
              </a:rPr>
              <a:t>HR</a:t>
            </a:r>
          </a:p>
          <a:p>
            <a:pPr algn="just"/>
            <a:r>
              <a:rPr lang="en-US" sz="1600" dirty="0" smtClean="0">
                <a:effectLst/>
              </a:rPr>
              <a:t>Campus to Corporate Training</a:t>
            </a:r>
          </a:p>
          <a:p>
            <a:pPr lvl="1" algn="just"/>
            <a:r>
              <a:rPr lang="en-US" sz="1400" dirty="0" smtClean="0">
                <a:effectLst/>
              </a:rPr>
              <a:t>Campus Connect programs</a:t>
            </a:r>
          </a:p>
          <a:p>
            <a:pPr lvl="2" algn="just"/>
            <a:r>
              <a:rPr lang="en-US" sz="1200" dirty="0" smtClean="0">
                <a:effectLst/>
              </a:rPr>
              <a:t>Infosys</a:t>
            </a:r>
          </a:p>
          <a:p>
            <a:pPr lvl="2" algn="just"/>
            <a:r>
              <a:rPr lang="en-US" sz="1200" dirty="0" smtClean="0">
                <a:effectLst/>
              </a:rPr>
              <a:t>Accenture</a:t>
            </a:r>
            <a:endParaRPr lang="en-US" sz="1200" dirty="0">
              <a:effectLst/>
            </a:endParaRPr>
          </a:p>
        </p:txBody>
      </p:sp>
    </p:spTree>
    <p:extLst>
      <p:ext uri="{BB962C8B-B14F-4D97-AF65-F5344CB8AC3E}">
        <p14:creationId xmlns:p14="http://schemas.microsoft.com/office/powerpoint/2010/main" xmlns="" val="26766979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990600"/>
          </a:xfrm>
          <a:noFill/>
        </p:spPr>
        <p:txBody>
          <a:bodyPr>
            <a:noAutofit/>
          </a:bodyPr>
          <a:lstStyle/>
          <a:p>
            <a:r>
              <a:rPr lang="en-US" dirty="0" smtClean="0">
                <a:latin typeface="Bell MT" pitchFamily="18" charset="0"/>
              </a:rPr>
              <a:t>  </a:t>
            </a:r>
            <a:r>
              <a:rPr lang="en-US" sz="5400" dirty="0">
                <a:solidFill>
                  <a:srgbClr val="FF6600"/>
                </a:solidFill>
                <a:effectLst>
                  <a:outerShdw blurRad="38100" dist="38100" dir="2700000" algn="tl">
                    <a:srgbClr val="000000">
                      <a:alpha val="43137"/>
                    </a:srgbClr>
                  </a:outerShdw>
                </a:effectLst>
                <a:latin typeface="Bell MT" pitchFamily="18" charset="0"/>
              </a:rPr>
              <a:t>Major</a:t>
            </a:r>
            <a:r>
              <a:rPr lang="en-US" sz="5400" dirty="0">
                <a:solidFill>
                  <a:srgbClr val="0000CC"/>
                </a:solidFill>
                <a:effectLst>
                  <a:outerShdw blurRad="38100" dist="38100" dir="2700000" algn="tl">
                    <a:srgbClr val="000000">
                      <a:alpha val="43137"/>
                    </a:srgbClr>
                  </a:outerShdw>
                </a:effectLst>
                <a:latin typeface="Bell MT" pitchFamily="18" charset="0"/>
              </a:rPr>
              <a:t> Recruiters </a:t>
            </a:r>
            <a:r>
              <a:rPr lang="en-US" sz="2000" dirty="0">
                <a:solidFill>
                  <a:srgbClr val="0000CC"/>
                </a:solidFill>
                <a:latin typeface="Bell MT" pitchFamily="18" charset="0"/>
              </a:rPr>
              <a:t>(More then 90..)</a:t>
            </a:r>
            <a:endParaRPr lang="en-US" b="1" dirty="0">
              <a:solidFill>
                <a:srgbClr val="0000CC"/>
              </a:solidFill>
              <a:latin typeface="Bell MT" pitchFamily="18" charset="0"/>
            </a:endParaRPr>
          </a:p>
        </p:txBody>
      </p:sp>
      <p:pic>
        <p:nvPicPr>
          <p:cNvPr id="3" name="Picture 2" descr="400px-Infosys_logo.svg.png"/>
          <p:cNvPicPr>
            <a:picLocks noChangeAspect="1"/>
          </p:cNvPicPr>
          <p:nvPr/>
        </p:nvPicPr>
        <p:blipFill>
          <a:blip r:embed="rId2" cstate="print"/>
          <a:stretch>
            <a:fillRect/>
          </a:stretch>
        </p:blipFill>
        <p:spPr>
          <a:xfrm>
            <a:off x="2241885" y="2948586"/>
            <a:ext cx="2177713" cy="871085"/>
          </a:xfrm>
          <a:prstGeom prst="rect">
            <a:avLst/>
          </a:prstGeom>
        </p:spPr>
      </p:pic>
      <p:pic>
        <p:nvPicPr>
          <p:cNvPr id="4" name="Picture 3" descr="2000px-IBM_logo.svg.png"/>
          <p:cNvPicPr>
            <a:picLocks noChangeAspect="1"/>
          </p:cNvPicPr>
          <p:nvPr/>
        </p:nvPicPr>
        <p:blipFill>
          <a:blip r:embed="rId3" cstate="print"/>
          <a:stretch>
            <a:fillRect/>
          </a:stretch>
        </p:blipFill>
        <p:spPr>
          <a:xfrm>
            <a:off x="5067871" y="4423674"/>
            <a:ext cx="1563805" cy="625522"/>
          </a:xfrm>
          <a:prstGeom prst="rect">
            <a:avLst/>
          </a:prstGeom>
        </p:spPr>
      </p:pic>
      <p:pic>
        <p:nvPicPr>
          <p:cNvPr id="5" name="Picture 4" descr="index.jpg"/>
          <p:cNvPicPr>
            <a:picLocks noChangeAspect="1"/>
          </p:cNvPicPr>
          <p:nvPr/>
        </p:nvPicPr>
        <p:blipFill>
          <a:blip r:embed="rId4" cstate="print"/>
          <a:stretch>
            <a:fillRect/>
          </a:stretch>
        </p:blipFill>
        <p:spPr>
          <a:xfrm>
            <a:off x="9474407" y="4467501"/>
            <a:ext cx="2507307" cy="1091416"/>
          </a:xfrm>
          <a:prstGeom prst="rect">
            <a:avLst/>
          </a:prstGeom>
        </p:spPr>
      </p:pic>
      <p:pic>
        <p:nvPicPr>
          <p:cNvPr id="7" name="Picture 6" descr="index2.jpg"/>
          <p:cNvPicPr>
            <a:picLocks noChangeAspect="1"/>
          </p:cNvPicPr>
          <p:nvPr/>
        </p:nvPicPr>
        <p:blipFill>
          <a:blip r:embed="rId5" cstate="print"/>
          <a:stretch>
            <a:fillRect/>
          </a:stretch>
        </p:blipFill>
        <p:spPr>
          <a:xfrm>
            <a:off x="7350572" y="2680061"/>
            <a:ext cx="2123836" cy="1290525"/>
          </a:xfrm>
          <a:prstGeom prst="rect">
            <a:avLst/>
          </a:prstGeom>
        </p:spPr>
      </p:pic>
      <p:pic>
        <p:nvPicPr>
          <p:cNvPr id="8" name="Picture 7" descr="index4.png"/>
          <p:cNvPicPr>
            <a:picLocks noChangeAspect="1"/>
          </p:cNvPicPr>
          <p:nvPr/>
        </p:nvPicPr>
        <p:blipFill>
          <a:blip r:embed="rId6" cstate="print"/>
          <a:stretch>
            <a:fillRect/>
          </a:stretch>
        </p:blipFill>
        <p:spPr>
          <a:xfrm>
            <a:off x="8544272" y="5596994"/>
            <a:ext cx="1742962" cy="1261006"/>
          </a:xfrm>
          <a:prstGeom prst="rect">
            <a:avLst/>
          </a:prstGeom>
        </p:spPr>
      </p:pic>
      <p:pic>
        <p:nvPicPr>
          <p:cNvPr id="9" name="Picture 8" descr="index5.jpg"/>
          <p:cNvPicPr>
            <a:picLocks noChangeAspect="1"/>
          </p:cNvPicPr>
          <p:nvPr/>
        </p:nvPicPr>
        <p:blipFill rotWithShape="1">
          <a:blip r:embed="rId7" cstate="print"/>
          <a:srcRect t="19492" b="15168"/>
          <a:stretch/>
        </p:blipFill>
        <p:spPr>
          <a:xfrm>
            <a:off x="1580836" y="5338603"/>
            <a:ext cx="2374567" cy="764275"/>
          </a:xfrm>
          <a:prstGeom prst="rect">
            <a:avLst/>
          </a:prstGeom>
        </p:spPr>
      </p:pic>
      <p:pic>
        <p:nvPicPr>
          <p:cNvPr id="10" name="Picture 9" descr="images.jpg"/>
          <p:cNvPicPr>
            <a:picLocks noChangeAspect="1"/>
          </p:cNvPicPr>
          <p:nvPr/>
        </p:nvPicPr>
        <p:blipFill rotWithShape="1">
          <a:blip r:embed="rId8" cstate="print"/>
          <a:srcRect l="12840" t="11160" r="10738" b="12583"/>
          <a:stretch/>
        </p:blipFill>
        <p:spPr>
          <a:xfrm>
            <a:off x="294741" y="4914434"/>
            <a:ext cx="1036660" cy="1070100"/>
          </a:xfrm>
          <a:prstGeom prst="rect">
            <a:avLst/>
          </a:prstGeom>
        </p:spPr>
      </p:pic>
      <p:pic>
        <p:nvPicPr>
          <p:cNvPr id="11" name="Picture 10" descr="download (4).jpg"/>
          <p:cNvPicPr>
            <a:picLocks noChangeAspect="1"/>
          </p:cNvPicPr>
          <p:nvPr/>
        </p:nvPicPr>
        <p:blipFill>
          <a:blip r:embed="rId9" cstate="print"/>
          <a:stretch>
            <a:fillRect/>
          </a:stretch>
        </p:blipFill>
        <p:spPr>
          <a:xfrm>
            <a:off x="7658745" y="4050218"/>
            <a:ext cx="1371627" cy="1085871"/>
          </a:xfrm>
          <a:prstGeom prst="rect">
            <a:avLst/>
          </a:prstGeom>
        </p:spPr>
      </p:pic>
      <p:pic>
        <p:nvPicPr>
          <p:cNvPr id="12" name="Picture 11" descr="download (1).png"/>
          <p:cNvPicPr>
            <a:picLocks noChangeAspect="1"/>
          </p:cNvPicPr>
          <p:nvPr/>
        </p:nvPicPr>
        <p:blipFill>
          <a:blip r:embed="rId10" cstate="print"/>
          <a:stretch>
            <a:fillRect/>
          </a:stretch>
        </p:blipFill>
        <p:spPr>
          <a:xfrm>
            <a:off x="48963" y="1429076"/>
            <a:ext cx="2078270" cy="951497"/>
          </a:xfrm>
          <a:prstGeom prst="rect">
            <a:avLst/>
          </a:prstGeom>
        </p:spPr>
      </p:pic>
      <p:pic>
        <p:nvPicPr>
          <p:cNvPr id="13" name="Picture 12" descr="download.png"/>
          <p:cNvPicPr>
            <a:picLocks noChangeAspect="1"/>
          </p:cNvPicPr>
          <p:nvPr/>
        </p:nvPicPr>
        <p:blipFill>
          <a:blip r:embed="rId11" cstate="print"/>
          <a:stretch>
            <a:fillRect/>
          </a:stretch>
        </p:blipFill>
        <p:spPr>
          <a:xfrm>
            <a:off x="2355191" y="4306112"/>
            <a:ext cx="2014414" cy="1113931"/>
          </a:xfrm>
          <a:prstGeom prst="rect">
            <a:avLst/>
          </a:prstGeom>
        </p:spPr>
      </p:pic>
      <p:pic>
        <p:nvPicPr>
          <p:cNvPr id="14" name="Picture 13" descr="download (3).jpg"/>
          <p:cNvPicPr>
            <a:picLocks noChangeAspect="1"/>
          </p:cNvPicPr>
          <p:nvPr/>
        </p:nvPicPr>
        <p:blipFill>
          <a:blip r:embed="rId12" cstate="print"/>
          <a:stretch>
            <a:fillRect/>
          </a:stretch>
        </p:blipFill>
        <p:spPr>
          <a:xfrm>
            <a:off x="2050975" y="1412579"/>
            <a:ext cx="1791887" cy="1386594"/>
          </a:xfrm>
          <a:prstGeom prst="rect">
            <a:avLst/>
          </a:prstGeom>
        </p:spPr>
      </p:pic>
      <p:pic>
        <p:nvPicPr>
          <p:cNvPr id="15" name="Picture 14" descr="download (2).jpg"/>
          <p:cNvPicPr>
            <a:picLocks noChangeAspect="1"/>
          </p:cNvPicPr>
          <p:nvPr/>
        </p:nvPicPr>
        <p:blipFill>
          <a:blip r:embed="rId13" cstate="print"/>
          <a:stretch>
            <a:fillRect/>
          </a:stretch>
        </p:blipFill>
        <p:spPr>
          <a:xfrm>
            <a:off x="3977765" y="1468805"/>
            <a:ext cx="1482271" cy="585435"/>
          </a:xfrm>
          <a:prstGeom prst="rect">
            <a:avLst/>
          </a:prstGeom>
        </p:spPr>
      </p:pic>
      <p:pic>
        <p:nvPicPr>
          <p:cNvPr id="17" name="Picture 16" descr="download (1).jpg"/>
          <p:cNvPicPr>
            <a:picLocks noChangeAspect="1"/>
          </p:cNvPicPr>
          <p:nvPr/>
        </p:nvPicPr>
        <p:blipFill>
          <a:blip r:embed="rId14" cstate="print"/>
          <a:stretch>
            <a:fillRect/>
          </a:stretch>
        </p:blipFill>
        <p:spPr>
          <a:xfrm>
            <a:off x="6046607" y="2291641"/>
            <a:ext cx="1295400" cy="990600"/>
          </a:xfrm>
          <a:prstGeom prst="rect">
            <a:avLst/>
          </a:prstGeom>
        </p:spPr>
      </p:pic>
      <p:pic>
        <p:nvPicPr>
          <p:cNvPr id="18" name="Picture 17" descr="download.jpg"/>
          <p:cNvPicPr>
            <a:picLocks noChangeAspect="1"/>
          </p:cNvPicPr>
          <p:nvPr/>
        </p:nvPicPr>
        <p:blipFill>
          <a:blip r:embed="rId15" cstate="print"/>
          <a:stretch>
            <a:fillRect/>
          </a:stretch>
        </p:blipFill>
        <p:spPr>
          <a:xfrm>
            <a:off x="5257800" y="5867400"/>
            <a:ext cx="2714650" cy="990600"/>
          </a:xfrm>
          <a:prstGeom prst="rect">
            <a:avLst/>
          </a:prstGeom>
        </p:spPr>
      </p:pic>
      <p:pic>
        <p:nvPicPr>
          <p:cNvPr id="19" name="Picture 2" descr="\\162.162.15.215\admin dept\MADHURA AJGAONKAR\TCET_LH_A-BLOCK\Tcet_Combined LOGO Colour.jpg"/>
          <p:cNvPicPr>
            <a:picLocks noChangeAspect="1" noChangeArrowheads="1"/>
          </p:cNvPicPr>
          <p:nvPr/>
        </p:nvPicPr>
        <p:blipFill>
          <a:blip r:embed="rId16" cstate="print"/>
          <a:srcRect/>
          <a:stretch>
            <a:fillRect/>
          </a:stretch>
        </p:blipFill>
        <p:spPr bwMode="auto">
          <a:xfrm>
            <a:off x="9677400" y="0"/>
            <a:ext cx="990600" cy="762000"/>
          </a:xfrm>
          <a:prstGeom prst="rect">
            <a:avLst/>
          </a:prstGeom>
          <a:noFill/>
        </p:spPr>
      </p:pic>
      <p:pic>
        <p:nvPicPr>
          <p:cNvPr id="16" name="Picture 15"/>
          <p:cNvPicPr>
            <a:picLocks noChangeAspect="1"/>
          </p:cNvPicPr>
          <p:nvPr/>
        </p:nvPicPr>
        <p:blipFill>
          <a:blip r:embed="rId17">
            <a:extLst>
              <a:ext uri="{28A0092B-C50C-407E-A947-70E740481C1C}">
                <a14:useLocalDpi xmlns:a14="http://schemas.microsoft.com/office/drawing/2010/main" xmlns="" val="0"/>
              </a:ext>
            </a:extLst>
          </a:blip>
          <a:stretch>
            <a:fillRect/>
          </a:stretch>
        </p:blipFill>
        <p:spPr>
          <a:xfrm>
            <a:off x="9064546" y="1715567"/>
            <a:ext cx="2952750" cy="1181100"/>
          </a:xfrm>
          <a:prstGeom prst="rect">
            <a:avLst/>
          </a:prstGeom>
        </p:spPr>
      </p:pic>
      <p:pic>
        <p:nvPicPr>
          <p:cNvPr id="22" name="Picture 21"/>
          <p:cNvPicPr>
            <a:picLocks noChangeAspect="1"/>
          </p:cNvPicPr>
          <p:nvPr/>
        </p:nvPicPr>
        <p:blipFill>
          <a:blip r:embed="rId18"/>
          <a:stretch>
            <a:fillRect/>
          </a:stretch>
        </p:blipFill>
        <p:spPr>
          <a:xfrm>
            <a:off x="9709029" y="2631633"/>
            <a:ext cx="2181225" cy="552450"/>
          </a:xfrm>
          <a:prstGeom prst="rect">
            <a:avLst/>
          </a:prstGeom>
        </p:spPr>
      </p:pic>
      <p:pic>
        <p:nvPicPr>
          <p:cNvPr id="23" name="Picture 22"/>
          <p:cNvPicPr>
            <a:picLocks noChangeAspect="1"/>
          </p:cNvPicPr>
          <p:nvPr/>
        </p:nvPicPr>
        <p:blipFill>
          <a:blip r:embed="rId19"/>
          <a:stretch>
            <a:fillRect/>
          </a:stretch>
        </p:blipFill>
        <p:spPr>
          <a:xfrm>
            <a:off x="9567689" y="3314543"/>
            <a:ext cx="2405211" cy="977117"/>
          </a:xfrm>
          <a:prstGeom prst="rect">
            <a:avLst/>
          </a:prstGeom>
        </p:spPr>
      </p:pic>
      <p:pic>
        <p:nvPicPr>
          <p:cNvPr id="24" name="Picture 23"/>
          <p:cNvPicPr>
            <a:picLocks noChangeAspect="1"/>
          </p:cNvPicPr>
          <p:nvPr/>
        </p:nvPicPr>
        <p:blipFill>
          <a:blip r:embed="rId20"/>
          <a:stretch>
            <a:fillRect/>
          </a:stretch>
        </p:blipFill>
        <p:spPr>
          <a:xfrm>
            <a:off x="19973" y="6046773"/>
            <a:ext cx="2307002" cy="784980"/>
          </a:xfrm>
          <a:prstGeom prst="rect">
            <a:avLst/>
          </a:prstGeom>
        </p:spPr>
      </p:pic>
      <p:pic>
        <p:nvPicPr>
          <p:cNvPr id="25" name="Picture 24"/>
          <p:cNvPicPr>
            <a:picLocks noChangeAspect="1"/>
          </p:cNvPicPr>
          <p:nvPr/>
        </p:nvPicPr>
        <p:blipFill>
          <a:blip r:embed="rId21" cstate="print"/>
          <a:stretch>
            <a:fillRect/>
          </a:stretch>
        </p:blipFill>
        <p:spPr>
          <a:xfrm>
            <a:off x="57224" y="3175546"/>
            <a:ext cx="2027765" cy="1049859"/>
          </a:xfrm>
          <a:prstGeom prst="rect">
            <a:avLst/>
          </a:prstGeom>
        </p:spPr>
      </p:pic>
      <p:pic>
        <p:nvPicPr>
          <p:cNvPr id="26" name="Picture 25"/>
          <p:cNvPicPr>
            <a:picLocks noChangeAspect="1"/>
          </p:cNvPicPr>
          <p:nvPr/>
        </p:nvPicPr>
        <p:blipFill rotWithShape="1">
          <a:blip r:embed="rId22"/>
          <a:srcRect t="22239" b="26418"/>
          <a:stretch/>
        </p:blipFill>
        <p:spPr>
          <a:xfrm>
            <a:off x="10172700" y="5770721"/>
            <a:ext cx="2019300" cy="913552"/>
          </a:xfrm>
          <a:prstGeom prst="rect">
            <a:avLst/>
          </a:prstGeom>
        </p:spPr>
      </p:pic>
      <p:pic>
        <p:nvPicPr>
          <p:cNvPr id="27" name="Picture 26"/>
          <p:cNvPicPr>
            <a:picLocks noChangeAspect="1"/>
          </p:cNvPicPr>
          <p:nvPr/>
        </p:nvPicPr>
        <p:blipFill>
          <a:blip r:embed="rId23" cstate="print"/>
          <a:stretch>
            <a:fillRect/>
          </a:stretch>
        </p:blipFill>
        <p:spPr>
          <a:xfrm>
            <a:off x="4588631" y="2395909"/>
            <a:ext cx="1296454" cy="1296454"/>
          </a:xfrm>
          <a:prstGeom prst="rect">
            <a:avLst/>
          </a:prstGeom>
        </p:spPr>
      </p:pic>
      <p:pic>
        <p:nvPicPr>
          <p:cNvPr id="2056" name="Picture 8" descr="https://encrypted-tbn0.gstatic.com/images?q=tbn:ANd9GcQB5snHrxYJi0V-x3e39vf-NGzUPQGwzQxVob0fePZbxBRg3O4t"/>
          <p:cNvPicPr>
            <a:picLocks noChangeAspect="1" noChangeArrowheads="1"/>
          </p:cNvPicPr>
          <p:nvPr/>
        </p:nvPicPr>
        <p:blipFill>
          <a:blip r:embed="rId24">
            <a:extLst>
              <a:ext uri="{28A0092B-C50C-407E-A947-70E740481C1C}">
                <a14:useLocalDpi xmlns:a14="http://schemas.microsoft.com/office/drawing/2010/main" xmlns="" val="0"/>
              </a:ext>
            </a:extLst>
          </a:blip>
          <a:srcRect/>
          <a:stretch>
            <a:fillRect/>
          </a:stretch>
        </p:blipFill>
        <p:spPr bwMode="auto">
          <a:xfrm>
            <a:off x="3362398" y="5924449"/>
            <a:ext cx="1362075" cy="904876"/>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7"/>
          <p:cNvPicPr>
            <a:picLocks noChangeAspect="1"/>
          </p:cNvPicPr>
          <p:nvPr/>
        </p:nvPicPr>
        <p:blipFill>
          <a:blip r:embed="rId25"/>
          <a:stretch>
            <a:fillRect/>
          </a:stretch>
        </p:blipFill>
        <p:spPr>
          <a:xfrm>
            <a:off x="5916941" y="3555634"/>
            <a:ext cx="1427825" cy="751413"/>
          </a:xfrm>
          <a:prstGeom prst="rect">
            <a:avLst/>
          </a:prstGeom>
        </p:spPr>
      </p:pic>
      <p:pic>
        <p:nvPicPr>
          <p:cNvPr id="29" name="Picture 28"/>
          <p:cNvPicPr>
            <a:picLocks noChangeAspect="1"/>
          </p:cNvPicPr>
          <p:nvPr/>
        </p:nvPicPr>
        <p:blipFill>
          <a:blip r:embed="rId26"/>
          <a:stretch>
            <a:fillRect/>
          </a:stretch>
        </p:blipFill>
        <p:spPr>
          <a:xfrm>
            <a:off x="214425" y="2298445"/>
            <a:ext cx="1683153" cy="730518"/>
          </a:xfrm>
          <a:prstGeom prst="rect">
            <a:avLst/>
          </a:prstGeom>
        </p:spPr>
      </p:pic>
      <p:pic>
        <p:nvPicPr>
          <p:cNvPr id="30" name="Picture 29"/>
          <p:cNvPicPr>
            <a:picLocks noChangeAspect="1"/>
          </p:cNvPicPr>
          <p:nvPr/>
        </p:nvPicPr>
        <p:blipFill rotWithShape="1">
          <a:blip r:embed="rId27"/>
          <a:srcRect l="12412" t="10440" r="14654" b="16344"/>
          <a:stretch/>
        </p:blipFill>
        <p:spPr>
          <a:xfrm>
            <a:off x="4648695" y="5136089"/>
            <a:ext cx="1401725" cy="924543"/>
          </a:xfrm>
          <a:prstGeom prst="rect">
            <a:avLst/>
          </a:prstGeom>
        </p:spPr>
      </p:pic>
      <p:pic>
        <p:nvPicPr>
          <p:cNvPr id="31" name="Picture 30"/>
          <p:cNvPicPr>
            <a:picLocks noChangeAspect="1"/>
          </p:cNvPicPr>
          <p:nvPr/>
        </p:nvPicPr>
        <p:blipFill>
          <a:blip r:embed="rId28"/>
          <a:stretch>
            <a:fillRect/>
          </a:stretch>
        </p:blipFill>
        <p:spPr>
          <a:xfrm>
            <a:off x="6305409" y="5377263"/>
            <a:ext cx="2040893" cy="567521"/>
          </a:xfrm>
          <a:prstGeom prst="rect">
            <a:avLst/>
          </a:prstGeom>
        </p:spPr>
      </p:pic>
      <p:pic>
        <p:nvPicPr>
          <p:cNvPr id="32" name="Picture 31"/>
          <p:cNvPicPr>
            <a:picLocks noChangeAspect="1"/>
          </p:cNvPicPr>
          <p:nvPr/>
        </p:nvPicPr>
        <p:blipFill>
          <a:blip r:embed="rId29"/>
          <a:stretch>
            <a:fillRect/>
          </a:stretch>
        </p:blipFill>
        <p:spPr>
          <a:xfrm>
            <a:off x="9474407" y="1423523"/>
            <a:ext cx="2235371" cy="512872"/>
          </a:xfrm>
          <a:prstGeom prst="rect">
            <a:avLst/>
          </a:prstGeom>
        </p:spPr>
      </p:pic>
      <p:pic>
        <p:nvPicPr>
          <p:cNvPr id="33" name="Picture 32"/>
          <p:cNvPicPr>
            <a:picLocks noChangeAspect="1"/>
          </p:cNvPicPr>
          <p:nvPr/>
        </p:nvPicPr>
        <p:blipFill>
          <a:blip r:embed="rId30"/>
          <a:stretch>
            <a:fillRect/>
          </a:stretch>
        </p:blipFill>
        <p:spPr>
          <a:xfrm>
            <a:off x="7734745" y="1383527"/>
            <a:ext cx="1196909" cy="1264235"/>
          </a:xfrm>
          <a:prstGeom prst="rect">
            <a:avLst/>
          </a:prstGeom>
        </p:spPr>
      </p:pic>
      <p:pic>
        <p:nvPicPr>
          <p:cNvPr id="34" name="Picture 33"/>
          <p:cNvPicPr>
            <a:picLocks noChangeAspect="1"/>
          </p:cNvPicPr>
          <p:nvPr/>
        </p:nvPicPr>
        <p:blipFill>
          <a:blip r:embed="rId31"/>
          <a:stretch>
            <a:fillRect/>
          </a:stretch>
        </p:blipFill>
        <p:spPr>
          <a:xfrm>
            <a:off x="2625531" y="3724061"/>
            <a:ext cx="2709451" cy="688018"/>
          </a:xfrm>
          <a:prstGeom prst="rect">
            <a:avLst/>
          </a:prstGeom>
        </p:spPr>
      </p:pic>
      <p:pic>
        <p:nvPicPr>
          <p:cNvPr id="35" name="Picture 34"/>
          <p:cNvPicPr>
            <a:picLocks noChangeAspect="1"/>
          </p:cNvPicPr>
          <p:nvPr/>
        </p:nvPicPr>
        <p:blipFill>
          <a:blip r:embed="rId32"/>
          <a:stretch>
            <a:fillRect/>
          </a:stretch>
        </p:blipFill>
        <p:spPr>
          <a:xfrm>
            <a:off x="272299" y="4178035"/>
            <a:ext cx="1947722" cy="736399"/>
          </a:xfrm>
          <a:prstGeom prst="rect">
            <a:avLst/>
          </a:prstGeom>
        </p:spPr>
      </p:pic>
      <p:pic>
        <p:nvPicPr>
          <p:cNvPr id="2058" name="Picture 10" descr="https://upload.wikimedia.org/wikipedia/en/9/93/DatamaticsLogo.gif"/>
          <p:cNvPicPr>
            <a:picLocks noChangeAspect="1" noChangeArrowheads="1"/>
          </p:cNvPicPr>
          <p:nvPr/>
        </p:nvPicPr>
        <p:blipFill>
          <a:blip r:embed="rId33">
            <a:extLst>
              <a:ext uri="{28A0092B-C50C-407E-A947-70E740481C1C}">
                <a14:useLocalDpi xmlns:a14="http://schemas.microsoft.com/office/drawing/2010/main" xmlns="" val="0"/>
              </a:ext>
            </a:extLst>
          </a:blip>
          <a:srcRect/>
          <a:stretch>
            <a:fillRect/>
          </a:stretch>
        </p:blipFill>
        <p:spPr bwMode="auto">
          <a:xfrm>
            <a:off x="5592928" y="1556154"/>
            <a:ext cx="2143125"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35"/>
          <p:cNvPicPr>
            <a:picLocks noChangeAspect="1"/>
          </p:cNvPicPr>
          <p:nvPr/>
        </p:nvPicPr>
        <p:blipFill>
          <a:blip r:embed="rId34"/>
          <a:stretch>
            <a:fillRect/>
          </a:stretch>
        </p:blipFill>
        <p:spPr>
          <a:xfrm>
            <a:off x="3503239" y="2517954"/>
            <a:ext cx="952500" cy="466725"/>
          </a:xfrm>
          <a:prstGeom prst="rect">
            <a:avLst/>
          </a:prstGeom>
        </p:spPr>
      </p:pic>
    </p:spTree>
    <p:extLst>
      <p:ext uri="{BB962C8B-B14F-4D97-AF65-F5344CB8AC3E}">
        <p14:creationId xmlns:p14="http://schemas.microsoft.com/office/powerpoint/2010/main" xmlns="" val="76295401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981200" y="1524000"/>
            <a:ext cx="8229600" cy="4876800"/>
          </a:xfrm>
          <a:prstGeom prst="rect">
            <a:avLst/>
          </a:prstGeom>
        </p:spPr>
        <p:txBody>
          <a:bodyPr vert="horz" lIns="91440" tIns="45720" rIns="91440" bIns="45720" rtlCol="0">
            <a:normAutofit/>
          </a:bodyPr>
          <a:lstStyle/>
          <a:p>
            <a:pPr marL="1371600" indent="-796925">
              <a:spcBef>
                <a:spcPct val="20000"/>
              </a:spcBef>
              <a:buFont typeface="Wingdings" pitchFamily="2" charset="2"/>
              <a:buChar char="ü"/>
              <a:defRPr/>
            </a:pPr>
            <a:endParaRPr lang="en-US" sz="3200" dirty="0"/>
          </a:p>
          <a:p>
            <a:pPr marL="342900" indent="-342900">
              <a:spcBef>
                <a:spcPct val="20000"/>
              </a:spcBef>
              <a:buFont typeface="Arial" pitchFamily="34" charset="0"/>
              <a:buChar char="•"/>
              <a:defRPr/>
            </a:pPr>
            <a:endParaRPr lang="en-US" sz="3200" dirty="0"/>
          </a:p>
          <a:p>
            <a:pPr marL="342900" indent="-342900">
              <a:spcBef>
                <a:spcPct val="20000"/>
              </a:spcBef>
              <a:defRPr/>
            </a:pPr>
            <a:endParaRPr lang="en-US" sz="3200" dirty="0"/>
          </a:p>
          <a:p>
            <a:pPr marL="342900" indent="-342900">
              <a:spcBef>
                <a:spcPct val="20000"/>
              </a:spcBef>
              <a:buFont typeface="Arial" pitchFamily="34" charset="0"/>
              <a:buChar char="•"/>
              <a:defRPr/>
            </a:pPr>
            <a:endParaRPr lang="en-US" sz="3200" dirty="0"/>
          </a:p>
        </p:txBody>
      </p:sp>
      <p:pic>
        <p:nvPicPr>
          <p:cNvPr id="4" name="Picture 2" descr="\\162.162.15.215\admin dept\MADHURA AJGAONKAR\TCET_LH_A-BLOCK\Tcet_Combined LOGO Colour.jpg"/>
          <p:cNvPicPr>
            <a:picLocks noChangeAspect="1" noChangeArrowheads="1"/>
          </p:cNvPicPr>
          <p:nvPr/>
        </p:nvPicPr>
        <p:blipFill>
          <a:blip r:embed="rId2" cstate="print"/>
          <a:srcRect/>
          <a:stretch>
            <a:fillRect/>
          </a:stretch>
        </p:blipFill>
        <p:spPr bwMode="auto">
          <a:xfrm>
            <a:off x="9677400" y="0"/>
            <a:ext cx="990600" cy="762000"/>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xmlns="" val="3707430963"/>
              </p:ext>
            </p:extLst>
          </p:nvPr>
        </p:nvGraphicFramePr>
        <p:xfrm>
          <a:off x="2172267" y="1505803"/>
          <a:ext cx="8305802" cy="5280359"/>
        </p:xfrm>
        <a:graphic>
          <a:graphicData uri="http://schemas.openxmlformats.org/drawingml/2006/table">
            <a:tbl>
              <a:tblPr firstRow="1" bandRow="1">
                <a:tableStyleId>{5C22544A-7EE6-4342-B048-85BDC9FD1C3A}</a:tableStyleId>
              </a:tblPr>
              <a:tblGrid>
                <a:gridCol w="609602"/>
                <a:gridCol w="3352800"/>
                <a:gridCol w="2456814"/>
                <a:gridCol w="1886586"/>
              </a:tblGrid>
              <a:tr h="10338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n-lt"/>
                          <a:ea typeface="+mn-ea"/>
                          <a:cs typeface="+mn-cs"/>
                        </a:rPr>
                        <a:t>Sr.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n-lt"/>
                          <a:ea typeface="+mn-ea"/>
                          <a:cs typeface="+mn-cs"/>
                        </a:rPr>
                        <a:t>Center of Excellence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n-lt"/>
                          <a:ea typeface="+mn-ea"/>
                          <a:cs typeface="+mn-cs"/>
                        </a:rPr>
                        <a:t>Corporate Connect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Programme</a:t>
                      </a:r>
                      <a:endParaRPr kumimoji="0" lang="en-US" sz="2000" b="1" i="0" u="none" strike="noStrike" kern="1200" cap="none" spc="0" normalizeH="0" baseline="0" noProof="0" dirty="0" smtClean="0">
                        <a:ln>
                          <a:noFill/>
                        </a:ln>
                        <a:solidFill>
                          <a:schemeClr val="bg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n-lt"/>
                          <a:ea typeface="+mn-ea"/>
                          <a:cs typeface="+mn-cs"/>
                        </a:rPr>
                        <a:t>Institute Connect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Programme</a:t>
                      </a:r>
                      <a:endParaRPr kumimoji="0" lang="en-US" sz="2000" b="1" i="0" u="none" strike="noStrike" kern="1200" cap="none" spc="0" normalizeH="0" baseline="0" noProof="0" dirty="0" smtClean="0">
                        <a:ln>
                          <a:noFill/>
                        </a:ln>
                        <a:solidFill>
                          <a:schemeClr val="bg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1627">
                <a:tc>
                  <a:txBody>
                    <a:bodyPr/>
                    <a:lstStyle/>
                    <a:p>
                      <a:pPr algn="ctr"/>
                      <a:r>
                        <a:rPr lang="en-US" sz="2000" dirty="0" smtClean="0"/>
                        <a:t>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0" lang="en-US" sz="2000" b="0" i="0" u="none" strike="noStrike" kern="1200" cap="none" spc="0" normalizeH="0" baseline="0" noProof="0" dirty="0" smtClean="0">
                          <a:ln>
                            <a:noFill/>
                          </a:ln>
                          <a:solidFill>
                            <a:schemeClr val="tx1"/>
                          </a:solidFill>
                          <a:effectLst/>
                          <a:uLnTx/>
                          <a:uFillTx/>
                          <a:latin typeface="+mn-lt"/>
                          <a:ea typeface="+mn-ea"/>
                          <a:cs typeface="+mn-cs"/>
                        </a:rPr>
                        <a:t>Tata Technology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Infosys Campus Connect  Programme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IIT Bombay</a:t>
                      </a:r>
                    </a:p>
                    <a:p>
                      <a:pPr algn="l"/>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1627">
                <a:tc>
                  <a:txBody>
                    <a:bodyPr/>
                    <a:lstStyle/>
                    <a:p>
                      <a:pPr algn="ctr"/>
                      <a:r>
                        <a:rPr lang="en-US" sz="2000" dirty="0" smtClean="0"/>
                        <a:t>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smtClean="0"/>
                        <a:t>Thakur Accenture Innovation Center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Accenture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IIT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Kharagpur</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1627">
                <a:tc>
                  <a:txBody>
                    <a:bodyPr/>
                    <a:lstStyle/>
                    <a:p>
                      <a:pPr algn="ctr"/>
                      <a:r>
                        <a:rPr lang="en-US" sz="2000" dirty="0" smtClean="0"/>
                        <a:t>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smtClean="0"/>
                        <a:t>AICTE Microsoft Cloud Computing</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Zensar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IIT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Roorkee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013">
                <a:tc>
                  <a:txBody>
                    <a:bodyPr/>
                    <a:lstStyle/>
                    <a:p>
                      <a:pPr algn="ctr"/>
                      <a:r>
                        <a:rPr lang="en-US" sz="2000" dirty="0" smtClean="0"/>
                        <a:t>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smtClean="0"/>
                        <a:t>Thakur</a:t>
                      </a:r>
                      <a:r>
                        <a:rPr lang="en-US" sz="2000" baseline="0" dirty="0" smtClean="0"/>
                        <a:t> </a:t>
                      </a:r>
                      <a:r>
                        <a:rPr lang="en-US" sz="2000" dirty="0" smtClean="0"/>
                        <a:t>Texas Instruments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0" lang="en-US" sz="2000" b="0" i="0" u="none" strike="noStrike" kern="1200" cap="none" spc="0" normalizeH="0" baseline="0" noProof="0" dirty="0" smtClean="0">
                          <a:ln>
                            <a:noFill/>
                          </a:ln>
                          <a:solidFill>
                            <a:schemeClr val="tx1"/>
                          </a:solidFill>
                          <a:effectLst/>
                          <a:uLnTx/>
                          <a:uFillTx/>
                          <a:latin typeface="+mn-lt"/>
                          <a:ea typeface="+mn-ea"/>
                          <a:cs typeface="+mn-cs"/>
                        </a:rPr>
                        <a:t>Persistent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IIT Madras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9290">
                <a:tc>
                  <a:txBody>
                    <a:bodyPr/>
                    <a:lstStyle/>
                    <a:p>
                      <a:pPr algn="ctr"/>
                      <a:r>
                        <a:rPr lang="en-US" sz="2000" dirty="0" smtClean="0"/>
                        <a:t>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smtClean="0"/>
                        <a:t>E-</a:t>
                      </a:r>
                      <a:r>
                        <a:rPr lang="en-US" sz="2000" dirty="0" err="1" smtClean="0"/>
                        <a:t>Yantra</a:t>
                      </a:r>
                      <a:r>
                        <a:rPr lang="en-US" sz="2000" dirty="0" smtClean="0"/>
                        <a:t> IIT Bombay Robotics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L&amp;T Info-Tech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smtClean="0"/>
                        <a:t>Pool of Affiliated colleges of </a:t>
                      </a:r>
                      <a:r>
                        <a:rPr lang="en-US" sz="2000" dirty="0" err="1" smtClean="0"/>
                        <a:t>UoM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2860">
                <a:tc>
                  <a:txBody>
                    <a:bodyPr/>
                    <a:lstStyle/>
                    <a:p>
                      <a:pPr algn="ctr"/>
                      <a:r>
                        <a:rPr lang="en-US" sz="2000" dirty="0" smtClean="0"/>
                        <a:t>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smtClean="0"/>
                        <a:t>Thakur National Instruments </a:t>
                      </a:r>
                      <a:r>
                        <a:rPr lang="en-US" sz="1800" dirty="0" smtClean="0"/>
                        <a:t>(in process)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iGATE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in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itle 1"/>
          <p:cNvSpPr>
            <a:spLocks noGrp="1"/>
          </p:cNvSpPr>
          <p:nvPr>
            <p:ph type="title"/>
          </p:nvPr>
        </p:nvSpPr>
        <p:spPr>
          <a:xfrm>
            <a:off x="1828800" y="137160"/>
            <a:ext cx="10261600" cy="914400"/>
          </a:xfrm>
        </p:spPr>
        <p:txBody>
          <a:bodyPr/>
          <a:lstStyle/>
          <a:p>
            <a:r>
              <a:rPr lang="en-US" dirty="0" smtClean="0"/>
              <a:t>Tie-Ups</a:t>
            </a:r>
            <a:endParaRPr lang="en-US" dirty="0"/>
          </a:p>
        </p:txBody>
      </p:sp>
    </p:spTree>
    <p:extLst>
      <p:ext uri="{BB962C8B-B14F-4D97-AF65-F5344CB8AC3E}">
        <p14:creationId xmlns:p14="http://schemas.microsoft.com/office/powerpoint/2010/main" xmlns="" val="13306479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691" y="44660"/>
            <a:ext cx="10515600" cy="1325563"/>
          </a:xfrm>
        </p:spPr>
        <p:txBody>
          <a:bodyPr/>
          <a:lstStyle/>
          <a:p>
            <a:r>
              <a:rPr lang="en-US" dirty="0" smtClean="0"/>
              <a:t>Final Year Project Analysis</a:t>
            </a:r>
            <a:endParaRPr lang="en-US"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676336022"/>
              </p:ext>
            </p:extLst>
          </p:nvPr>
        </p:nvGraphicFramePr>
        <p:xfrm>
          <a:off x="1925691" y="1370223"/>
          <a:ext cx="8235948" cy="1962912"/>
        </p:xfrm>
        <a:graphic>
          <a:graphicData uri="http://schemas.openxmlformats.org/drawingml/2006/table">
            <a:tbl>
              <a:tblPr/>
              <a:tblGrid>
                <a:gridCol w="1573911"/>
                <a:gridCol w="1275249"/>
                <a:gridCol w="985497"/>
                <a:gridCol w="1051253"/>
                <a:gridCol w="838570"/>
                <a:gridCol w="837156"/>
                <a:gridCol w="837156"/>
                <a:gridCol w="837156"/>
              </a:tblGrid>
              <a:tr h="279793">
                <a:tc rowSpan="2">
                  <a:txBody>
                    <a:bodyPr/>
                    <a:lstStyle/>
                    <a:p>
                      <a:pPr marL="0" marR="0" algn="ctr">
                        <a:lnSpc>
                          <a:spcPct val="115000"/>
                        </a:lnSpc>
                        <a:spcBef>
                          <a:spcPts val="0"/>
                        </a:spcBef>
                        <a:spcAft>
                          <a:spcPts val="0"/>
                        </a:spcAft>
                      </a:pPr>
                      <a:endParaRPr lang="en-US" sz="1600" dirty="0">
                        <a:latin typeface="Calibri"/>
                        <a:ea typeface="Calibri"/>
                        <a:cs typeface="Times New Roman"/>
                      </a:endParaRPr>
                    </a:p>
                    <a:p>
                      <a:pPr marL="0" marR="0" algn="ctr">
                        <a:lnSpc>
                          <a:spcPct val="115000"/>
                        </a:lnSpc>
                        <a:spcBef>
                          <a:spcPts val="0"/>
                        </a:spcBef>
                        <a:spcAft>
                          <a:spcPts val="0"/>
                        </a:spcAft>
                      </a:pPr>
                      <a:r>
                        <a:rPr lang="en-US" sz="1600" b="1" dirty="0">
                          <a:latin typeface="Calibri"/>
                          <a:ea typeface="Calibri"/>
                          <a:cs typeface="Times New Roman"/>
                        </a:rPr>
                        <a:t>Academic Year</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600">
                          <a:latin typeface="Calibri"/>
                          <a:ea typeface="Calibri"/>
                          <a:cs typeface="Times New Roman"/>
                        </a:rPr>
                        <a:t>Project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600">
                          <a:latin typeface="Calibri"/>
                          <a:ea typeface="Calibri"/>
                          <a:cs typeface="Times New Roman"/>
                        </a:rPr>
                        <a:t>Student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79793">
                <a:tc vMerge="1">
                  <a:txBody>
                    <a:bodyPr/>
                    <a:lstStyle/>
                    <a:p>
                      <a:endParaRPr lang="en-US"/>
                    </a:p>
                  </a:txBody>
                  <a:tcPr/>
                </a:tc>
                <a:tc>
                  <a:txBody>
                    <a:bodyPr/>
                    <a:lstStyle/>
                    <a:p>
                      <a:pPr marL="0" marR="0">
                        <a:lnSpc>
                          <a:spcPct val="115000"/>
                        </a:lnSpc>
                        <a:spcBef>
                          <a:spcPts val="0"/>
                        </a:spcBef>
                        <a:spcAft>
                          <a:spcPts val="0"/>
                        </a:spcAft>
                      </a:pPr>
                      <a:r>
                        <a:rPr lang="en-US" sz="1600" b="1">
                          <a:latin typeface="Calibri"/>
                          <a:ea typeface="Calibri"/>
                          <a:cs typeface="Times New Roman"/>
                        </a:rPr>
                        <a:t>Application</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latin typeface="Calibri"/>
                          <a:ea typeface="Calibri"/>
                          <a:cs typeface="Times New Roman"/>
                        </a:rPr>
                        <a:t>Industry</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latin typeface="Calibri"/>
                          <a:ea typeface="Calibri"/>
                          <a:cs typeface="Times New Roman"/>
                        </a:rPr>
                        <a:t>Research</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latin typeface="Calibri"/>
                          <a:ea typeface="Calibri"/>
                          <a:cs typeface="Times New Roman"/>
                        </a:rPr>
                        <a:t>100-90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latin typeface="Calibri"/>
                          <a:ea typeface="Calibri"/>
                          <a:cs typeface="Times New Roman"/>
                        </a:rPr>
                        <a:t>81-90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latin typeface="Calibri"/>
                          <a:ea typeface="Calibri"/>
                          <a:cs typeface="Times New Roman"/>
                        </a:rPr>
                        <a:t>70-80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latin typeface="Calibri"/>
                          <a:ea typeface="Calibri"/>
                          <a:cs typeface="Times New Roman"/>
                        </a:rPr>
                        <a:t>&lt;70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793">
                <a:tc>
                  <a:txBody>
                    <a:bodyPr/>
                    <a:lstStyle/>
                    <a:p>
                      <a:pPr marL="0" marR="0">
                        <a:lnSpc>
                          <a:spcPct val="115000"/>
                        </a:lnSpc>
                        <a:spcBef>
                          <a:spcPts val="0"/>
                        </a:spcBef>
                        <a:spcAft>
                          <a:spcPts val="0"/>
                        </a:spcAft>
                      </a:pPr>
                      <a:r>
                        <a:rPr lang="en-US" sz="1600">
                          <a:latin typeface="Calibri"/>
                          <a:ea typeface="Calibri"/>
                          <a:cs typeface="Times New Roman"/>
                        </a:rPr>
                        <a:t>2010-11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793">
                <a:tc>
                  <a:txBody>
                    <a:bodyPr/>
                    <a:lstStyle/>
                    <a:p>
                      <a:pPr marL="0" marR="0">
                        <a:lnSpc>
                          <a:spcPct val="115000"/>
                        </a:lnSpc>
                        <a:spcBef>
                          <a:spcPts val="0"/>
                        </a:spcBef>
                        <a:spcAft>
                          <a:spcPts val="0"/>
                        </a:spcAft>
                      </a:pPr>
                      <a:r>
                        <a:rPr lang="en-US" sz="1600">
                          <a:latin typeface="Calibri"/>
                          <a:ea typeface="Calibri"/>
                          <a:cs typeface="Times New Roman"/>
                        </a:rPr>
                        <a:t>2011-12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793">
                <a:tc>
                  <a:txBody>
                    <a:bodyPr/>
                    <a:lstStyle/>
                    <a:p>
                      <a:pPr marL="0" marR="0">
                        <a:lnSpc>
                          <a:spcPct val="115000"/>
                        </a:lnSpc>
                        <a:spcBef>
                          <a:spcPts val="0"/>
                        </a:spcBef>
                        <a:spcAft>
                          <a:spcPts val="0"/>
                        </a:spcAft>
                      </a:pPr>
                      <a:r>
                        <a:rPr lang="en-US" sz="1600">
                          <a:latin typeface="Calibri"/>
                          <a:ea typeface="Calibri"/>
                          <a:cs typeface="Times New Roman"/>
                        </a:rPr>
                        <a:t>2012-13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793">
                <a:tc>
                  <a:txBody>
                    <a:bodyPr/>
                    <a:lstStyle/>
                    <a:p>
                      <a:pPr marL="0" marR="0">
                        <a:lnSpc>
                          <a:spcPct val="115000"/>
                        </a:lnSpc>
                        <a:spcBef>
                          <a:spcPts val="0"/>
                        </a:spcBef>
                        <a:spcAft>
                          <a:spcPts val="0"/>
                        </a:spcAft>
                      </a:pPr>
                      <a:r>
                        <a:rPr lang="en-US" sz="1600">
                          <a:latin typeface="Calibri"/>
                          <a:ea typeface="Calibri"/>
                          <a:cs typeface="Times New Roman"/>
                        </a:rPr>
                        <a:t>2013-14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793">
                <a:tc>
                  <a:txBody>
                    <a:bodyPr/>
                    <a:lstStyle/>
                    <a:p>
                      <a:pPr marL="0" marR="0">
                        <a:lnSpc>
                          <a:spcPct val="115000"/>
                        </a:lnSpc>
                        <a:spcBef>
                          <a:spcPts val="0"/>
                        </a:spcBef>
                        <a:spcAft>
                          <a:spcPts val="0"/>
                        </a:spcAft>
                      </a:pPr>
                      <a:r>
                        <a:rPr lang="en-US" sz="1600" dirty="0">
                          <a:latin typeface="Calibri"/>
                          <a:ea typeface="Calibri"/>
                          <a:cs typeface="Times New Roman"/>
                        </a:rPr>
                        <a:t>2014-15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a:ea typeface="Calibri"/>
                          <a:cs typeface="Times New Roman"/>
                        </a:rPr>
                        <a:t>33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a:ea typeface="Calibri"/>
                          <a:cs typeface="Times New Roman"/>
                        </a:rPr>
                        <a:t>21</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a:ea typeface="Calibri"/>
                          <a:cs typeface="Times New Roman"/>
                        </a:rPr>
                        <a:t>10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Calibri"/>
                          <a:ea typeface="Calibri"/>
                          <a:cs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a:ea typeface="Calibri"/>
                          <a:cs typeface="Times New Roman"/>
                        </a:rPr>
                        <a:t>11</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Chart 4"/>
          <p:cNvGraphicFramePr>
            <a:graphicFrameLocks/>
          </p:cNvGraphicFramePr>
          <p:nvPr/>
        </p:nvGraphicFramePr>
        <p:xfrm>
          <a:off x="1592826" y="3333135"/>
          <a:ext cx="8568813" cy="3207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3036353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Distribution among Domains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1821173594"/>
              </p:ext>
            </p:extLst>
          </p:nvPr>
        </p:nvGraphicFramePr>
        <p:xfrm>
          <a:off x="1992572" y="1979494"/>
          <a:ext cx="8311488" cy="3443032"/>
        </p:xfrm>
        <a:graphic>
          <a:graphicData uri="http://schemas.openxmlformats.org/drawingml/2006/table">
            <a:tbl>
              <a:tblPr>
                <a:tableStyleId>{5C22544A-7EE6-4342-B048-85BDC9FD1C3A}</a:tableStyleId>
              </a:tblPr>
              <a:tblGrid>
                <a:gridCol w="2074108"/>
                <a:gridCol w="1291842"/>
                <a:gridCol w="1070010"/>
                <a:gridCol w="1370135"/>
                <a:gridCol w="835131"/>
                <a:gridCol w="835131"/>
                <a:gridCol w="835131"/>
              </a:tblGrid>
              <a:tr h="454740">
                <a:tc rowSpan="2">
                  <a:txBody>
                    <a:bodyPr/>
                    <a:lstStyle/>
                    <a:p>
                      <a:pPr algn="ctr" fontAlgn="b"/>
                      <a:r>
                        <a:rPr lang="en-US" sz="2000" b="1" u="none" strike="noStrike" dirty="0">
                          <a:solidFill>
                            <a:schemeClr val="bg1"/>
                          </a:solidFill>
                          <a:effectLst/>
                        </a:rPr>
                        <a:t>Academic Year</a:t>
                      </a:r>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tc gridSpan="5">
                  <a:txBody>
                    <a:bodyPr/>
                    <a:lstStyle/>
                    <a:p>
                      <a:pPr algn="ctr" fontAlgn="b"/>
                      <a:r>
                        <a:rPr lang="en-US" sz="2000" b="1" u="none" strike="noStrike" dirty="0">
                          <a:solidFill>
                            <a:schemeClr val="bg1"/>
                          </a:solidFill>
                          <a:effectLst/>
                        </a:rPr>
                        <a:t>Domain</a:t>
                      </a:r>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tr>
              <a:tr h="454740">
                <a:tc vMerge="1">
                  <a:txBody>
                    <a:bodyPr/>
                    <a:lstStyle/>
                    <a:p>
                      <a:endParaRPr lang="en-US"/>
                    </a:p>
                  </a:txBody>
                  <a:tcPr/>
                </a:tc>
                <a:tc>
                  <a:txBody>
                    <a:bodyPr/>
                    <a:lstStyle/>
                    <a:p>
                      <a:pPr algn="ctr" fontAlgn="b"/>
                      <a:r>
                        <a:rPr lang="en-US" sz="2000" b="1" u="none" strike="noStrike">
                          <a:solidFill>
                            <a:schemeClr val="bg1"/>
                          </a:solidFill>
                          <a:effectLst/>
                        </a:rPr>
                        <a:t>DCN</a:t>
                      </a:r>
                      <a:endParaRPr lang="en-US" sz="2000" b="1" i="0" u="none" strike="noStrike">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n-US" sz="2000" b="1" u="none" strike="noStrike">
                          <a:solidFill>
                            <a:schemeClr val="bg1"/>
                          </a:solidFill>
                          <a:effectLst/>
                        </a:rPr>
                        <a:t>DBMS</a:t>
                      </a:r>
                      <a:endParaRPr lang="en-US" sz="2000" b="1" i="0" u="none" strike="noStrike">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n-US" sz="2000" b="1" u="none" strike="noStrike">
                          <a:solidFill>
                            <a:schemeClr val="bg1"/>
                          </a:solidFill>
                          <a:effectLst/>
                        </a:rPr>
                        <a:t>ESP</a:t>
                      </a:r>
                      <a:endParaRPr lang="en-US" sz="2000" b="1" i="0" u="none" strike="noStrike">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n-US" sz="2000" b="1" u="none" strike="noStrike">
                          <a:solidFill>
                            <a:schemeClr val="bg1"/>
                          </a:solidFill>
                          <a:effectLst/>
                        </a:rPr>
                        <a:t>OS</a:t>
                      </a:r>
                      <a:endParaRPr lang="en-US" sz="2000" b="1" i="0" u="none" strike="noStrike">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n-US" sz="2000" b="1" u="none" strike="noStrike" dirty="0">
                          <a:solidFill>
                            <a:schemeClr val="bg1"/>
                          </a:solidFill>
                          <a:effectLst/>
                        </a:rPr>
                        <a:t>SE</a:t>
                      </a:r>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n-US" sz="2000" b="1" i="0" u="none" strike="noStrike" dirty="0" smtClean="0">
                          <a:solidFill>
                            <a:schemeClr val="bg1"/>
                          </a:solidFill>
                          <a:effectLst/>
                          <a:latin typeface="Calibri" panose="020F0502020204030204" pitchFamily="34" charset="0"/>
                        </a:rPr>
                        <a:t>Total</a:t>
                      </a:r>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tr>
              <a:tr h="406018">
                <a:tc>
                  <a:txBody>
                    <a:bodyPr/>
                    <a:lstStyle/>
                    <a:p>
                      <a:pPr algn="ctr" fontAlgn="b"/>
                      <a:r>
                        <a:rPr lang="en-US" sz="1800" b="1" u="none" strike="noStrike">
                          <a:solidFill>
                            <a:schemeClr val="bg1"/>
                          </a:solidFill>
                          <a:effectLst/>
                        </a:rPr>
                        <a:t>2010-11</a:t>
                      </a:r>
                      <a:endParaRPr lang="en-US" sz="1800" b="1" i="0" u="none" strike="noStrike">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smtClean="0">
                          <a:solidFill>
                            <a:srgbClr val="C00000"/>
                          </a:solidFill>
                          <a:effectLst/>
                          <a:latin typeface="Calibri" panose="020F0502020204030204" pitchFamily="34" charset="0"/>
                        </a:rPr>
                        <a:t>51</a:t>
                      </a:r>
                      <a:endParaRPr lang="en-US" sz="1800" b="0" i="0" u="none" strike="noStrike" dirty="0">
                        <a:solidFill>
                          <a:srgbClr val="C00000"/>
                        </a:solidFill>
                        <a:effectLst/>
                        <a:latin typeface="Calibri" panose="020F0502020204030204" pitchFamily="34" charset="0"/>
                      </a:endParaRPr>
                    </a:p>
                  </a:txBody>
                  <a:tcPr marL="9525" marR="9525" marT="9525" marB="0" anchor="b"/>
                </a:tc>
              </a:tr>
              <a:tr h="406018">
                <a:tc>
                  <a:txBody>
                    <a:bodyPr/>
                    <a:lstStyle/>
                    <a:p>
                      <a:pPr algn="ctr" fontAlgn="b"/>
                      <a:r>
                        <a:rPr lang="en-US" sz="1800" b="1" u="none" strike="noStrike">
                          <a:solidFill>
                            <a:schemeClr val="bg1"/>
                          </a:solidFill>
                          <a:effectLst/>
                        </a:rPr>
                        <a:t>2011-12</a:t>
                      </a:r>
                      <a:endParaRPr lang="en-US" sz="1800" b="1" i="0" u="none" strike="noStrike">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n-US" sz="1800" u="none" strike="noStrike" dirty="0">
                          <a:effectLst/>
                        </a:rPr>
                        <a:t>15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dk1"/>
                          </a:solidFill>
                          <a:effectLst/>
                          <a:latin typeface="+mn-lt"/>
                        </a:rPr>
                        <a:t>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smtClean="0">
                          <a:solidFill>
                            <a:srgbClr val="C00000"/>
                          </a:solidFill>
                          <a:effectLst/>
                          <a:latin typeface="Calibri" panose="020F0502020204030204" pitchFamily="34" charset="0"/>
                        </a:rPr>
                        <a:t>49</a:t>
                      </a:r>
                      <a:endParaRPr lang="en-US" sz="1800" b="0" i="0" u="none" strike="noStrike" dirty="0">
                        <a:solidFill>
                          <a:srgbClr val="C00000"/>
                        </a:solidFill>
                        <a:effectLst/>
                        <a:latin typeface="Calibri" panose="020F0502020204030204" pitchFamily="34" charset="0"/>
                      </a:endParaRPr>
                    </a:p>
                  </a:txBody>
                  <a:tcPr marL="9525" marR="9525" marT="9525" marB="0" anchor="b"/>
                </a:tc>
              </a:tr>
              <a:tr h="406018">
                <a:tc>
                  <a:txBody>
                    <a:bodyPr/>
                    <a:lstStyle/>
                    <a:p>
                      <a:pPr algn="ctr" fontAlgn="b"/>
                      <a:r>
                        <a:rPr lang="en-US" sz="1800" b="1" u="none" strike="noStrike">
                          <a:solidFill>
                            <a:schemeClr val="bg1"/>
                          </a:solidFill>
                          <a:effectLst/>
                        </a:rPr>
                        <a:t>2012-13</a:t>
                      </a:r>
                      <a:endParaRPr lang="en-US" sz="1800" b="1" i="0" u="none" strike="noStrike">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n-US" sz="1800" u="none" strike="noStrike">
                          <a:effectLst/>
                        </a:rPr>
                        <a:t>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dk1"/>
                          </a:solidFill>
                          <a:effectLst/>
                          <a:latin typeface="+mn-lt"/>
                        </a:rPr>
                        <a:t>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dk1"/>
                          </a:solidFill>
                          <a:effectLst/>
                          <a:latin typeface="+mn-lt"/>
                        </a:rPr>
                        <a:t>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smtClean="0">
                          <a:solidFill>
                            <a:srgbClr val="C00000"/>
                          </a:solidFill>
                          <a:effectLst/>
                          <a:latin typeface="Calibri" panose="020F0502020204030204" pitchFamily="34" charset="0"/>
                        </a:rPr>
                        <a:t>50</a:t>
                      </a:r>
                      <a:endParaRPr lang="en-US" sz="1800" b="0" i="0" u="none" strike="noStrike" dirty="0">
                        <a:solidFill>
                          <a:srgbClr val="C00000"/>
                        </a:solidFill>
                        <a:effectLst/>
                        <a:latin typeface="Calibri" panose="020F0502020204030204" pitchFamily="34" charset="0"/>
                      </a:endParaRPr>
                    </a:p>
                  </a:txBody>
                  <a:tcPr marL="9525" marR="9525" marT="9525" marB="0" anchor="b"/>
                </a:tc>
              </a:tr>
              <a:tr h="406018">
                <a:tc>
                  <a:txBody>
                    <a:bodyPr/>
                    <a:lstStyle/>
                    <a:p>
                      <a:pPr algn="ctr" fontAlgn="b"/>
                      <a:r>
                        <a:rPr lang="en-US" sz="1800" b="1" u="none" strike="noStrike">
                          <a:solidFill>
                            <a:schemeClr val="bg1"/>
                          </a:solidFill>
                          <a:effectLst/>
                        </a:rPr>
                        <a:t>2013-14</a:t>
                      </a:r>
                      <a:endParaRPr lang="en-US" sz="1800" b="1" i="0" u="none" strike="noStrike">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n-US" sz="1800" b="0" i="0" u="none" strike="noStrike" dirty="0" smtClean="0">
                          <a:solidFill>
                            <a:schemeClr val="dk1"/>
                          </a:solidFill>
                          <a:effectLst/>
                          <a:latin typeface="+mn-lt"/>
                        </a:rPr>
                        <a:t>10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smtClean="0">
                          <a:solidFill>
                            <a:srgbClr val="C00000"/>
                          </a:solidFill>
                          <a:effectLst/>
                          <a:latin typeface="Calibri" panose="020F0502020204030204" pitchFamily="34" charset="0"/>
                        </a:rPr>
                        <a:t>52</a:t>
                      </a:r>
                      <a:endParaRPr lang="en-US" sz="1800" b="0" i="0" u="none" strike="noStrike" dirty="0">
                        <a:solidFill>
                          <a:srgbClr val="C00000"/>
                        </a:solidFill>
                        <a:effectLst/>
                        <a:latin typeface="Calibri" panose="020F0502020204030204" pitchFamily="34" charset="0"/>
                      </a:endParaRPr>
                    </a:p>
                  </a:txBody>
                  <a:tcPr marL="9525" marR="9525" marT="9525" marB="0" anchor="b"/>
                </a:tc>
              </a:tr>
              <a:tr h="454740">
                <a:tc>
                  <a:txBody>
                    <a:bodyPr/>
                    <a:lstStyle/>
                    <a:p>
                      <a:pPr algn="ctr" fontAlgn="b"/>
                      <a:r>
                        <a:rPr lang="en-US" sz="1800" b="1" u="none" strike="noStrike" dirty="0" smtClean="0">
                          <a:solidFill>
                            <a:schemeClr val="bg1"/>
                          </a:solidFill>
                          <a:effectLst/>
                        </a:rPr>
                        <a:t>2014-15</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l" fontAlgn="b"/>
                      <a:r>
                        <a:rPr lang="en-US" sz="1800" u="none" strike="noStrike" dirty="0">
                          <a:effectLst/>
                        </a:rPr>
                        <a:t> </a:t>
                      </a:r>
                      <a:r>
                        <a:rPr lang="en-US" sz="1800" u="none" strike="noStrike" dirty="0" smtClean="0">
                          <a:effectLst/>
                        </a:rPr>
                        <a:t>           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a:t>
                      </a:r>
                      <a:r>
                        <a:rPr lang="en-US" sz="1800" u="none" strike="noStrike" dirty="0" smtClean="0">
                          <a:effectLst/>
                        </a:rPr>
                        <a:t>        14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a:t>
                      </a:r>
                      <a:r>
                        <a:rPr lang="en-US" sz="1800" u="none" strike="noStrike" dirty="0" smtClean="0">
                          <a:effectLst/>
                        </a:rPr>
                        <a:t>           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 </a:t>
                      </a:r>
                      <a:r>
                        <a:rPr lang="en-US" sz="1400" u="none" strike="noStrike" dirty="0" smtClean="0">
                          <a:effectLst/>
                        </a:rPr>
                        <a:t>         </a:t>
                      </a:r>
                      <a:r>
                        <a:rPr lang="en-US" sz="1800" u="none" strike="noStrike" dirty="0" smtClean="0">
                          <a:effectLst/>
                        </a:rPr>
                        <a:t>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a:t>
                      </a:r>
                      <a:r>
                        <a:rPr lang="en-US" sz="1800" u="none" strike="noStrike" dirty="0" smtClean="0">
                          <a:effectLst/>
                        </a:rPr>
                        <a:t>     22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b="0" i="0" u="none" strike="noStrike" dirty="0" smtClean="0">
                          <a:solidFill>
                            <a:srgbClr val="C00000"/>
                          </a:solidFill>
                          <a:effectLst/>
                          <a:latin typeface="Calibri" panose="020F0502020204030204" pitchFamily="34" charset="0"/>
                        </a:rPr>
                        <a:t>      53</a:t>
                      </a:r>
                      <a:endParaRPr lang="en-US" sz="1800" b="0" i="0" u="none" strike="noStrike" dirty="0">
                        <a:solidFill>
                          <a:srgbClr val="C00000"/>
                        </a:solidFill>
                        <a:effectLst/>
                        <a:latin typeface="Calibri" panose="020F0502020204030204" pitchFamily="34" charset="0"/>
                      </a:endParaRPr>
                    </a:p>
                  </a:txBody>
                  <a:tcPr marL="9525" marR="9525" marT="9525" marB="0" anchor="b"/>
                </a:tc>
              </a:tr>
              <a:tr h="454740">
                <a:tc>
                  <a:txBody>
                    <a:bodyPr/>
                    <a:lstStyle/>
                    <a:p>
                      <a:pPr algn="l" fontAlgn="b"/>
                      <a:endParaRPr lang="en-US" sz="20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n-US" sz="1800" b="0" i="0" u="none" strike="noStrike" dirty="0" smtClean="0">
                          <a:solidFill>
                            <a:srgbClr val="C00000"/>
                          </a:solidFill>
                          <a:effectLst/>
                          <a:latin typeface="Calibri" panose="020F0502020204030204" pitchFamily="34" charset="0"/>
                        </a:rPr>
                        <a:t>          59</a:t>
                      </a:r>
                      <a:endParaRPr lang="en-US"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smtClean="0">
                          <a:solidFill>
                            <a:srgbClr val="C00000"/>
                          </a:solidFill>
                          <a:effectLst/>
                          <a:latin typeface="Calibri" panose="020F0502020204030204" pitchFamily="34" charset="0"/>
                        </a:rPr>
                        <a:t>61</a:t>
                      </a:r>
                      <a:endParaRPr lang="en-US"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smtClean="0">
                          <a:solidFill>
                            <a:srgbClr val="C00000"/>
                          </a:solidFill>
                          <a:effectLst/>
                          <a:latin typeface="Calibri" panose="020F0502020204030204" pitchFamily="34" charset="0"/>
                        </a:rPr>
                        <a:t>39</a:t>
                      </a:r>
                      <a:endParaRPr lang="en-US"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smtClean="0">
                          <a:solidFill>
                            <a:srgbClr val="C00000"/>
                          </a:solidFill>
                          <a:effectLst/>
                          <a:latin typeface="Calibri" panose="020F0502020204030204" pitchFamily="34" charset="0"/>
                        </a:rPr>
                        <a:t>19</a:t>
                      </a:r>
                      <a:endParaRPr lang="en-US"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smtClean="0">
                          <a:solidFill>
                            <a:srgbClr val="C00000"/>
                          </a:solidFill>
                          <a:effectLst/>
                          <a:latin typeface="Calibri" panose="020F0502020204030204" pitchFamily="34" charset="0"/>
                        </a:rPr>
                        <a:t>77</a:t>
                      </a:r>
                      <a:endParaRPr lang="en-US" sz="18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1800" b="1" i="0" u="none" strike="noStrike" dirty="0" smtClean="0">
                          <a:solidFill>
                            <a:srgbClr val="C00000"/>
                          </a:solidFill>
                          <a:effectLst/>
                          <a:latin typeface="Calibri" panose="020F0502020204030204" pitchFamily="34" charset="0"/>
                        </a:rPr>
                        <a:t>255</a:t>
                      </a:r>
                      <a:endParaRPr lang="en-US" sz="1800" b="1" i="0" u="none" strike="noStrike" dirty="0">
                        <a:solidFill>
                          <a:srgbClr val="C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xmlns="" val="249103585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Publication </a:t>
            </a:r>
            <a:r>
              <a:rPr lang="en-US" dirty="0"/>
              <a:t>Data</a:t>
            </a:r>
          </a:p>
        </p:txBody>
      </p:sp>
      <p:graphicFrame>
        <p:nvGraphicFramePr>
          <p:cNvPr id="4" name="Table 3"/>
          <p:cNvGraphicFramePr>
            <a:graphicFrameLocks noGrp="1"/>
          </p:cNvGraphicFramePr>
          <p:nvPr>
            <p:extLst>
              <p:ext uri="{D42A27DB-BD31-4B8C-83A1-F6EECF244321}">
                <p14:modId xmlns:p14="http://schemas.microsoft.com/office/powerpoint/2010/main" xmlns="" val="2877221758"/>
              </p:ext>
            </p:extLst>
          </p:nvPr>
        </p:nvGraphicFramePr>
        <p:xfrm>
          <a:off x="1460312" y="2251882"/>
          <a:ext cx="9512486" cy="2989743"/>
        </p:xfrm>
        <a:graphic>
          <a:graphicData uri="http://schemas.openxmlformats.org/drawingml/2006/table">
            <a:tbl>
              <a:tblPr firstRow="1" firstCol="1" bandRow="1">
                <a:tableStyleId>{5C22544A-7EE6-4342-B048-85BDC9FD1C3A}</a:tableStyleId>
              </a:tblPr>
              <a:tblGrid>
                <a:gridCol w="2446714"/>
                <a:gridCol w="1052698"/>
                <a:gridCol w="1117077"/>
                <a:gridCol w="1185469"/>
                <a:gridCol w="1282596"/>
                <a:gridCol w="1282596"/>
                <a:gridCol w="1145336"/>
              </a:tblGrid>
              <a:tr h="439232">
                <a:tc>
                  <a:txBody>
                    <a:bodyPr/>
                    <a:lstStyle/>
                    <a:p>
                      <a:pPr marL="0" marR="0" algn="ctr">
                        <a:lnSpc>
                          <a:spcPct val="107000"/>
                        </a:lnSpc>
                        <a:spcBef>
                          <a:spcPts val="0"/>
                        </a:spcBef>
                        <a:spcAft>
                          <a:spcPts val="0"/>
                        </a:spcAft>
                      </a:pPr>
                      <a:r>
                        <a:rPr lang="en-US" sz="1600" dirty="0" smtClean="0">
                          <a:effectLst/>
                        </a:rPr>
                        <a:t>Domain </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a:effectLst/>
                        </a:rPr>
                        <a:t>2010-2011</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a:effectLst/>
                        </a:rPr>
                        <a:t>2011-2012</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a:effectLst/>
                        </a:rPr>
                        <a:t>2012-2013</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dirty="0">
                          <a:effectLst/>
                        </a:rPr>
                        <a:t>2013-2014</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effectLst/>
                        </a:rPr>
                        <a:t>2014-2015</a:t>
                      </a:r>
                      <a:endParaRPr lang="en-US" sz="1600" dirty="0" smtClean="0">
                        <a:effectLst/>
                        <a:latin typeface="Calibri" panose="020F0502020204030204" pitchFamily="34" charset="0"/>
                        <a:ea typeface="Calibri" panose="020F0502020204030204" pitchFamily="34" charset="0"/>
                        <a:cs typeface="Mangal" panose="02040503050203030202" pitchFamily="18" charset="0"/>
                      </a:endParaRPr>
                    </a:p>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nSpc>
                          <a:spcPct val="107000"/>
                        </a:lnSpc>
                        <a:spcBef>
                          <a:spcPts val="0"/>
                        </a:spcBef>
                        <a:spcAft>
                          <a:spcPts val="0"/>
                        </a:spcAft>
                      </a:pPr>
                      <a:r>
                        <a:rPr lang="en-US" sz="1600" dirty="0" smtClean="0">
                          <a:effectLst/>
                        </a:rPr>
                        <a:t>Publication</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r>
              <a:tr h="404963">
                <a:tc>
                  <a:txBody>
                    <a:bodyPr/>
                    <a:lstStyle/>
                    <a:p>
                      <a:pPr marL="0" marR="0">
                        <a:lnSpc>
                          <a:spcPct val="107000"/>
                        </a:lnSpc>
                        <a:spcBef>
                          <a:spcPts val="0"/>
                        </a:spcBef>
                        <a:spcAft>
                          <a:spcPts val="0"/>
                        </a:spcAft>
                      </a:pPr>
                      <a:r>
                        <a:rPr lang="en-US" sz="1600" dirty="0">
                          <a:effectLst/>
                        </a:rPr>
                        <a:t>Data Communication network</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a:effectLst/>
                        </a:rPr>
                        <a:t>3</a:t>
                      </a:r>
                      <a:endParaRPr lang="en-US"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2</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 </a:t>
                      </a:r>
                      <a:r>
                        <a:rPr lang="en-US" sz="1600" b="1" dirty="0" smtClean="0">
                          <a:effectLst/>
                        </a:rPr>
                        <a:t>8</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Mangal" panose="02040503050203030202" pitchFamily="18" charset="0"/>
                        </a:rPr>
                        <a:t>3</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Mangal" panose="02040503050203030202" pitchFamily="18" charset="0"/>
                        </a:rPr>
                        <a:t>16</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r>
              <a:tr h="311016">
                <a:tc>
                  <a:txBody>
                    <a:bodyPr/>
                    <a:lstStyle/>
                    <a:p>
                      <a:pPr marL="0" marR="0">
                        <a:lnSpc>
                          <a:spcPct val="107000"/>
                        </a:lnSpc>
                        <a:spcBef>
                          <a:spcPts val="0"/>
                        </a:spcBef>
                        <a:spcAft>
                          <a:spcPts val="0"/>
                        </a:spcAft>
                      </a:pPr>
                      <a:r>
                        <a:rPr lang="en-US" sz="1600">
                          <a:effectLst/>
                        </a:rPr>
                        <a:t>Database Management System</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latin typeface="+mn-lt"/>
                          <a:ea typeface="+mn-ea"/>
                          <a:cs typeface="+mn-cs"/>
                        </a:rPr>
                        <a:t>5</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Mangal" panose="02040503050203030202" pitchFamily="18" charset="0"/>
                        </a:rPr>
                        <a:t>14</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Mangal" panose="02040503050203030202" pitchFamily="18" charset="0"/>
                        </a:rPr>
                        <a:t>19</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r>
              <a:tr h="359304">
                <a:tc>
                  <a:txBody>
                    <a:bodyPr/>
                    <a:lstStyle/>
                    <a:p>
                      <a:pPr marL="0" marR="0">
                        <a:lnSpc>
                          <a:spcPct val="107000"/>
                        </a:lnSpc>
                        <a:spcBef>
                          <a:spcPts val="0"/>
                        </a:spcBef>
                        <a:spcAft>
                          <a:spcPts val="0"/>
                        </a:spcAft>
                      </a:pPr>
                      <a:r>
                        <a:rPr lang="en-US" sz="1600">
                          <a:effectLst/>
                        </a:rPr>
                        <a:t>Operating System</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2</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a:effectLst/>
                        </a:rPr>
                        <a:t>1</a:t>
                      </a:r>
                      <a:endParaRPr lang="en-US"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Mangal" panose="02040503050203030202" pitchFamily="18" charset="0"/>
                        </a:rPr>
                        <a:t>1</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Mangal" panose="02040503050203030202" pitchFamily="18" charset="0"/>
                        </a:rPr>
                        <a:t>4</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r>
              <a:tr h="359304">
                <a:tc>
                  <a:txBody>
                    <a:bodyPr/>
                    <a:lstStyle/>
                    <a:p>
                      <a:pPr marL="0" marR="0">
                        <a:lnSpc>
                          <a:spcPct val="107000"/>
                        </a:lnSpc>
                        <a:spcBef>
                          <a:spcPts val="0"/>
                        </a:spcBef>
                        <a:spcAft>
                          <a:spcPts val="0"/>
                        </a:spcAft>
                      </a:pPr>
                      <a:r>
                        <a:rPr lang="en-US" sz="1600">
                          <a:effectLst/>
                        </a:rPr>
                        <a:t>Signal processing</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a:effectLst/>
                        </a:rPr>
                        <a:t>2</a:t>
                      </a:r>
                      <a:endParaRPr lang="en-US"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a:effectLst/>
                        </a:rPr>
                        <a:t>1</a:t>
                      </a:r>
                      <a:endParaRPr lang="en-US"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2</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effectLst/>
                        </a:rPr>
                        <a:t>11</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Mangal" panose="02040503050203030202" pitchFamily="18" charset="0"/>
                        </a:rPr>
                        <a:t>2</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Mangal" panose="02040503050203030202" pitchFamily="18" charset="0"/>
                        </a:rPr>
                        <a:t>18</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r>
              <a:tr h="359304">
                <a:tc>
                  <a:txBody>
                    <a:bodyPr/>
                    <a:lstStyle/>
                    <a:p>
                      <a:pPr marL="0" marR="0">
                        <a:lnSpc>
                          <a:spcPct val="107000"/>
                        </a:lnSpc>
                        <a:spcBef>
                          <a:spcPts val="0"/>
                        </a:spcBef>
                        <a:spcAft>
                          <a:spcPts val="0"/>
                        </a:spcAft>
                      </a:pPr>
                      <a:r>
                        <a:rPr lang="en-US" sz="1600">
                          <a:effectLst/>
                        </a:rPr>
                        <a:t>Software Engineering</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effectLst/>
                        </a:rPr>
                        <a:t>31</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Mangal" panose="02040503050203030202" pitchFamily="18" charset="0"/>
                        </a:rPr>
                        <a:t>28</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Mangal" panose="02040503050203030202" pitchFamily="18" charset="0"/>
                        </a:rPr>
                        <a:t>59</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r>
              <a:tr h="346302">
                <a:tc>
                  <a:txBody>
                    <a:bodyPr/>
                    <a:lstStyle/>
                    <a:p>
                      <a:pPr marL="0" marR="0" algn="ctr">
                        <a:lnSpc>
                          <a:spcPct val="107000"/>
                        </a:lnSpc>
                        <a:spcBef>
                          <a:spcPts val="0"/>
                        </a:spcBef>
                        <a:spcAft>
                          <a:spcPts val="0"/>
                        </a:spcAft>
                      </a:pPr>
                      <a:r>
                        <a:rPr lang="en-US" sz="1600" dirty="0">
                          <a:effectLst/>
                        </a:rPr>
                        <a:t> </a:t>
                      </a:r>
                      <a:r>
                        <a:rPr lang="en-US" sz="1600" dirty="0" smtClean="0">
                          <a:effectLst/>
                        </a:rPr>
                        <a:t>Total</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dirty="0">
                          <a:solidFill>
                            <a:schemeClr val="bg1"/>
                          </a:solidFill>
                          <a:effectLst/>
                        </a:rPr>
                        <a:t>2</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dirty="0">
                          <a:solidFill>
                            <a:schemeClr val="bg1"/>
                          </a:solidFill>
                          <a:effectLst/>
                        </a:rPr>
                        <a:t>4</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dirty="0">
                          <a:solidFill>
                            <a:schemeClr val="bg1"/>
                          </a:solidFill>
                          <a:effectLst/>
                        </a:rPr>
                        <a:t>6</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dirty="0" smtClean="0">
                          <a:solidFill>
                            <a:schemeClr val="bg1"/>
                          </a:solidFill>
                          <a:effectLst/>
                          <a:latin typeface="+mn-lt"/>
                          <a:ea typeface="+mn-ea"/>
                          <a:cs typeface="+mn-cs"/>
                        </a:rPr>
                        <a:t>56</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Mangal" panose="02040503050203030202" pitchFamily="18" charset="0"/>
                        </a:rPr>
                        <a:t>48</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Mangal" panose="02040503050203030202" pitchFamily="18" charset="0"/>
                        </a:rPr>
                        <a:t>116</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r>
            </a:tbl>
          </a:graphicData>
        </a:graphic>
      </p:graphicFrame>
    </p:spTree>
    <p:extLst>
      <p:ext uri="{BB962C8B-B14F-4D97-AF65-F5344CB8AC3E}">
        <p14:creationId xmlns:p14="http://schemas.microsoft.com/office/powerpoint/2010/main" xmlns="" val="189517260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Alumni - Details of 4th </a:t>
            </a:r>
            <a:r>
              <a:rPr lang="en-US" sz="3600" dirty="0"/>
              <a:t>Alumni Meet, held on 27th December, 2014</a:t>
            </a:r>
          </a:p>
        </p:txBody>
      </p:sp>
      <p:graphicFrame>
        <p:nvGraphicFramePr>
          <p:cNvPr id="4" name="Table 3"/>
          <p:cNvGraphicFramePr>
            <a:graphicFrameLocks noGrp="1"/>
          </p:cNvGraphicFramePr>
          <p:nvPr>
            <p:extLst>
              <p:ext uri="{D42A27DB-BD31-4B8C-83A1-F6EECF244321}">
                <p14:modId xmlns:p14="http://schemas.microsoft.com/office/powerpoint/2010/main" xmlns="" val="2894296013"/>
              </p:ext>
            </p:extLst>
          </p:nvPr>
        </p:nvGraphicFramePr>
        <p:xfrm>
          <a:off x="1828800" y="1477373"/>
          <a:ext cx="9335070" cy="5152644"/>
        </p:xfrm>
        <a:graphic>
          <a:graphicData uri="http://schemas.openxmlformats.org/drawingml/2006/table">
            <a:tbl>
              <a:tblPr firstRow="1" firstCol="1" bandRow="1">
                <a:tableStyleId>{5C22544A-7EE6-4342-B048-85BDC9FD1C3A}</a:tableStyleId>
              </a:tblPr>
              <a:tblGrid>
                <a:gridCol w="1412549"/>
                <a:gridCol w="1529309"/>
                <a:gridCol w="1458273"/>
                <a:gridCol w="1601977"/>
                <a:gridCol w="1666481"/>
                <a:gridCol w="1666481"/>
              </a:tblGrid>
              <a:tr h="0">
                <a:tc rowSpan="2">
                  <a:txBody>
                    <a:bodyPr/>
                    <a:lstStyle/>
                    <a:p>
                      <a:pPr marL="0" marR="0" algn="ctr">
                        <a:lnSpc>
                          <a:spcPct val="115000"/>
                        </a:lnSpc>
                        <a:spcBef>
                          <a:spcPts val="0"/>
                        </a:spcBef>
                        <a:spcAft>
                          <a:spcPts val="0"/>
                        </a:spcAft>
                      </a:pPr>
                      <a:r>
                        <a:rPr lang="en-IN" sz="1800" dirty="0">
                          <a:effectLst/>
                        </a:rPr>
                        <a:t>Sr. 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0"/>
                        </a:spcAft>
                      </a:pPr>
                      <a:r>
                        <a:rPr lang="en-IN" sz="1800">
                          <a:effectLst/>
                        </a:rPr>
                        <a:t>Batch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marL="0" marR="0" algn="ctr">
                        <a:lnSpc>
                          <a:spcPct val="115000"/>
                        </a:lnSpc>
                        <a:spcBef>
                          <a:spcPts val="0"/>
                        </a:spcBef>
                        <a:spcAft>
                          <a:spcPts val="0"/>
                        </a:spcAft>
                      </a:pPr>
                      <a:r>
                        <a:rPr lang="en-IN" sz="1800">
                          <a:effectLst/>
                        </a:rPr>
                        <a:t>Number of student present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IN" sz="1800">
                          <a:effectLst/>
                        </a:rPr>
                        <a:t>Dc-14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IN" sz="1800">
                          <a:effectLst/>
                        </a:rPr>
                        <a:t>Dec 2013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N" sz="1800">
                          <a:effectLst/>
                        </a:rPr>
                        <a:t>Dec 2012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IN" sz="1800">
                          <a:effectLst/>
                        </a:rPr>
                        <a:t>Dec 2011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15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2005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NIL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NIL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NIL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15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2006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NIL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15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2007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15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2008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15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2009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15000"/>
                        </a:lnSpc>
                        <a:spcBef>
                          <a:spcPts val="0"/>
                        </a:spcBef>
                        <a:spcAft>
                          <a:spcPts val="0"/>
                        </a:spcAft>
                      </a:pPr>
                      <a:r>
                        <a:rPr lang="en-US" sz="18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2010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15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2011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15000"/>
                        </a:lnSpc>
                        <a:spcBef>
                          <a:spcPts val="0"/>
                        </a:spcBef>
                        <a:spcAft>
                          <a:spcPts val="0"/>
                        </a:spcAft>
                      </a:pPr>
                      <a:r>
                        <a:rPr lang="en-US" sz="1800">
                          <a:effectLst/>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2012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Not Applicable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15000"/>
                        </a:lnSpc>
                        <a:spcBef>
                          <a:spcPts val="0"/>
                        </a:spcBef>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2013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Not Applicable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Not Applicable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ctr">
                        <a:lnSpc>
                          <a:spcPct val="115000"/>
                        </a:lnSpc>
                        <a:spcBef>
                          <a:spcPts val="0"/>
                        </a:spcBef>
                        <a:spcAft>
                          <a:spcPts val="0"/>
                        </a:spcAft>
                      </a:pPr>
                      <a:r>
                        <a:rPr lang="en-US" sz="1800">
                          <a:effectLst/>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2014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Not Applicable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Not Applicable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Not Applicable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15000"/>
                        </a:lnSpc>
                        <a:spcBef>
                          <a:spcPts val="0"/>
                        </a:spcBef>
                        <a:spcAft>
                          <a:spcPts val="0"/>
                        </a:spcAft>
                      </a:pPr>
                      <a:r>
                        <a:rPr lang="en-US" sz="1800">
                          <a:effectLst/>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Un registered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Nil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5105">
                <a:tc gridSpan="2">
                  <a:txBody>
                    <a:bodyPr/>
                    <a:lstStyle/>
                    <a:p>
                      <a:pPr marL="0" marR="0" algn="ctr">
                        <a:lnSpc>
                          <a:spcPct val="115000"/>
                        </a:lnSpc>
                        <a:spcBef>
                          <a:spcPts val="0"/>
                        </a:spcBef>
                        <a:spcAft>
                          <a:spcPts val="0"/>
                        </a:spcAft>
                      </a:pPr>
                      <a:r>
                        <a:rPr lang="en-US" sz="2000">
                          <a:effectLst/>
                        </a:rPr>
                        <a:t>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2000">
                          <a:effectLst/>
                        </a:rPr>
                        <a:t>233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129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106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5105">
                <a:tc gridSpan="2">
                  <a:txBody>
                    <a:bodyPr/>
                    <a:lstStyle/>
                    <a:p>
                      <a:pPr marL="0" marR="0" algn="ctr">
                        <a:lnSpc>
                          <a:spcPct val="115000"/>
                        </a:lnSpc>
                        <a:spcBef>
                          <a:spcPts val="0"/>
                        </a:spcBef>
                        <a:spcAft>
                          <a:spcPts val="0"/>
                        </a:spcAft>
                      </a:pPr>
                      <a:r>
                        <a:rPr lang="en-US" sz="2000">
                          <a:effectLst/>
                        </a:rPr>
                        <a:t>Average no. of students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2000">
                          <a:effectLst/>
                        </a:rPr>
                        <a:t>3120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2700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2350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1950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5105">
                <a:tc gridSpan="2">
                  <a:txBody>
                    <a:bodyPr/>
                    <a:lstStyle/>
                    <a:p>
                      <a:pPr marL="0" marR="0" algn="ctr">
                        <a:lnSpc>
                          <a:spcPct val="115000"/>
                        </a:lnSpc>
                        <a:spcBef>
                          <a:spcPts val="0"/>
                        </a:spcBef>
                        <a:spcAft>
                          <a:spcPts val="0"/>
                        </a:spcAft>
                      </a:pPr>
                      <a:r>
                        <a:rPr lang="en-US" sz="2000">
                          <a:effectLst/>
                        </a:rPr>
                        <a:t>Percentage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15000"/>
                        </a:lnSpc>
                        <a:spcBef>
                          <a:spcPts val="0"/>
                        </a:spcBef>
                        <a:spcAft>
                          <a:spcPts val="0"/>
                        </a:spcAft>
                      </a:pPr>
                      <a:r>
                        <a:rPr lang="en-US" sz="2000">
                          <a:effectLst/>
                        </a:rPr>
                        <a:t>7.46%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4.80%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5.53%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5.43%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xmlns="" val="7427886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9. Activities and Overall Improvements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45811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Professional Activities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600" b="1" dirty="0">
                <a:solidFill>
                  <a:srgbClr val="002060"/>
                </a:solidFill>
                <a:effectLst/>
              </a:rPr>
              <a:t>4.4.1 Professional societies/chapters and organizing engineering events (4)</a:t>
            </a:r>
            <a:endParaRPr lang="en-US" sz="2600" dirty="0">
              <a:solidFill>
                <a:srgbClr val="002060"/>
              </a:solidFill>
              <a:effectLst/>
            </a:endParaRPr>
          </a:p>
          <a:p>
            <a:pPr marL="0" indent="0">
              <a:buNone/>
            </a:pPr>
            <a:r>
              <a:rPr lang="en-US" b="1" dirty="0" smtClean="0">
                <a:solidFill>
                  <a:srgbClr val="002060"/>
                </a:solidFill>
                <a:effectLst/>
              </a:rPr>
              <a:t>College has </a:t>
            </a:r>
            <a:r>
              <a:rPr lang="en-US" b="1" dirty="0">
                <a:solidFill>
                  <a:srgbClr val="002060"/>
                </a:solidFill>
                <a:effectLst/>
              </a:rPr>
              <a:t>the following professional bodies:</a:t>
            </a:r>
          </a:p>
          <a:p>
            <a:pPr lvl="0"/>
            <a:r>
              <a:rPr lang="en-US" dirty="0">
                <a:solidFill>
                  <a:srgbClr val="002060"/>
                </a:solidFill>
                <a:effectLst/>
              </a:rPr>
              <a:t>Computer Society of India (CSI-TCET)</a:t>
            </a:r>
          </a:p>
          <a:p>
            <a:pPr lvl="0"/>
            <a:r>
              <a:rPr lang="en-US" dirty="0">
                <a:solidFill>
                  <a:srgbClr val="002060"/>
                </a:solidFill>
                <a:effectLst/>
              </a:rPr>
              <a:t>Association for Computing Machinery  (ACM-TCET)</a:t>
            </a:r>
          </a:p>
          <a:p>
            <a:pPr lvl="0"/>
            <a:r>
              <a:rPr lang="en-US" dirty="0">
                <a:solidFill>
                  <a:srgbClr val="002060"/>
                </a:solidFill>
                <a:effectLst/>
              </a:rPr>
              <a:t>National Service Scheme (NSS-TCET)</a:t>
            </a:r>
          </a:p>
          <a:p>
            <a:pPr lvl="0"/>
            <a:r>
              <a:rPr lang="en-US" dirty="0">
                <a:solidFill>
                  <a:srgbClr val="002060"/>
                </a:solidFill>
                <a:effectLst/>
              </a:rPr>
              <a:t>Indian Society for Technical Education (ISTE-TCET)</a:t>
            </a:r>
          </a:p>
          <a:p>
            <a:pPr lvl="0"/>
            <a:r>
              <a:rPr lang="en-US" dirty="0">
                <a:solidFill>
                  <a:srgbClr val="002060"/>
                </a:solidFill>
                <a:effectLst/>
              </a:rPr>
              <a:t>Electrical and Electronic Engineers (IEEE-TCET)</a:t>
            </a:r>
          </a:p>
          <a:p>
            <a:pPr lvl="0"/>
            <a:r>
              <a:rPr lang="en-US" dirty="0">
                <a:solidFill>
                  <a:srgbClr val="002060"/>
                </a:solidFill>
                <a:effectLst/>
              </a:rPr>
              <a:t>Model United Nation (TCET MUN)</a:t>
            </a:r>
          </a:p>
          <a:p>
            <a:pPr lvl="0"/>
            <a:r>
              <a:rPr lang="en-US" dirty="0">
                <a:solidFill>
                  <a:srgbClr val="002060"/>
                </a:solidFill>
                <a:effectLst/>
              </a:rPr>
              <a:t>STUDENT COUNCIL-TCET</a:t>
            </a:r>
          </a:p>
          <a:p>
            <a:endParaRPr lang="en-US" dirty="0">
              <a:solidFill>
                <a:srgbClr val="002060"/>
              </a:solidFill>
              <a:effectLst/>
            </a:endParaRPr>
          </a:p>
        </p:txBody>
      </p:sp>
    </p:spTree>
    <p:extLst>
      <p:ext uri="{BB962C8B-B14F-4D97-AF65-F5344CB8AC3E}">
        <p14:creationId xmlns:p14="http://schemas.microsoft.com/office/powerpoint/2010/main" xmlns="" val="3255164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 : </a:t>
            </a:r>
            <a:r>
              <a:rPr lang="en-US" b="1" dirty="0" smtClean="0"/>
              <a:t>Faculty Details</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xmlns="" val="243124179"/>
              </p:ext>
            </p:extLst>
          </p:nvPr>
        </p:nvGraphicFramePr>
        <p:xfrm>
          <a:off x="1432998" y="1463017"/>
          <a:ext cx="9300138" cy="4890418"/>
        </p:xfrm>
        <a:graphic>
          <a:graphicData uri="http://schemas.openxmlformats.org/drawingml/2006/table">
            <a:tbl>
              <a:tblPr firstRow="1" bandRow="1">
                <a:tableStyleId>{5C22544A-7EE6-4342-B048-85BDC9FD1C3A}</a:tableStyleId>
              </a:tblPr>
              <a:tblGrid>
                <a:gridCol w="1291552"/>
                <a:gridCol w="4115861"/>
                <a:gridCol w="1364776"/>
                <a:gridCol w="2527949"/>
              </a:tblGrid>
              <a:tr h="39207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Sr. No</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      Cadre</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No. of Faculty</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AICTE Requirement</a:t>
                      </a:r>
                      <a:endParaRPr kumimoji="0" lang="en-US" sz="2400" b="1" i="0" u="none" strike="noStrike" cap="none" normalizeH="0" baseline="0" dirty="0" smtClean="0">
                        <a:ln>
                          <a:noFill/>
                        </a:ln>
                        <a:solidFill>
                          <a:schemeClr val="bg1"/>
                        </a:solidFill>
                        <a:effectLst/>
                        <a:latin typeface="Arial" charset="0"/>
                      </a:endParaRPr>
                    </a:p>
                  </a:txBody>
                  <a:tcPr horzOverflow="overflow"/>
                </a:tc>
              </a:tr>
              <a:tr h="39207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1</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Professor</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01</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02</a:t>
                      </a:r>
                      <a:endParaRPr kumimoji="0" lang="en-US" sz="2400" b="0" i="0" u="none" strike="noStrike" cap="none" normalizeH="0" baseline="0" dirty="0" smtClean="0">
                        <a:ln>
                          <a:noFill/>
                        </a:ln>
                        <a:solidFill>
                          <a:schemeClr val="tx1"/>
                        </a:solidFill>
                        <a:effectLst/>
                        <a:latin typeface="Arial" charset="0"/>
                      </a:endParaRPr>
                    </a:p>
                  </a:txBody>
                  <a:tcPr horzOverflow="overflow"/>
                </a:tc>
              </a:tr>
              <a:tr h="46522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2</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Associate Professor</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04</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06</a:t>
                      </a:r>
                      <a:endParaRPr kumimoji="0" lang="en-US" sz="2400" b="0" i="0" u="none" strike="noStrike" cap="none" normalizeH="0" baseline="0" dirty="0" smtClean="0">
                        <a:ln>
                          <a:noFill/>
                        </a:ln>
                        <a:solidFill>
                          <a:schemeClr val="tx1"/>
                        </a:solidFill>
                        <a:effectLst/>
                        <a:latin typeface="Arial" charset="0"/>
                      </a:endParaRPr>
                    </a:p>
                  </a:txBody>
                  <a:tcPr horzOverflow="overflow"/>
                </a:tc>
              </a:tr>
              <a:tr h="49327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3</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2400" u="none" strike="noStrike" cap="none" normalizeH="0" baseline="0" dirty="0" smtClean="0">
                          <a:ln>
                            <a:noFill/>
                          </a:ln>
                          <a:effectLst/>
                        </a:rPr>
                        <a:t>Assistant Professor(incumbent 5</a:t>
                      </a:r>
                      <a:r>
                        <a:rPr kumimoji="0" lang="en-US" sz="2400" u="none" strike="noStrike" cap="none" normalizeH="0" baseline="30000" dirty="0" smtClean="0">
                          <a:ln>
                            <a:noFill/>
                          </a:ln>
                          <a:effectLst/>
                        </a:rPr>
                        <a:t>th</a:t>
                      </a:r>
                      <a:r>
                        <a:rPr kumimoji="0" lang="en-US" sz="2400" u="none" strike="noStrike" cap="none" normalizeH="0" baseline="0" dirty="0" smtClean="0">
                          <a:ln>
                            <a:noFill/>
                          </a:ln>
                          <a:effectLst/>
                        </a:rPr>
                        <a:t> pay)</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01</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a:t>
                      </a:r>
                      <a:endParaRPr kumimoji="0" lang="en-US" sz="2400" b="0" i="0" u="none" strike="noStrike" cap="none" normalizeH="0" baseline="0" dirty="0" smtClean="0">
                        <a:ln>
                          <a:noFill/>
                        </a:ln>
                        <a:solidFill>
                          <a:schemeClr val="tx1"/>
                        </a:solidFill>
                        <a:effectLst/>
                        <a:latin typeface="Arial" charset="0"/>
                      </a:endParaRPr>
                    </a:p>
                  </a:txBody>
                  <a:tcPr horzOverflow="overflow"/>
                </a:tc>
              </a:tr>
              <a:tr h="49327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3</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Assistant Professor(6</a:t>
                      </a:r>
                      <a:r>
                        <a:rPr kumimoji="0" lang="en-US" sz="2400" u="none" strike="noStrike" cap="none" normalizeH="0" baseline="30000" dirty="0" smtClean="0">
                          <a:ln>
                            <a:noFill/>
                          </a:ln>
                          <a:effectLst/>
                        </a:rPr>
                        <a:t>th</a:t>
                      </a:r>
                      <a:r>
                        <a:rPr kumimoji="0" lang="en-US" sz="2400" u="none" strike="noStrike" cap="none" normalizeH="0" baseline="0" dirty="0" smtClean="0">
                          <a:ln>
                            <a:noFill/>
                          </a:ln>
                          <a:effectLst/>
                        </a:rPr>
                        <a:t> pay)</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15</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16</a:t>
                      </a:r>
                      <a:endParaRPr kumimoji="0" lang="en-US" sz="2400" b="0" i="0" u="none" strike="noStrike" cap="none" normalizeH="0" baseline="0" dirty="0" smtClean="0">
                        <a:ln>
                          <a:noFill/>
                        </a:ln>
                        <a:solidFill>
                          <a:schemeClr val="tx1"/>
                        </a:solidFill>
                        <a:effectLst/>
                        <a:latin typeface="Arial" charset="0"/>
                      </a:endParaRPr>
                    </a:p>
                  </a:txBody>
                  <a:tcPr horzOverflow="overflow"/>
                </a:tc>
              </a:tr>
              <a:tr h="39207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4</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Assistant Professor (Ad-Hoc)</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03</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a:t>
                      </a:r>
                      <a:endParaRPr kumimoji="0" lang="en-US" sz="2400" b="0" i="0" u="none" strike="noStrike" cap="none" normalizeH="0" baseline="0" dirty="0" smtClean="0">
                        <a:ln>
                          <a:noFill/>
                        </a:ln>
                        <a:solidFill>
                          <a:schemeClr val="tx1"/>
                        </a:solidFill>
                        <a:effectLst/>
                        <a:latin typeface="Arial" charset="0"/>
                      </a:endParaRPr>
                    </a:p>
                  </a:txBody>
                  <a:tcPr horzOverflow="overflow"/>
                </a:tc>
              </a:tr>
              <a:tr h="39207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5</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Pro-Term Lecturer</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02</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tc>
              </a:tr>
              <a:tr h="39207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6</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Teaching Assistants</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02</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a:t>
                      </a:r>
                      <a:endParaRPr kumimoji="0" lang="en-US" sz="2400" b="0" i="0" u="none" strike="noStrike" cap="none" normalizeH="0" baseline="0" dirty="0" smtClean="0">
                        <a:ln>
                          <a:noFill/>
                        </a:ln>
                        <a:solidFill>
                          <a:schemeClr val="tx1"/>
                        </a:solidFill>
                        <a:effectLst/>
                        <a:latin typeface="Arial" charset="0"/>
                      </a:endParaRPr>
                    </a:p>
                  </a:txBody>
                  <a:tcPr horzOverflow="overflow"/>
                </a:tc>
              </a:tr>
              <a:tr h="392074">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Total Number  of Faculty</a:t>
                      </a:r>
                      <a:endParaRPr kumimoji="0" lang="en-US" sz="2400" b="1" i="0" u="none" strike="noStrike" cap="none" normalizeH="0" baseline="0" dirty="0" smtClean="0">
                        <a:ln>
                          <a:noFill/>
                        </a:ln>
                        <a:solidFill>
                          <a:schemeClr val="tx1"/>
                        </a:solidFill>
                        <a:effectLst/>
                        <a:latin typeface="Arial"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26+2</a:t>
                      </a:r>
                      <a:endParaRPr kumimoji="0" lang="en-US" sz="2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24</a:t>
                      </a:r>
                      <a:endParaRPr kumimoji="0" lang="en-US" sz="2400" b="0" i="0" u="none" strike="noStrike" cap="none" normalizeH="0" baseline="0" dirty="0" smtClean="0">
                        <a:ln>
                          <a:noFill/>
                        </a:ln>
                        <a:solidFill>
                          <a:schemeClr val="tx1"/>
                        </a:solidFill>
                        <a:effectLst/>
                        <a:latin typeface="Arial" charset="0"/>
                      </a:endParaRPr>
                    </a:p>
                  </a:txBody>
                  <a:tcPr horzOverflow="overflow"/>
                </a:tc>
              </a:tr>
            </a:tbl>
          </a:graphicData>
        </a:graphic>
      </p:graphicFrame>
    </p:spTree>
    <p:extLst>
      <p:ext uri="{BB962C8B-B14F-4D97-AF65-F5344CB8AC3E}">
        <p14:creationId xmlns:p14="http://schemas.microsoft.com/office/powerpoint/2010/main" xmlns="" val="5865907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Conference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90341347"/>
              </p:ext>
            </p:extLst>
          </p:nvPr>
        </p:nvGraphicFramePr>
        <p:xfrm>
          <a:off x="914398" y="1619712"/>
          <a:ext cx="10549721" cy="4457220"/>
        </p:xfrm>
        <a:graphic>
          <a:graphicData uri="http://schemas.openxmlformats.org/drawingml/2006/table">
            <a:tbl>
              <a:tblPr firstRow="1" firstCol="1" bandRow="1">
                <a:tableStyleId>{5C22544A-7EE6-4342-B048-85BDC9FD1C3A}</a:tableStyleId>
              </a:tblPr>
              <a:tblGrid>
                <a:gridCol w="1809448"/>
                <a:gridCol w="2085252"/>
                <a:gridCol w="1682661"/>
                <a:gridCol w="1739380"/>
                <a:gridCol w="1625942"/>
                <a:gridCol w="1607038"/>
              </a:tblGrid>
              <a:tr h="748290">
                <a:tc>
                  <a:txBody>
                    <a:bodyPr/>
                    <a:lstStyle/>
                    <a:p>
                      <a:pPr marL="0" marR="0">
                        <a:lnSpc>
                          <a:spcPct val="115000"/>
                        </a:lnSpc>
                        <a:spcBef>
                          <a:spcPts val="0"/>
                        </a:spcBef>
                        <a:spcAft>
                          <a:spcPts val="0"/>
                        </a:spcAft>
                      </a:pPr>
                      <a:r>
                        <a:rPr lang="en-GB" sz="1800" dirty="0">
                          <a:effectLst/>
                        </a:rPr>
                        <a:t>Conference</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US" sz="1800" dirty="0" smtClean="0">
                          <a:solidFill>
                            <a:schemeClr val="bg1"/>
                          </a:solidFill>
                          <a:effectLst/>
                          <a:latin typeface="Arial" panose="020B0604020202020204" pitchFamily="34" charset="0"/>
                          <a:ea typeface="Arial" panose="020B0604020202020204" pitchFamily="34" charset="0"/>
                        </a:rPr>
                        <a:t>International Affiliation</a:t>
                      </a:r>
                      <a:endParaRPr lang="en-US" sz="1800" dirty="0">
                        <a:solidFill>
                          <a:schemeClr val="bg1"/>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GB" sz="1800" dirty="0">
                          <a:effectLst/>
                        </a:rPr>
                        <a:t>Submissions</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GB" sz="1800">
                          <a:effectLst/>
                        </a:rPr>
                        <a:t>Selections</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GB" sz="1800">
                          <a:effectLst/>
                        </a:rPr>
                        <a:t>Acceptance Rate</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GB" sz="1800">
                          <a:effectLst/>
                        </a:rPr>
                        <a:t>Participants</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r>
              <a:tr h="381975">
                <a:tc>
                  <a:txBody>
                    <a:bodyPr/>
                    <a:lstStyle/>
                    <a:p>
                      <a:pPr marL="0" marR="0">
                        <a:lnSpc>
                          <a:spcPct val="115000"/>
                        </a:lnSpc>
                        <a:spcBef>
                          <a:spcPts val="0"/>
                        </a:spcBef>
                        <a:spcAft>
                          <a:spcPts val="0"/>
                        </a:spcAft>
                      </a:pPr>
                      <a:r>
                        <a:rPr lang="en-GB" sz="1800">
                          <a:effectLst/>
                        </a:rPr>
                        <a:t>ICWET 2010</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ACM USA</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622</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284</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45.66</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750</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r>
              <a:tr h="381975">
                <a:tc>
                  <a:txBody>
                    <a:bodyPr/>
                    <a:lstStyle/>
                    <a:p>
                      <a:pPr marL="0" marR="0">
                        <a:lnSpc>
                          <a:spcPct val="115000"/>
                        </a:lnSpc>
                        <a:spcBef>
                          <a:spcPts val="0"/>
                        </a:spcBef>
                        <a:spcAft>
                          <a:spcPts val="0"/>
                        </a:spcAft>
                      </a:pPr>
                      <a:r>
                        <a:rPr lang="en-GB" sz="1800">
                          <a:effectLst/>
                        </a:rPr>
                        <a:t>ICWET 2011</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ACM, IJAIS</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587</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222</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37.82</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700</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r>
              <a:tr h="381975">
                <a:tc>
                  <a:txBody>
                    <a:bodyPr/>
                    <a:lstStyle/>
                    <a:p>
                      <a:pPr marL="0" marR="0">
                        <a:lnSpc>
                          <a:spcPct val="115000"/>
                        </a:lnSpc>
                        <a:spcBef>
                          <a:spcPts val="0"/>
                        </a:spcBef>
                        <a:spcAft>
                          <a:spcPts val="0"/>
                        </a:spcAft>
                      </a:pPr>
                      <a:r>
                        <a:rPr lang="en-GB" sz="1800">
                          <a:effectLst/>
                        </a:rPr>
                        <a:t>ICWET 2012</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IJCA</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580</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115</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19.83</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357</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r>
              <a:tr h="381975">
                <a:tc>
                  <a:txBody>
                    <a:bodyPr/>
                    <a:lstStyle/>
                    <a:p>
                      <a:pPr marL="0" marR="0">
                        <a:lnSpc>
                          <a:spcPct val="115000"/>
                        </a:lnSpc>
                        <a:spcBef>
                          <a:spcPts val="0"/>
                        </a:spcBef>
                        <a:spcAft>
                          <a:spcPts val="0"/>
                        </a:spcAft>
                      </a:pPr>
                      <a:r>
                        <a:rPr lang="en-GB" sz="1800">
                          <a:effectLst/>
                        </a:rPr>
                        <a:t>ICWET 2013</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IJCA, IJAIS</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527</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92</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17.46</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324</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r>
              <a:tr h="727010">
                <a:tc>
                  <a:txBody>
                    <a:bodyPr/>
                    <a:lstStyle/>
                    <a:p>
                      <a:pPr marL="0" marR="0">
                        <a:lnSpc>
                          <a:spcPct val="115000"/>
                        </a:lnSpc>
                        <a:spcBef>
                          <a:spcPts val="0"/>
                        </a:spcBef>
                        <a:spcAft>
                          <a:spcPts val="0"/>
                        </a:spcAft>
                      </a:pPr>
                      <a:r>
                        <a:rPr lang="en-GB" sz="1800">
                          <a:effectLst/>
                        </a:rPr>
                        <a:t>ICWET, ICWAC 2014</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IJCA, IJAIS</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450</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55</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12.22</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152</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r>
              <a:tr h="727010">
                <a:tc>
                  <a:txBody>
                    <a:bodyPr/>
                    <a:lstStyle/>
                    <a:p>
                      <a:pPr marL="0" marR="0">
                        <a:lnSpc>
                          <a:spcPct val="115000"/>
                        </a:lnSpc>
                        <a:spcBef>
                          <a:spcPts val="0"/>
                        </a:spcBef>
                        <a:spcAft>
                          <a:spcPts val="0"/>
                        </a:spcAft>
                      </a:pPr>
                      <a:r>
                        <a:rPr lang="en-GB" sz="1800" dirty="0">
                          <a:effectLst/>
                        </a:rPr>
                        <a:t>ICWET, ICWAC 2015</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IJCA, IJAIS</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310</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50</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a:effectLst/>
                        </a:rPr>
                        <a:t>16.13</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GB" sz="1800" dirty="0">
                          <a:effectLst/>
                        </a:rPr>
                        <a:t>155</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b"/>
                </a:tc>
              </a:tr>
              <a:tr h="727010">
                <a:tc>
                  <a:txBody>
                    <a:bodyPr/>
                    <a:lstStyle/>
                    <a:p>
                      <a:pPr marL="0" marR="0">
                        <a:lnSpc>
                          <a:spcPct val="115000"/>
                        </a:lnSpc>
                        <a:spcBef>
                          <a:spcPts val="0"/>
                        </a:spcBef>
                        <a:spcAft>
                          <a:spcPts val="0"/>
                        </a:spcAft>
                      </a:pPr>
                      <a:r>
                        <a:rPr lang="en-US" sz="1800" dirty="0" smtClean="0">
                          <a:solidFill>
                            <a:schemeClr val="bg1"/>
                          </a:solidFill>
                          <a:effectLst/>
                          <a:latin typeface="Arial" panose="020B0604020202020204" pitchFamily="34" charset="0"/>
                          <a:ea typeface="Arial" panose="020B0604020202020204" pitchFamily="34" charset="0"/>
                        </a:rPr>
                        <a:t>ICCCV</a:t>
                      </a:r>
                      <a:r>
                        <a:rPr lang="en-US" sz="1800" baseline="0" dirty="0" smtClean="0">
                          <a:solidFill>
                            <a:schemeClr val="bg1"/>
                          </a:solidFill>
                          <a:effectLst/>
                          <a:latin typeface="Arial" panose="020B0604020202020204" pitchFamily="34" charset="0"/>
                          <a:ea typeface="Arial" panose="020B0604020202020204" pitchFamily="34" charset="0"/>
                        </a:rPr>
                        <a:t> 2016</a:t>
                      </a:r>
                      <a:endParaRPr lang="en-US" sz="1800" dirty="0">
                        <a:solidFill>
                          <a:schemeClr val="bg1"/>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Elsevier, IJCA, IJAIS</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gn="r">
                        <a:lnSpc>
                          <a:spcPct val="115000"/>
                        </a:lnSpc>
                        <a:spcBef>
                          <a:spcPts val="0"/>
                        </a:spcBef>
                        <a:spcAft>
                          <a:spcPts val="0"/>
                        </a:spcAft>
                      </a:pP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b"/>
                </a:tc>
              </a:tr>
            </a:tbl>
          </a:graphicData>
        </a:graphic>
      </p:graphicFrame>
    </p:spTree>
    <p:extLst>
      <p:ext uri="{BB962C8B-B14F-4D97-AF65-F5344CB8AC3E}">
        <p14:creationId xmlns:p14="http://schemas.microsoft.com/office/powerpoint/2010/main" xmlns="" val="11521636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IN" altLang="en-US" smtClean="0"/>
              <a:t>Entrepreneurship Cell</a:t>
            </a:r>
          </a:p>
        </p:txBody>
      </p:sp>
      <p:sp>
        <p:nvSpPr>
          <p:cNvPr id="3" name="Content Placeholder 2"/>
          <p:cNvSpPr>
            <a:spLocks noGrp="1"/>
          </p:cNvSpPr>
          <p:nvPr>
            <p:ph idx="1"/>
          </p:nvPr>
        </p:nvSpPr>
        <p:spPr>
          <a:xfrm>
            <a:off x="865496" y="1470783"/>
            <a:ext cx="10515600" cy="4351338"/>
          </a:xfrm>
        </p:spPr>
        <p:txBody>
          <a:bodyPr>
            <a:noAutofit/>
          </a:bodyPr>
          <a:lstStyle/>
          <a:p>
            <a:pPr>
              <a:defRPr/>
            </a:pPr>
            <a:r>
              <a:rPr lang="en-IN" sz="1600" dirty="0" smtClean="0">
                <a:effectLst/>
              </a:rPr>
              <a:t>Objective:</a:t>
            </a:r>
          </a:p>
          <a:p>
            <a:pPr>
              <a:defRPr/>
            </a:pPr>
            <a:r>
              <a:rPr lang="en-IN" sz="1600" dirty="0" smtClean="0">
                <a:effectLst/>
              </a:rPr>
              <a:t>1.Providing networking opportunity to IE cell students(with IIT-Bombay including SINE, S.P.I.T., S.P. Jain etc. &amp; around 20 + e-cells in Mumbai) &amp; national showcase platform like Tata first Dot to student ventures on campus.</a:t>
            </a:r>
          </a:p>
          <a:p>
            <a:pPr>
              <a:defRPr/>
            </a:pPr>
            <a:r>
              <a:rPr lang="en-IN" sz="1600" dirty="0" smtClean="0">
                <a:effectLst/>
              </a:rPr>
              <a:t>2. Participation of core team members(of IE cell) in NEN-E leader workshop(to develop Leadership &amp; networking skill) and other national platform like E-week, EDI Innovation competition , E-Summit, LST etc.</a:t>
            </a:r>
          </a:p>
          <a:p>
            <a:pPr>
              <a:defRPr/>
            </a:pPr>
            <a:r>
              <a:rPr lang="en-IN" sz="1600" dirty="0" smtClean="0">
                <a:effectLst/>
              </a:rPr>
              <a:t>3. Mechanism to launch ‘Internship with start –ups’ program</a:t>
            </a:r>
          </a:p>
          <a:p>
            <a:pPr>
              <a:defRPr/>
            </a:pPr>
            <a:r>
              <a:rPr lang="en-IN" sz="1600" dirty="0" smtClean="0">
                <a:effectLst/>
              </a:rPr>
              <a:t>4. Provide guidance and facilities to first time entrepreneurs during gestation.</a:t>
            </a:r>
          </a:p>
          <a:p>
            <a:pPr>
              <a:defRPr/>
            </a:pPr>
            <a:r>
              <a:rPr lang="en-IN" sz="1600" dirty="0" smtClean="0">
                <a:effectLst/>
              </a:rPr>
              <a:t>Description:</a:t>
            </a:r>
          </a:p>
          <a:p>
            <a:pPr>
              <a:defRPr/>
            </a:pPr>
            <a:r>
              <a:rPr lang="en-IN" sz="1600" dirty="0" smtClean="0">
                <a:effectLst/>
              </a:rPr>
              <a:t> In order to promote the entrepreneurship among the students the institute has taken the yearly membership of NEN CIEFO in the recent months. The members from these agencies are providing necessary guidance to the students for start up and establishing the enterprises. TCET-E cell has adopted a systematic approach to develop first generation entrepreneurs through curriculum, awareness, motivation programmes and industry interaction on regular basis. Entrepreneurship is adopted as one of the processes to prepare students as a leader to take global challenges and opt for self employment. TCET E-cell is an active member of national Entrepreneurship network, </a:t>
            </a:r>
            <a:r>
              <a:rPr lang="en-IN" sz="1600" dirty="0" err="1" smtClean="0">
                <a:effectLst/>
              </a:rPr>
              <a:t>Wadhwani</a:t>
            </a:r>
            <a:r>
              <a:rPr lang="en-IN" sz="1600" dirty="0" smtClean="0">
                <a:effectLst/>
              </a:rPr>
              <a:t> foundation and Confederation of Indian Industry (CII)</a:t>
            </a:r>
          </a:p>
          <a:p>
            <a:pPr>
              <a:defRPr/>
            </a:pPr>
            <a:r>
              <a:rPr lang="en-IN" sz="1600" dirty="0" smtClean="0">
                <a:effectLst/>
              </a:rPr>
              <a:t>Outcome:</a:t>
            </a:r>
          </a:p>
          <a:p>
            <a:pPr>
              <a:defRPr/>
            </a:pPr>
            <a:r>
              <a:rPr lang="en-IN" sz="1600" dirty="0" smtClean="0">
                <a:effectLst/>
              </a:rPr>
              <a:t>To inculcate innovative skill with the understanding of setting up start up and enterprise. </a:t>
            </a:r>
          </a:p>
        </p:txBody>
      </p:sp>
    </p:spTree>
    <p:extLst>
      <p:ext uri="{BB962C8B-B14F-4D97-AF65-F5344CB8AC3E}">
        <p14:creationId xmlns:p14="http://schemas.microsoft.com/office/powerpoint/2010/main" xmlns="" val="8647211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IN" altLang="en-US" smtClean="0"/>
              <a:t>Entrepreneurship Cell Activities </a:t>
            </a:r>
          </a:p>
        </p:txBody>
      </p:sp>
      <p:graphicFrame>
        <p:nvGraphicFramePr>
          <p:cNvPr id="4" name="Content Placeholder 3"/>
          <p:cNvGraphicFramePr>
            <a:graphicFrameLocks noGrp="1"/>
          </p:cNvGraphicFramePr>
          <p:nvPr>
            <p:ph idx="1"/>
          </p:nvPr>
        </p:nvGraphicFramePr>
        <p:xfrm>
          <a:off x="1828800" y="1625600"/>
          <a:ext cx="8458200" cy="4699002"/>
        </p:xfrm>
        <a:graphic>
          <a:graphicData uri="http://schemas.openxmlformats.org/drawingml/2006/table">
            <a:tbl>
              <a:tblPr/>
              <a:tblGrid>
                <a:gridCol w="412750"/>
                <a:gridCol w="3883025"/>
                <a:gridCol w="1030288"/>
                <a:gridCol w="3132137"/>
              </a:tblGrid>
              <a:tr h="525463">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dirty="0" err="1" smtClean="0">
                          <a:ln>
                            <a:noFill/>
                          </a:ln>
                          <a:solidFill>
                            <a:schemeClr val="tx1"/>
                          </a:solidFill>
                          <a:effectLst/>
                          <a:latin typeface="Times New Roman" pitchFamily="18" charset="0"/>
                          <a:cs typeface="Times New Roman" pitchFamily="18" charset="0"/>
                        </a:rPr>
                        <a:t>Sr.No</a:t>
                      </a:r>
                      <a:r>
                        <a:rPr kumimoji="0" lang="en-IN" sz="11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IN" sz="11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Times New Roman" pitchFamily="18" charset="0"/>
                          <a:cs typeface="Times New Roman" pitchFamily="18" charset="0"/>
                        </a:rPr>
                        <a:t>Recent activity</a:t>
                      </a:r>
                      <a:endParaRPr kumimoji="0" lang="en-IN"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Times New Roman" pitchFamily="18" charset="0"/>
                          <a:cs typeface="Times New Roman" pitchFamily="18" charset="0"/>
                        </a:rPr>
                        <a:t>Duration</a:t>
                      </a:r>
                      <a:endParaRPr kumimoji="0" lang="en-IN"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Times New Roman" pitchFamily="18" charset="0"/>
                          <a:cs typeface="Times New Roman" pitchFamily="18" charset="0"/>
                        </a:rPr>
                        <a:t>Speaker</a:t>
                      </a:r>
                      <a:endParaRPr kumimoji="0" lang="en-IN"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IN"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Times New Roman" pitchFamily="18" charset="0"/>
                          <a:cs typeface="Times New Roman" pitchFamily="18" charset="0"/>
                        </a:rPr>
                        <a:t>NEN Campus Development course on Kick starting the entre preneurial campus</a:t>
                      </a:r>
                      <a:endParaRPr kumimoji="0" lang="en-IN"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Times New Roman" pitchFamily="18" charset="0"/>
                          <a:cs typeface="Times New Roman" pitchFamily="18" charset="0"/>
                        </a:rPr>
                        <a:t>25/7/14</a:t>
                      </a:r>
                      <a:endParaRPr kumimoji="0" lang="en-IN"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Times New Roman" pitchFamily="18" charset="0"/>
                          <a:cs typeface="Times New Roman" pitchFamily="18" charset="0"/>
                        </a:rPr>
                        <a:t>Mr. Uday Wankawala (NEN)</a:t>
                      </a:r>
                      <a:endParaRPr kumimoji="0" lang="en-IN"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IN"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Times New Roman" pitchFamily="18" charset="0"/>
                          <a:cs typeface="Times New Roman" pitchFamily="18" charset="0"/>
                        </a:rPr>
                        <a:t>Selection of core and working committee for EDC cell </a:t>
                      </a:r>
                      <a:endParaRPr kumimoji="0" lang="en-IN"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Times New Roman" pitchFamily="18" charset="0"/>
                          <a:cs typeface="Times New Roman" pitchFamily="18" charset="0"/>
                        </a:rPr>
                        <a:t>3/9/14 </a:t>
                      </a:r>
                      <a:endParaRPr kumimoji="0" lang="en-IN"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Times New Roman" pitchFamily="18" charset="0"/>
                          <a:cs typeface="Times New Roman" pitchFamily="18" charset="0"/>
                        </a:rPr>
                        <a:t>Entrepreneur cell</a:t>
                      </a:r>
                      <a:endParaRPr kumimoji="0" lang="en-IN"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975">
                <a:tc>
                  <a:txBody>
                    <a:bodyPr/>
                    <a:lstStyle/>
                    <a:p>
                      <a:pPr marL="182563" marR="0" lvl="0" indent="-158750" algn="l" defTabSz="914400" rtl="0" eaLnBrk="1" fontAlgn="base" latinLnBrk="0" hangingPunct="1">
                        <a:lnSpc>
                          <a:spcPct val="115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Calibri" pitchFamily="34" charset="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Times New Roman" pitchFamily="18" charset="0"/>
                        </a:rPr>
                        <a:t>Inauguration of EDC cell for </a:t>
                      </a:r>
                      <a:endParaRPr kumimoji="0" lang="en-IN"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Calibri" pitchFamily="34" charset="0"/>
                          <a:cs typeface="Times New Roman" pitchFamily="18" charset="0"/>
                        </a:rPr>
                        <a:t>5/9/14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Calibri" pitchFamily="34" charset="0"/>
                          <a:cs typeface="Times New Roman" pitchFamily="18" charset="0"/>
                        </a:rPr>
                        <a:t>Mr. Uday Wankawala (NEN)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138">
                <a:tc>
                  <a:txBody>
                    <a:bodyPr/>
                    <a:lstStyle/>
                    <a:p>
                      <a:pPr marL="182563" marR="0" lvl="0" indent="-158750" algn="l" defTabSz="914400" rtl="0" eaLnBrk="1" fontAlgn="base" latinLnBrk="0" hangingPunct="1">
                        <a:lnSpc>
                          <a:spcPct val="115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Calibri" pitchFamily="34" charset="0"/>
                          <a:cs typeface="Times New Roman" pitchFamily="18" charset="0"/>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Times New Roman" pitchFamily="18" charset="0"/>
                        </a:rPr>
                        <a:t>Webinar on Inculcating Entrepreneurial Mindset</a:t>
                      </a:r>
                      <a:endParaRPr kumimoji="0" lang="en-IN"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Calibri" pitchFamily="34" charset="0"/>
                          <a:cs typeface="Times New Roman" pitchFamily="18" charset="0"/>
                        </a:rPr>
                        <a:t>9/9/14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Times New Roman" pitchFamily="18" charset="0"/>
                        </a:rPr>
                        <a:t>Ms. Radhika Minakshi, Founder – Wise Owl consulting service, Hyderabad.</a:t>
                      </a:r>
                      <a:endParaRPr kumimoji="0" lang="en-IN"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38">
                <a:tc>
                  <a:txBody>
                    <a:bodyPr/>
                    <a:lstStyle/>
                    <a:p>
                      <a:pPr marL="182563" marR="0" lvl="0" indent="-158750" algn="l" defTabSz="914400" rtl="0" eaLnBrk="1" fontAlgn="base" latinLnBrk="0" hangingPunct="1">
                        <a:lnSpc>
                          <a:spcPct val="115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Calibri" pitchFamily="34" charset="0"/>
                          <a:cs typeface="Times New Roman" pitchFamily="18" charset="0"/>
                        </a:rPr>
                        <a:t>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Times New Roman" pitchFamily="18" charset="0"/>
                        </a:rPr>
                        <a:t>Idea Generation Seminar </a:t>
                      </a:r>
                      <a:endParaRPr kumimoji="0" lang="en-IN"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Calibri" pitchFamily="34" charset="0"/>
                          <a:cs typeface="Times New Roman" pitchFamily="18" charset="0"/>
                        </a:rPr>
                        <a:t>10/9/14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Times New Roman" pitchFamily="18" charset="0"/>
                        </a:rPr>
                        <a:t>Dr. R. M. Sonar from IIT Bombay</a:t>
                      </a:r>
                      <a:endParaRPr kumimoji="0" lang="en-IN"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9450">
                <a:tc>
                  <a:txBody>
                    <a:bodyPr/>
                    <a:lstStyle/>
                    <a:p>
                      <a:pPr marL="182563" marR="0" lvl="0" indent="-158750" algn="l" defTabSz="914400" rtl="0" eaLnBrk="1" fontAlgn="base" latinLnBrk="0" hangingPunct="1">
                        <a:lnSpc>
                          <a:spcPct val="115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Calibri" pitchFamily="34" charset="0"/>
                          <a:cs typeface="Times New Roman" pitchFamily="18" charset="0"/>
                        </a:rPr>
                        <a:t>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Times New Roman" pitchFamily="18" charset="0"/>
                        </a:rPr>
                        <a:t>Webinar on Idea to start up</a:t>
                      </a:r>
                      <a:endParaRPr kumimoji="0" lang="en-IN"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Calibri" pitchFamily="34" charset="0"/>
                          <a:cs typeface="Times New Roman" pitchFamily="18" charset="0"/>
                        </a:rPr>
                        <a:t>18/9/14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Calibri" pitchFamily="34" charset="0"/>
                          <a:cs typeface="Times New Roman" pitchFamily="18" charset="0"/>
                        </a:rPr>
                        <a:t>Ms. Radhika Minakshi , Founder – Wise Owl </a:t>
                      </a:r>
                    </a:p>
                    <a:p>
                      <a:pPr marL="0" marR="0" lvl="0" indent="0" algn="just" defTabSz="914400" rtl="0" eaLnBrk="1" fontAlgn="base" latinLnBrk="0" hangingPunct="1">
                        <a:lnSpc>
                          <a:spcPct val="10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Times New Roman" pitchFamily="18" charset="0"/>
                        </a:rPr>
                        <a:t>Consulting service, Hyderabad.</a:t>
                      </a:r>
                      <a:endParaRPr kumimoji="0" lang="en-IN"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3274">
                <a:tc>
                  <a:txBody>
                    <a:bodyPr/>
                    <a:lstStyle/>
                    <a:p>
                      <a:pPr marL="182563" marR="0" lvl="0" indent="-158750" algn="l" defTabSz="914400" rtl="0" eaLnBrk="1" fontAlgn="base" latinLnBrk="0" hangingPunct="1">
                        <a:lnSpc>
                          <a:spcPct val="115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Calibri" pitchFamily="34" charset="0"/>
                          <a:cs typeface="Times New Roman" pitchFamily="18" charset="0"/>
                        </a:rPr>
                        <a:t>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Times New Roman" pitchFamily="18" charset="0"/>
                        </a:rPr>
                        <a:t>workshop on Entrepreneurship Awareness Drive</a:t>
                      </a:r>
                      <a:endParaRPr kumimoji="0" lang="en-IN"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Calibri" pitchFamily="34" charset="0"/>
                          <a:cs typeface="Times New Roman" pitchFamily="18" charset="0"/>
                        </a:rPr>
                        <a:t>8/10/14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Times New Roman" pitchFamily="18" charset="0"/>
                        </a:rPr>
                        <a:t>Mr. Sandesh Bhat (VP, IBM India), Mr. Sanjay Mehta (Founder, MAIA Intelligence</a:t>
                      </a:r>
                      <a:endParaRPr kumimoji="0" lang="en-IN"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IN"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Calibri" pitchFamily="34" charset="0"/>
                          <a:cs typeface="Times New Roman" pitchFamily="18" charset="0"/>
                        </a:rPr>
                        <a:t>Start up expo (Product exhibition)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smtClean="0">
                          <a:ln>
                            <a:noFill/>
                          </a:ln>
                          <a:solidFill>
                            <a:schemeClr val="tx1"/>
                          </a:solidFill>
                          <a:effectLst/>
                          <a:latin typeface="Calibri" pitchFamily="34" charset="0"/>
                          <a:cs typeface="Times New Roman" pitchFamily="18" charset="0"/>
                        </a:rPr>
                        <a:t>9/10/14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tabLst/>
                      </a:pPr>
                      <a:r>
                        <a:rPr kumimoji="0" lang="en-IN" sz="1100" b="0" i="0" u="none" strike="noStrike" cap="none" normalizeH="0" baseline="0" dirty="0" smtClean="0">
                          <a:ln>
                            <a:noFill/>
                          </a:ln>
                          <a:solidFill>
                            <a:schemeClr val="tx1"/>
                          </a:solidFill>
                          <a:effectLst/>
                          <a:latin typeface="Calibri" pitchFamily="34" charset="0"/>
                          <a:cs typeface="Times New Roman" pitchFamily="18" charset="0"/>
                        </a:rPr>
                        <a:t>Organized by K. J. </a:t>
                      </a:r>
                      <a:r>
                        <a:rPr kumimoji="0" lang="en-IN" sz="1100" b="0" i="0" u="none" strike="noStrike" cap="none" normalizeH="0" baseline="0" dirty="0" err="1" smtClean="0">
                          <a:ln>
                            <a:noFill/>
                          </a:ln>
                          <a:solidFill>
                            <a:schemeClr val="tx1"/>
                          </a:solidFill>
                          <a:effectLst/>
                          <a:latin typeface="Calibri" pitchFamily="34" charset="0"/>
                          <a:cs typeface="Times New Roman" pitchFamily="18" charset="0"/>
                        </a:rPr>
                        <a:t>Somaiya</a:t>
                      </a:r>
                      <a:r>
                        <a:rPr kumimoji="0" lang="en-IN" sz="1100" b="0" i="0" u="none" strike="noStrike" cap="none" normalizeH="0" baseline="0" dirty="0" smtClean="0">
                          <a:ln>
                            <a:noFill/>
                          </a:ln>
                          <a:solidFill>
                            <a:schemeClr val="tx1"/>
                          </a:solidFill>
                          <a:effectLst/>
                          <a:latin typeface="Calibri" pitchFamily="34" charset="0"/>
                          <a:cs typeface="Times New Roman" pitchFamily="18" charset="0"/>
                        </a:rPr>
                        <a:t> college of Engineering and Technology, </a:t>
                      </a:r>
                      <a:r>
                        <a:rPr kumimoji="0" lang="en-IN" sz="1100" b="0" i="0" u="none" strike="noStrike" cap="none" normalizeH="0" baseline="0" dirty="0" err="1" smtClean="0">
                          <a:ln>
                            <a:noFill/>
                          </a:ln>
                          <a:solidFill>
                            <a:schemeClr val="tx1"/>
                          </a:solidFill>
                          <a:effectLst/>
                          <a:latin typeface="Calibri" pitchFamily="34" charset="0"/>
                          <a:cs typeface="Times New Roman" pitchFamily="18" charset="0"/>
                        </a:rPr>
                        <a:t>Vidhyavihar</a:t>
                      </a:r>
                      <a:r>
                        <a:rPr kumimoji="0" lang="en-IN" sz="1100" b="0" i="0" u="none" strike="noStrike" cap="none" normalizeH="0" baseline="0" dirty="0" smtClean="0">
                          <a:ln>
                            <a:noFill/>
                          </a:ln>
                          <a:solidFill>
                            <a:schemeClr val="tx1"/>
                          </a:solidFill>
                          <a:effectLst/>
                          <a:latin typeface="Calibri" pitchFamily="34" charset="0"/>
                          <a:cs typeface="Times New Roman" pitchFamily="18" charset="0"/>
                        </a:rPr>
                        <a:t>, Mumbai.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05285097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180" y="174057"/>
            <a:ext cx="10515600" cy="510638"/>
          </a:xfrm>
        </p:spPr>
        <p:txBody>
          <a:bodyPr>
            <a:normAutofit fontScale="90000"/>
          </a:bodyPr>
          <a:lstStyle/>
          <a:p>
            <a:r>
              <a:rPr lang="en-US" b="1" dirty="0" smtClean="0"/>
              <a:t>Entrepreneurs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43726838"/>
              </p:ext>
            </p:extLst>
          </p:nvPr>
        </p:nvGraphicFramePr>
        <p:xfrm>
          <a:off x="1148144" y="1094128"/>
          <a:ext cx="10805373" cy="5605266"/>
        </p:xfrm>
        <a:graphic>
          <a:graphicData uri="http://schemas.openxmlformats.org/drawingml/2006/table">
            <a:tbl>
              <a:tblPr firstRow="1" firstCol="1" bandRow="1">
                <a:tableStyleId>{5C22544A-7EE6-4342-B048-85BDC9FD1C3A}</a:tableStyleId>
              </a:tblPr>
              <a:tblGrid>
                <a:gridCol w="646027"/>
                <a:gridCol w="1674679"/>
                <a:gridCol w="2963332"/>
                <a:gridCol w="2248045"/>
                <a:gridCol w="2043677"/>
                <a:gridCol w="1229613"/>
              </a:tblGrid>
              <a:tr h="276689">
                <a:tc>
                  <a:txBody>
                    <a:bodyPr/>
                    <a:lstStyle/>
                    <a:p>
                      <a:pPr marL="0" marR="0" algn="just">
                        <a:lnSpc>
                          <a:spcPct val="115000"/>
                        </a:lnSpc>
                        <a:spcBef>
                          <a:spcPts val="0"/>
                        </a:spcBef>
                        <a:spcAft>
                          <a:spcPts val="600"/>
                        </a:spcAft>
                      </a:pPr>
                      <a:r>
                        <a:rPr lang="en-US" sz="1400" dirty="0">
                          <a:effectLst/>
                        </a:rPr>
                        <a:t>Sr. 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Name of Student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Company Name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Website Name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Solutions provided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Pass out batch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415034">
                <a:tc>
                  <a:txBody>
                    <a:bodyPr/>
                    <a:lstStyle/>
                    <a:p>
                      <a:pPr marL="0" marR="0" algn="just">
                        <a:lnSpc>
                          <a:spcPct val="115000"/>
                        </a:lnSpc>
                        <a:spcBef>
                          <a:spcPts val="0"/>
                        </a:spcBef>
                        <a:spcAft>
                          <a:spcPts val="60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dirty="0">
                          <a:effectLst/>
                        </a:rPr>
                        <a:t>Pratik Parasrampuria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Owner of Pratik Web Solutions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http://www.pws.in.net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Managed hosting solutions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ctr">
                        <a:lnSpc>
                          <a:spcPct val="115000"/>
                        </a:lnSpc>
                        <a:spcBef>
                          <a:spcPts val="0"/>
                        </a:spcBef>
                        <a:spcAft>
                          <a:spcPts val="600"/>
                        </a:spcAft>
                      </a:pPr>
                      <a:r>
                        <a:rPr lang="en-US" sz="1400">
                          <a:effectLst/>
                        </a:rPr>
                        <a:t>2014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553379">
                <a:tc>
                  <a:txBody>
                    <a:bodyPr/>
                    <a:lstStyle/>
                    <a:p>
                      <a:pPr marL="0" marR="0" algn="just">
                        <a:lnSpc>
                          <a:spcPct val="115000"/>
                        </a:lnSpc>
                        <a:spcBef>
                          <a:spcPts val="0"/>
                        </a:spcBef>
                        <a:spcAft>
                          <a:spcPts val="600"/>
                        </a:spcAft>
                      </a:pPr>
                      <a:r>
                        <a:rPr lang="en-US" sz="1400">
                          <a:effectLst/>
                        </a:rPr>
                        <a:t>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Pratik Khanedlwal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Founder &amp; CEO of Pragati Enterprise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http://www.indiamart.com/pragati-enterprise-mumbai/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Networking and cloud solution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ctr">
                        <a:lnSpc>
                          <a:spcPct val="115000"/>
                        </a:lnSpc>
                        <a:spcBef>
                          <a:spcPts val="0"/>
                        </a:spcBef>
                        <a:spcAft>
                          <a:spcPts val="600"/>
                        </a:spcAft>
                      </a:pPr>
                      <a:r>
                        <a:rPr lang="en-US" sz="1400">
                          <a:effectLst/>
                        </a:rPr>
                        <a:t>2014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553379">
                <a:tc>
                  <a:txBody>
                    <a:bodyPr/>
                    <a:lstStyle/>
                    <a:p>
                      <a:pPr marL="0" marR="0" algn="just">
                        <a:lnSpc>
                          <a:spcPct val="115000"/>
                        </a:lnSpc>
                        <a:spcBef>
                          <a:spcPts val="0"/>
                        </a:spcBef>
                        <a:spcAft>
                          <a:spcPts val="600"/>
                        </a:spcAft>
                      </a:pPr>
                      <a:r>
                        <a:rPr lang="en-US" sz="1400">
                          <a:effectLst/>
                        </a:rPr>
                        <a:t>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YogeshBarade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Sailee international school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www.ismtindia.com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Provide education to school and college students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ctr">
                        <a:lnSpc>
                          <a:spcPct val="115000"/>
                        </a:lnSpc>
                        <a:spcBef>
                          <a:spcPts val="0"/>
                        </a:spcBef>
                        <a:spcAft>
                          <a:spcPts val="600"/>
                        </a:spcAft>
                      </a:pPr>
                      <a:r>
                        <a:rPr lang="en-US" sz="1400">
                          <a:effectLst/>
                        </a:rPr>
                        <a:t>2014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691724">
                <a:tc>
                  <a:txBody>
                    <a:bodyPr/>
                    <a:lstStyle/>
                    <a:p>
                      <a:pPr marL="0" marR="0" algn="just">
                        <a:lnSpc>
                          <a:spcPct val="115000"/>
                        </a:lnSpc>
                        <a:spcBef>
                          <a:spcPts val="0"/>
                        </a:spcBef>
                        <a:spcAft>
                          <a:spcPts val="600"/>
                        </a:spcAft>
                      </a:pPr>
                      <a:r>
                        <a:rPr lang="en-US" sz="1400">
                          <a:effectLst/>
                        </a:rPr>
                        <a:t>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IN" sz="1400" kern="0">
                          <a:effectLst/>
                        </a:rPr>
                        <a:t>Khushboo Gadhia</a:t>
                      </a:r>
                      <a:endParaRPr lang="en-US" sz="1200" b="1" kern="0">
                        <a:effectLst/>
                        <a:latin typeface="Calibri" panose="020F0502020204030204" pitchFamily="34" charset="0"/>
                        <a:ea typeface="Times New Roman" panose="02020603050405020304" pitchFamily="18"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u="none" strike="noStrike">
                          <a:effectLst/>
                          <a:hlinkClick r:id="rId2"/>
                        </a:rPr>
                        <a:t>Purple Squirrel Eduventures Pvt.Ltd.</a:t>
                      </a:r>
                      <a:endParaRPr lang="en-US" sz="1400">
                        <a:effectLst/>
                      </a:endParaRPr>
                    </a:p>
                    <a:p>
                      <a:pPr marL="0" marR="0" algn="just">
                        <a:lnSpc>
                          <a:spcPct val="115000"/>
                        </a:lnSpc>
                        <a:spcBef>
                          <a:spcPts val="0"/>
                        </a:spcBef>
                        <a:spcAft>
                          <a:spcPts val="600"/>
                        </a:spcAft>
                      </a:pPr>
                      <a:r>
                        <a:rPr lang="en-US" sz="1400">
                          <a:effectLst/>
                        </a:rPr>
                        <a:t>khushboo@purplesq.com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http://www.purplesq.com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industry-based experiential learning program for students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ctr">
                        <a:lnSpc>
                          <a:spcPct val="115000"/>
                        </a:lnSpc>
                        <a:spcBef>
                          <a:spcPts val="0"/>
                        </a:spcBef>
                        <a:spcAft>
                          <a:spcPts val="600"/>
                        </a:spcAft>
                      </a:pPr>
                      <a:r>
                        <a:rPr lang="en-US" sz="1400">
                          <a:effectLst/>
                        </a:rPr>
                        <a:t>2013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553379">
                <a:tc>
                  <a:txBody>
                    <a:bodyPr/>
                    <a:lstStyle/>
                    <a:p>
                      <a:pPr marL="0" marR="0" algn="just">
                        <a:lnSpc>
                          <a:spcPct val="115000"/>
                        </a:lnSpc>
                        <a:spcBef>
                          <a:spcPts val="0"/>
                        </a:spcBef>
                        <a:spcAft>
                          <a:spcPts val="600"/>
                        </a:spcAft>
                      </a:pPr>
                      <a:r>
                        <a:rPr lang="en-US" sz="1400">
                          <a:effectLst/>
                        </a:rPr>
                        <a:t>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Avinash Singh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Director at SLangCode</a:t>
                      </a:r>
                    </a:p>
                    <a:p>
                      <a:pPr marL="0" marR="0" algn="just">
                        <a:lnSpc>
                          <a:spcPct val="115000"/>
                        </a:lnSpc>
                        <a:spcBef>
                          <a:spcPts val="0"/>
                        </a:spcBef>
                        <a:spcAft>
                          <a:spcPts val="600"/>
                        </a:spcAft>
                      </a:pPr>
                      <a:r>
                        <a:rPr lang="en-US" sz="1400">
                          <a:effectLst/>
                        </a:rPr>
                        <a:t>avinash@slangcode.com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http://www.slangcode.com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Web Desgin,SEO,SMM and ERP systems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ctr">
                        <a:lnSpc>
                          <a:spcPct val="115000"/>
                        </a:lnSpc>
                        <a:spcBef>
                          <a:spcPts val="0"/>
                        </a:spcBef>
                        <a:spcAft>
                          <a:spcPts val="600"/>
                        </a:spcAft>
                      </a:pPr>
                      <a:r>
                        <a:rPr lang="en-US" sz="1400">
                          <a:effectLst/>
                        </a:rPr>
                        <a:t>2013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691724">
                <a:tc>
                  <a:txBody>
                    <a:bodyPr/>
                    <a:lstStyle/>
                    <a:p>
                      <a:pPr marL="0" marR="0" algn="just">
                        <a:lnSpc>
                          <a:spcPct val="115000"/>
                        </a:lnSpc>
                        <a:spcBef>
                          <a:spcPts val="0"/>
                        </a:spcBef>
                        <a:spcAft>
                          <a:spcPts val="600"/>
                        </a:spcAft>
                      </a:pPr>
                      <a:r>
                        <a:rPr lang="en-US" sz="1400">
                          <a:effectLst/>
                        </a:rPr>
                        <a:t>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Sunil Maurya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Maurya Consultancy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http://www.mcslinc.com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 web services, Industrial Automation and Online advertising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ctr">
                        <a:lnSpc>
                          <a:spcPct val="115000"/>
                        </a:lnSpc>
                        <a:spcBef>
                          <a:spcPts val="0"/>
                        </a:spcBef>
                        <a:spcAft>
                          <a:spcPts val="600"/>
                        </a:spcAft>
                      </a:pPr>
                      <a:r>
                        <a:rPr lang="en-US" sz="1400">
                          <a:effectLst/>
                        </a:rPr>
                        <a:t>2009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415034">
                <a:tc>
                  <a:txBody>
                    <a:bodyPr/>
                    <a:lstStyle/>
                    <a:p>
                      <a:pPr marL="0" marR="0" algn="just">
                        <a:lnSpc>
                          <a:spcPct val="115000"/>
                        </a:lnSpc>
                        <a:spcBef>
                          <a:spcPts val="0"/>
                        </a:spcBef>
                        <a:spcAft>
                          <a:spcPts val="600"/>
                        </a:spcAft>
                      </a:pPr>
                      <a:r>
                        <a:rPr lang="en-US" sz="1400">
                          <a:effectLst/>
                        </a:rPr>
                        <a:t>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Krishnakant Mishra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CEO and Promoter at The Website Walas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www.websitewalas.com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Managed hosting solutions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ctr">
                        <a:lnSpc>
                          <a:spcPct val="115000"/>
                        </a:lnSpc>
                        <a:spcBef>
                          <a:spcPts val="0"/>
                        </a:spcBef>
                        <a:spcAft>
                          <a:spcPts val="600"/>
                        </a:spcAft>
                      </a:pPr>
                      <a:r>
                        <a:rPr lang="en-US" sz="1400">
                          <a:effectLst/>
                        </a:rPr>
                        <a:t>Current Students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276689">
                <a:tc>
                  <a:txBody>
                    <a:bodyPr/>
                    <a:lstStyle/>
                    <a:p>
                      <a:pPr marL="0" marR="0" algn="just">
                        <a:lnSpc>
                          <a:spcPct val="115000"/>
                        </a:lnSpc>
                        <a:spcBef>
                          <a:spcPts val="0"/>
                        </a:spcBef>
                        <a:spcAft>
                          <a:spcPts val="600"/>
                        </a:spcAft>
                      </a:pPr>
                      <a:r>
                        <a:rPr lang="en-US" sz="1400">
                          <a:effectLst/>
                        </a:rPr>
                        <a:t>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Nikhil Malvankar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Founder of Game Eon Pvt. ltd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www.gameeon.in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Android Application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Current Student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603504">
                <a:tc>
                  <a:txBody>
                    <a:bodyPr/>
                    <a:lstStyle/>
                    <a:p>
                      <a:pPr marL="0" marR="0" algn="just">
                        <a:lnSpc>
                          <a:spcPct val="115000"/>
                        </a:lnSpc>
                        <a:spcBef>
                          <a:spcPts val="0"/>
                        </a:spcBef>
                        <a:spcAft>
                          <a:spcPts val="600"/>
                        </a:spcAft>
                      </a:pPr>
                      <a:r>
                        <a:rPr lang="en-US" sz="1400">
                          <a:effectLst/>
                        </a:rPr>
                        <a:t>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Rahul Kanojia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CEO,Founderat WeDiploMate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u="none" strike="noStrike">
                          <a:effectLst/>
                          <a:hlinkClick r:id="rId3"/>
                        </a:rPr>
                        <a:t>http://wediplomate.com/</a:t>
                      </a:r>
                      <a:endParaRPr lang="en-US" sz="1400">
                        <a:effectLst/>
                      </a:endParaRPr>
                    </a:p>
                    <a:p>
                      <a:pPr marL="0" marR="0" algn="just">
                        <a:lnSpc>
                          <a:spcPct val="115000"/>
                        </a:lnSpc>
                        <a:spcBef>
                          <a:spcPts val="0"/>
                        </a:spcBef>
                        <a:spcAft>
                          <a:spcPts val="600"/>
                        </a:spcAft>
                      </a:pPr>
                      <a:r>
                        <a:rPr lang="en-US" sz="1400">
                          <a:effectLst/>
                        </a:rPr>
                        <a:t>http://www.technosoul.in/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Provide solution to Diploma students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dirty="0">
                          <a:effectLst/>
                        </a:rPr>
                        <a:t>Current Student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bl>
          </a:graphicData>
        </a:graphic>
      </p:graphicFrame>
    </p:spTree>
    <p:extLst>
      <p:ext uri="{BB962C8B-B14F-4D97-AF65-F5344CB8AC3E}">
        <p14:creationId xmlns:p14="http://schemas.microsoft.com/office/powerpoint/2010/main" xmlns="" val="41902824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altLang="en-US" b="1" dirty="0" smtClean="0"/>
              <a:t>Co-curricular and Extra-curricular Activities </a:t>
            </a:r>
            <a:endParaRPr lang="en-US" altLang="en-US" b="1" dirty="0" smtClean="0"/>
          </a:p>
        </p:txBody>
      </p:sp>
      <p:sp>
        <p:nvSpPr>
          <p:cNvPr id="29699" name="Content Placeholder 2"/>
          <p:cNvSpPr>
            <a:spLocks noGrp="1"/>
          </p:cNvSpPr>
          <p:nvPr>
            <p:ph idx="1"/>
          </p:nvPr>
        </p:nvSpPr>
        <p:spPr/>
        <p:txBody>
          <a:bodyPr/>
          <a:lstStyle/>
          <a:p>
            <a:pPr eaLnBrk="1" hangingPunct="1"/>
            <a:r>
              <a:rPr lang="en-GB" altLang="en-US" sz="2400" dirty="0" smtClean="0"/>
              <a:t>0 (Zero) DEATH</a:t>
            </a:r>
          </a:p>
          <a:p>
            <a:pPr eaLnBrk="1" hangingPunct="1"/>
            <a:r>
              <a:rPr lang="en-GB" altLang="en-US" sz="2400" dirty="0" smtClean="0"/>
              <a:t>BDC (Blood Donation Camp)</a:t>
            </a:r>
          </a:p>
          <a:p>
            <a:pPr eaLnBrk="1" hangingPunct="1"/>
            <a:r>
              <a:rPr lang="en-GB" altLang="en-US" sz="2400" dirty="0" smtClean="0"/>
              <a:t>Peace rally</a:t>
            </a:r>
          </a:p>
          <a:p>
            <a:pPr eaLnBrk="1" hangingPunct="1"/>
            <a:r>
              <a:rPr lang="en-GB" altLang="en-US" sz="2400" dirty="0" smtClean="0"/>
              <a:t>BMC School Teaching</a:t>
            </a:r>
          </a:p>
          <a:p>
            <a:pPr eaLnBrk="1" hangingPunct="1"/>
            <a:r>
              <a:rPr lang="en-GB" altLang="en-US" sz="2400" dirty="0" smtClean="0"/>
              <a:t>Woman empowerment Seminar</a:t>
            </a:r>
          </a:p>
          <a:p>
            <a:pPr eaLnBrk="1" hangingPunct="1"/>
            <a:r>
              <a:rPr lang="en-GB" altLang="en-US" sz="2400" dirty="0" smtClean="0"/>
              <a:t>Woman empowerment</a:t>
            </a:r>
          </a:p>
          <a:p>
            <a:pPr eaLnBrk="1" hangingPunct="1"/>
            <a:r>
              <a:rPr lang="en-GB" altLang="en-US" sz="2400" dirty="0" smtClean="0"/>
              <a:t>Republic Day</a:t>
            </a:r>
          </a:p>
          <a:p>
            <a:pPr eaLnBrk="1" hangingPunct="1"/>
            <a:r>
              <a:rPr lang="en-GB" altLang="en-US" sz="2400" dirty="0" smtClean="0"/>
              <a:t>Sojourn </a:t>
            </a:r>
          </a:p>
          <a:p>
            <a:pPr eaLnBrk="1" hangingPunct="1"/>
            <a:r>
              <a:rPr lang="en-GB" altLang="en-US" sz="2400" dirty="0" smtClean="0"/>
              <a:t>Inertia and Intra college sports</a:t>
            </a:r>
          </a:p>
          <a:p>
            <a:pPr eaLnBrk="1" hangingPunct="1"/>
            <a:endParaRPr lang="en-US" altLang="en-US" dirty="0" smtClean="0"/>
          </a:p>
        </p:txBody>
      </p:sp>
    </p:spTree>
    <p:extLst>
      <p:ext uri="{BB962C8B-B14F-4D97-AF65-F5344CB8AC3E}">
        <p14:creationId xmlns:p14="http://schemas.microsoft.com/office/powerpoint/2010/main" xmlns="" val="358096422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1985"/>
            <a:ext cx="10515600" cy="5118123"/>
          </a:xfrm>
        </p:spPr>
        <p:txBody>
          <a:bodyPr rtlCol="0">
            <a:normAutofit fontScale="70000" lnSpcReduction="20000"/>
          </a:bodyPr>
          <a:lstStyle/>
          <a:p>
            <a:pPr lvl="1" algn="just" eaLnBrk="1" fontAlgn="auto" hangingPunct="1">
              <a:lnSpc>
                <a:spcPct val="150000"/>
              </a:lnSpc>
              <a:spcAft>
                <a:spcPts val="0"/>
              </a:spcAft>
              <a:defRPr/>
            </a:pPr>
            <a:r>
              <a:rPr lang="en-US" sz="2000" b="1" dirty="0" smtClean="0">
                <a:effectLst/>
              </a:rPr>
              <a:t>Lab No. 203 , 204, 205</a:t>
            </a:r>
            <a:endParaRPr lang="en-US" sz="2000" dirty="0" smtClean="0">
              <a:effectLst/>
            </a:endParaRPr>
          </a:p>
          <a:p>
            <a:pPr lvl="1" algn="just" eaLnBrk="1" fontAlgn="auto" hangingPunct="1">
              <a:lnSpc>
                <a:spcPct val="150000"/>
              </a:lnSpc>
              <a:spcAft>
                <a:spcPts val="0"/>
              </a:spcAft>
              <a:defRPr/>
            </a:pPr>
            <a:r>
              <a:rPr lang="en-US" sz="2000" b="1" dirty="0" smtClean="0">
                <a:effectLst/>
              </a:rPr>
              <a:t>Staff room renovation  with internet facility</a:t>
            </a:r>
            <a:endParaRPr lang="en-US" sz="2000" dirty="0" smtClean="0">
              <a:effectLst/>
            </a:endParaRPr>
          </a:p>
          <a:p>
            <a:pPr lvl="1" algn="just" eaLnBrk="1" fontAlgn="auto" hangingPunct="1">
              <a:lnSpc>
                <a:spcPct val="150000"/>
              </a:lnSpc>
              <a:spcAft>
                <a:spcPts val="0"/>
              </a:spcAft>
              <a:defRPr/>
            </a:pPr>
            <a:r>
              <a:rPr lang="en-US" sz="2000" b="1" dirty="0" smtClean="0">
                <a:effectLst/>
              </a:rPr>
              <a:t>Projectors in classroom with internet connectivity</a:t>
            </a:r>
            <a:endParaRPr lang="en-US" sz="2000" dirty="0" smtClean="0">
              <a:effectLst/>
            </a:endParaRPr>
          </a:p>
          <a:p>
            <a:pPr lvl="1" algn="just" eaLnBrk="1" fontAlgn="auto" hangingPunct="1">
              <a:lnSpc>
                <a:spcPct val="150000"/>
              </a:lnSpc>
              <a:spcAft>
                <a:spcPts val="0"/>
              </a:spcAft>
              <a:defRPr/>
            </a:pPr>
            <a:r>
              <a:rPr lang="en-US" sz="2000" b="1" dirty="0" smtClean="0">
                <a:effectLst/>
              </a:rPr>
              <a:t>Tablet for teaching learning</a:t>
            </a:r>
            <a:endParaRPr lang="en-US" sz="2000" dirty="0" smtClean="0">
              <a:effectLst/>
            </a:endParaRPr>
          </a:p>
          <a:p>
            <a:pPr lvl="1" algn="just" eaLnBrk="1" fontAlgn="auto" hangingPunct="1">
              <a:lnSpc>
                <a:spcPct val="150000"/>
              </a:lnSpc>
              <a:spcAft>
                <a:spcPts val="0"/>
              </a:spcAft>
              <a:defRPr/>
            </a:pPr>
            <a:r>
              <a:rPr lang="en-US" sz="2000" b="1" dirty="0" smtClean="0">
                <a:effectLst/>
              </a:rPr>
              <a:t>Accenture innovation centre</a:t>
            </a:r>
            <a:endParaRPr lang="en-US" sz="2000" dirty="0" smtClean="0">
              <a:effectLst/>
            </a:endParaRPr>
          </a:p>
          <a:p>
            <a:pPr lvl="1" algn="just" eaLnBrk="1" fontAlgn="auto" hangingPunct="1">
              <a:lnSpc>
                <a:spcPct val="150000"/>
              </a:lnSpc>
              <a:spcAft>
                <a:spcPts val="0"/>
              </a:spcAft>
              <a:defRPr/>
            </a:pPr>
            <a:r>
              <a:rPr lang="en-US" sz="2000" b="1" dirty="0" smtClean="0">
                <a:effectLst/>
              </a:rPr>
              <a:t>Cloud Computing lab </a:t>
            </a:r>
            <a:endParaRPr lang="en-US" sz="2000" dirty="0" smtClean="0">
              <a:effectLst/>
            </a:endParaRPr>
          </a:p>
          <a:p>
            <a:pPr lvl="1" algn="just" eaLnBrk="1" fontAlgn="auto" hangingPunct="1">
              <a:lnSpc>
                <a:spcPct val="150000"/>
              </a:lnSpc>
              <a:spcAft>
                <a:spcPts val="0"/>
              </a:spcAft>
              <a:defRPr/>
            </a:pPr>
            <a:r>
              <a:rPr lang="en-US" sz="2000" b="1" dirty="0" smtClean="0">
                <a:effectLst/>
              </a:rPr>
              <a:t>Networking Lab</a:t>
            </a:r>
            <a:endParaRPr lang="en-US" sz="2000" dirty="0" smtClean="0">
              <a:effectLst/>
            </a:endParaRPr>
          </a:p>
          <a:p>
            <a:pPr lvl="1" algn="just" eaLnBrk="1" fontAlgn="auto" hangingPunct="1">
              <a:lnSpc>
                <a:spcPct val="150000"/>
              </a:lnSpc>
              <a:spcAft>
                <a:spcPts val="0"/>
              </a:spcAft>
              <a:defRPr/>
            </a:pPr>
            <a:r>
              <a:rPr lang="en-US" sz="2000" b="1" dirty="0" smtClean="0">
                <a:effectLst/>
              </a:rPr>
              <a:t>ERP Lab</a:t>
            </a:r>
          </a:p>
          <a:p>
            <a:pPr lvl="1" algn="just" eaLnBrk="1" fontAlgn="auto" hangingPunct="1">
              <a:lnSpc>
                <a:spcPct val="150000"/>
              </a:lnSpc>
              <a:spcAft>
                <a:spcPts val="0"/>
              </a:spcAft>
              <a:defRPr/>
            </a:pPr>
            <a:r>
              <a:rPr lang="en-US" sz="2000" b="1" dirty="0" smtClean="0">
                <a:effectLst/>
              </a:rPr>
              <a:t>R&amp;D cell</a:t>
            </a:r>
          </a:p>
          <a:p>
            <a:pPr lvl="1" algn="just" eaLnBrk="1" fontAlgn="auto" hangingPunct="1">
              <a:lnSpc>
                <a:spcPct val="150000"/>
              </a:lnSpc>
              <a:spcAft>
                <a:spcPts val="0"/>
              </a:spcAft>
              <a:defRPr/>
            </a:pPr>
            <a:r>
              <a:rPr lang="en-US" sz="2000" b="1" dirty="0" err="1" smtClean="0">
                <a:effectLst/>
              </a:rPr>
              <a:t>NeN</a:t>
            </a:r>
            <a:r>
              <a:rPr lang="en-US" sz="2000" b="1" dirty="0" smtClean="0">
                <a:effectLst/>
              </a:rPr>
              <a:t> Membership, EDC Cell</a:t>
            </a:r>
          </a:p>
          <a:p>
            <a:pPr lvl="1" algn="just" eaLnBrk="1" fontAlgn="auto" hangingPunct="1">
              <a:lnSpc>
                <a:spcPct val="150000"/>
              </a:lnSpc>
              <a:spcAft>
                <a:spcPts val="0"/>
              </a:spcAft>
              <a:defRPr/>
            </a:pPr>
            <a:r>
              <a:rPr lang="en-US" sz="2000" b="1" dirty="0" smtClean="0">
                <a:effectLst/>
              </a:rPr>
              <a:t>Incubation Center</a:t>
            </a:r>
          </a:p>
          <a:p>
            <a:pPr lvl="1" algn="just" eaLnBrk="1" fontAlgn="auto" hangingPunct="1">
              <a:lnSpc>
                <a:spcPct val="150000"/>
              </a:lnSpc>
              <a:spcAft>
                <a:spcPts val="0"/>
              </a:spcAft>
              <a:defRPr/>
            </a:pPr>
            <a:r>
              <a:rPr lang="en-US" sz="2000" b="1" dirty="0" smtClean="0">
                <a:effectLst/>
              </a:rPr>
              <a:t>Higher Education , online Course &amp; Certification (HOC) cell</a:t>
            </a:r>
          </a:p>
          <a:p>
            <a:pPr lvl="1" algn="just" eaLnBrk="1" fontAlgn="auto" hangingPunct="1">
              <a:lnSpc>
                <a:spcPct val="150000"/>
              </a:lnSpc>
              <a:spcAft>
                <a:spcPts val="0"/>
              </a:spcAft>
              <a:defRPr/>
            </a:pPr>
            <a:r>
              <a:rPr lang="en-US" sz="2000" b="1" dirty="0" smtClean="0">
                <a:effectLst/>
              </a:rPr>
              <a:t>New Companies in Campus : Persistent, </a:t>
            </a:r>
            <a:r>
              <a:rPr lang="en-US" sz="2000" b="1" dirty="0" err="1" smtClean="0">
                <a:effectLst/>
              </a:rPr>
              <a:t>Zensar</a:t>
            </a:r>
            <a:r>
              <a:rPr lang="en-US" sz="2000" b="1" dirty="0" smtClean="0">
                <a:effectLst/>
              </a:rPr>
              <a:t> Tech.</a:t>
            </a:r>
            <a:endParaRPr lang="en-US" sz="2000" dirty="0" smtClean="0">
              <a:effectLst/>
            </a:endParaRPr>
          </a:p>
          <a:p>
            <a:pPr eaLnBrk="1" fontAlgn="auto" hangingPunct="1">
              <a:spcAft>
                <a:spcPts val="0"/>
              </a:spcAft>
              <a:defRPr/>
            </a:pPr>
            <a:endParaRPr lang="en-US" dirty="0">
              <a:effectLst/>
            </a:endParaRPr>
          </a:p>
        </p:txBody>
      </p:sp>
      <p:sp>
        <p:nvSpPr>
          <p:cNvPr id="11267" name="Title 1"/>
          <p:cNvSpPr>
            <a:spLocks noGrp="1"/>
          </p:cNvSpPr>
          <p:nvPr>
            <p:ph type="title"/>
          </p:nvPr>
        </p:nvSpPr>
        <p:spPr>
          <a:xfrm>
            <a:off x="1902725" y="201351"/>
            <a:ext cx="9984475" cy="849313"/>
          </a:xfrm>
        </p:spPr>
        <p:txBody>
          <a:bodyPr/>
          <a:lstStyle/>
          <a:p>
            <a:r>
              <a:rPr lang="en-US" sz="3200" dirty="0"/>
              <a:t>New facilities created during the last three years for strengthening the curriculum and/or meeting the </a:t>
            </a:r>
            <a:r>
              <a:rPr lang="en-US" sz="3200" dirty="0" smtClean="0"/>
              <a:t>PO</a:t>
            </a:r>
            <a:endParaRPr lang="en-US" altLang="en-US" sz="3200" b="1" dirty="0" smtClean="0"/>
          </a:p>
        </p:txBody>
      </p:sp>
    </p:spTree>
    <p:extLst>
      <p:ext uri="{BB962C8B-B14F-4D97-AF65-F5344CB8AC3E}">
        <p14:creationId xmlns:p14="http://schemas.microsoft.com/office/powerpoint/2010/main" xmlns="" val="15145769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214438"/>
            <a:ext cx="11061879" cy="5508334"/>
          </a:xfrm>
        </p:spPr>
        <p:txBody>
          <a:bodyPr rtlCol="0">
            <a:normAutofit fontScale="92500" lnSpcReduction="10000"/>
          </a:bodyPr>
          <a:lstStyle/>
          <a:p>
            <a:pPr algn="just" eaLnBrk="1" fontAlgn="auto" hangingPunct="1">
              <a:lnSpc>
                <a:spcPct val="150000"/>
              </a:lnSpc>
              <a:spcAft>
                <a:spcPts val="0"/>
              </a:spcAft>
              <a:defRPr/>
            </a:pPr>
            <a:r>
              <a:rPr lang="en-US" sz="2900" dirty="0" smtClean="0">
                <a:effectLst/>
              </a:rPr>
              <a:t>Permanent Affiliation with </a:t>
            </a:r>
            <a:r>
              <a:rPr lang="en-US" sz="2900" dirty="0" err="1" smtClean="0">
                <a:effectLst/>
              </a:rPr>
              <a:t>UoM</a:t>
            </a:r>
            <a:endParaRPr lang="en-US" sz="2900" dirty="0" smtClean="0">
              <a:effectLst/>
            </a:endParaRPr>
          </a:p>
          <a:p>
            <a:pPr algn="just" eaLnBrk="1" fontAlgn="auto" hangingPunct="1">
              <a:lnSpc>
                <a:spcPct val="150000"/>
              </a:lnSpc>
              <a:spcAft>
                <a:spcPts val="0"/>
              </a:spcAft>
              <a:defRPr/>
            </a:pPr>
            <a:r>
              <a:rPr lang="en-US" sz="2900" dirty="0" smtClean="0">
                <a:effectLst/>
              </a:rPr>
              <a:t>Research lab is established and open for staff &amp; students</a:t>
            </a:r>
          </a:p>
          <a:p>
            <a:pPr algn="just" eaLnBrk="1" fontAlgn="auto" hangingPunct="1">
              <a:lnSpc>
                <a:spcPct val="150000"/>
              </a:lnSpc>
              <a:spcAft>
                <a:spcPts val="0"/>
              </a:spcAft>
              <a:defRPr/>
            </a:pPr>
            <a:r>
              <a:rPr lang="en-US" sz="2900" dirty="0" smtClean="0">
                <a:effectLst/>
              </a:rPr>
              <a:t>Increase in number of publications in referred national/international Journals / national/ international conferences</a:t>
            </a:r>
          </a:p>
          <a:p>
            <a:pPr algn="just" eaLnBrk="1" fontAlgn="auto" hangingPunct="1">
              <a:lnSpc>
                <a:spcPct val="150000"/>
              </a:lnSpc>
              <a:spcAft>
                <a:spcPts val="0"/>
              </a:spcAft>
              <a:defRPr/>
            </a:pPr>
            <a:r>
              <a:rPr lang="en-US" sz="2900" dirty="0" smtClean="0">
                <a:effectLst/>
              </a:rPr>
              <a:t>BE students are also encouraged for  &amp; done with publications in referred  national/international Journals /national/ international conferences</a:t>
            </a:r>
          </a:p>
          <a:p>
            <a:pPr algn="just" eaLnBrk="1" fontAlgn="auto" hangingPunct="1">
              <a:lnSpc>
                <a:spcPct val="150000"/>
              </a:lnSpc>
              <a:spcAft>
                <a:spcPts val="0"/>
              </a:spcAft>
              <a:defRPr/>
            </a:pPr>
            <a:r>
              <a:rPr lang="en-US" sz="2900" dirty="0" smtClean="0">
                <a:effectLst/>
              </a:rPr>
              <a:t>Total Six (06) faculties enrolled for PhD, 02 Completed PhD.</a:t>
            </a:r>
          </a:p>
          <a:p>
            <a:pPr algn="just" eaLnBrk="1" fontAlgn="auto" hangingPunct="1">
              <a:lnSpc>
                <a:spcPct val="150000"/>
              </a:lnSpc>
              <a:spcAft>
                <a:spcPts val="0"/>
              </a:spcAft>
              <a:defRPr/>
            </a:pPr>
            <a:r>
              <a:rPr lang="en-US" sz="2900" dirty="0" smtClean="0">
                <a:effectLst/>
              </a:rPr>
              <a:t>Project/Mini-project Competition – Minds eye, Webzine</a:t>
            </a:r>
          </a:p>
          <a:p>
            <a:pPr eaLnBrk="1" fontAlgn="auto" hangingPunct="1">
              <a:spcAft>
                <a:spcPts val="0"/>
              </a:spcAft>
              <a:defRPr/>
            </a:pPr>
            <a:endParaRPr lang="en-US" sz="2000" dirty="0">
              <a:effectLst/>
            </a:endParaRPr>
          </a:p>
        </p:txBody>
      </p:sp>
      <p:sp>
        <p:nvSpPr>
          <p:cNvPr id="12291" name="Title 1"/>
          <p:cNvSpPr>
            <a:spLocks noGrp="1"/>
          </p:cNvSpPr>
          <p:nvPr>
            <p:ph type="title"/>
          </p:nvPr>
        </p:nvSpPr>
        <p:spPr>
          <a:xfrm>
            <a:off x="1676400" y="187704"/>
            <a:ext cx="10515600" cy="849313"/>
          </a:xfrm>
        </p:spPr>
        <p:txBody>
          <a:bodyPr/>
          <a:lstStyle/>
          <a:p>
            <a:pPr eaLnBrk="1" hangingPunct="1"/>
            <a:r>
              <a:rPr lang="en-US" altLang="en-US" sz="3200" b="1" dirty="0" smtClean="0"/>
              <a:t>Overall Improvement since last accreditation, if any, otherwise, since the commencement of the programme </a:t>
            </a:r>
          </a:p>
        </p:txBody>
      </p:sp>
    </p:spTree>
    <p:extLst>
      <p:ext uri="{BB962C8B-B14F-4D97-AF65-F5344CB8AC3E}">
        <p14:creationId xmlns:p14="http://schemas.microsoft.com/office/powerpoint/2010/main" xmlns="" val="33350760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Overall Improvement since last accreditation</a:t>
            </a:r>
            <a:endParaRPr lang="en-US" sz="4000" dirty="0"/>
          </a:p>
        </p:txBody>
      </p:sp>
      <p:sp>
        <p:nvSpPr>
          <p:cNvPr id="3" name="Content Placeholder 2"/>
          <p:cNvSpPr>
            <a:spLocks noGrp="1"/>
          </p:cNvSpPr>
          <p:nvPr>
            <p:ph idx="1"/>
          </p:nvPr>
        </p:nvSpPr>
        <p:spPr>
          <a:xfrm>
            <a:off x="838200" y="1477896"/>
            <a:ext cx="10515600" cy="4351338"/>
          </a:xfrm>
        </p:spPr>
        <p:txBody>
          <a:bodyPr/>
          <a:lstStyle/>
          <a:p>
            <a:pPr algn="just" eaLnBrk="1" fontAlgn="auto" hangingPunct="1">
              <a:lnSpc>
                <a:spcPct val="150000"/>
              </a:lnSpc>
              <a:spcAft>
                <a:spcPts val="0"/>
              </a:spcAft>
              <a:defRPr/>
            </a:pPr>
            <a:r>
              <a:rPr lang="en-US" sz="2000" b="1" dirty="0">
                <a:effectLst/>
              </a:rPr>
              <a:t>Started  conducting bridge courses special trainings sessions for students</a:t>
            </a:r>
          </a:p>
          <a:p>
            <a:pPr algn="just" eaLnBrk="1" fontAlgn="auto" hangingPunct="1">
              <a:lnSpc>
                <a:spcPct val="150000"/>
              </a:lnSpc>
              <a:spcAft>
                <a:spcPts val="0"/>
              </a:spcAft>
              <a:defRPr/>
            </a:pPr>
            <a:r>
              <a:rPr lang="en-US" sz="2000" b="1" dirty="0">
                <a:effectLst/>
              </a:rPr>
              <a:t>Started conducting alumni meet in year 2011</a:t>
            </a:r>
          </a:p>
          <a:p>
            <a:pPr algn="just" eaLnBrk="1" fontAlgn="auto" hangingPunct="1">
              <a:lnSpc>
                <a:spcPct val="150000"/>
              </a:lnSpc>
              <a:spcAft>
                <a:spcPts val="0"/>
              </a:spcAft>
              <a:defRPr/>
            </a:pPr>
            <a:r>
              <a:rPr lang="en-US" sz="2000" b="1" dirty="0">
                <a:effectLst/>
              </a:rPr>
              <a:t>Short Term Training Programme on Cloud Computing, network security &amp; ethical hacking is arranged.</a:t>
            </a:r>
          </a:p>
          <a:p>
            <a:pPr algn="just" eaLnBrk="1" fontAlgn="auto" hangingPunct="1">
              <a:lnSpc>
                <a:spcPct val="150000"/>
              </a:lnSpc>
              <a:spcAft>
                <a:spcPts val="0"/>
              </a:spcAft>
              <a:defRPr/>
            </a:pPr>
            <a:r>
              <a:rPr lang="en-US" sz="2000" b="1" dirty="0">
                <a:effectLst/>
              </a:rPr>
              <a:t>R&amp;D cell has arranged project competition of selected BE projects.</a:t>
            </a:r>
          </a:p>
          <a:p>
            <a:pPr algn="just" eaLnBrk="1" fontAlgn="auto" hangingPunct="1">
              <a:lnSpc>
                <a:spcPct val="150000"/>
              </a:lnSpc>
              <a:spcAft>
                <a:spcPts val="0"/>
              </a:spcAft>
              <a:defRPr/>
            </a:pPr>
            <a:r>
              <a:rPr lang="en-US" sz="2000" b="1" dirty="0">
                <a:effectLst/>
              </a:rPr>
              <a:t>EDC Cell , </a:t>
            </a:r>
            <a:r>
              <a:rPr lang="en-US" sz="2000" b="1" dirty="0" err="1">
                <a:effectLst/>
              </a:rPr>
              <a:t>NeN</a:t>
            </a:r>
            <a:r>
              <a:rPr lang="en-US" sz="2000" b="1" dirty="0">
                <a:effectLst/>
              </a:rPr>
              <a:t> Membership and Inception of Incubation Center for the students</a:t>
            </a:r>
          </a:p>
          <a:p>
            <a:pPr algn="just" eaLnBrk="1" fontAlgn="auto" hangingPunct="1">
              <a:lnSpc>
                <a:spcPct val="150000"/>
              </a:lnSpc>
              <a:spcAft>
                <a:spcPts val="0"/>
              </a:spcAft>
              <a:defRPr/>
            </a:pPr>
            <a:r>
              <a:rPr lang="en-US" sz="2000" b="1" dirty="0">
                <a:effectLst/>
              </a:rPr>
              <a:t>Tata Technologies Training Center (TCS).</a:t>
            </a:r>
          </a:p>
          <a:p>
            <a:pPr algn="just" eaLnBrk="1" fontAlgn="auto" hangingPunct="1">
              <a:lnSpc>
                <a:spcPct val="150000"/>
              </a:lnSpc>
              <a:spcAft>
                <a:spcPts val="0"/>
              </a:spcAft>
              <a:defRPr/>
            </a:pPr>
            <a:r>
              <a:rPr lang="en-US" sz="2000" b="1" dirty="0">
                <a:effectLst/>
              </a:rPr>
              <a:t>VLSI Lab in collaboration with Texas Instruments (Shared Facility).</a:t>
            </a:r>
          </a:p>
          <a:p>
            <a:pPr algn="just" eaLnBrk="1" fontAlgn="auto" hangingPunct="1">
              <a:lnSpc>
                <a:spcPct val="150000"/>
              </a:lnSpc>
              <a:spcAft>
                <a:spcPts val="0"/>
              </a:spcAft>
              <a:defRPr/>
            </a:pPr>
            <a:r>
              <a:rPr lang="en-US" sz="2000" b="1" dirty="0">
                <a:effectLst/>
              </a:rPr>
              <a:t>5 Faculties are promoted to Associate </a:t>
            </a:r>
            <a:r>
              <a:rPr lang="en-US" sz="2000" b="1" dirty="0" smtClean="0">
                <a:effectLst/>
              </a:rPr>
              <a:t>Professor</a:t>
            </a:r>
            <a:endParaRPr lang="en-US" sz="2000" dirty="0">
              <a:effectLst/>
            </a:endParaRPr>
          </a:p>
        </p:txBody>
      </p:sp>
    </p:spTree>
    <p:extLst>
      <p:ext uri="{BB962C8B-B14F-4D97-AF65-F5344CB8AC3E}">
        <p14:creationId xmlns:p14="http://schemas.microsoft.com/office/powerpoint/2010/main" xmlns="" val="19245766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06062" y="257578"/>
          <a:ext cx="11861442" cy="649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1871816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p:txBody>
          <a:bodyPr/>
          <a:lstStyle/>
          <a:p>
            <a:pPr marL="0" indent="0">
              <a:buNone/>
            </a:pPr>
            <a:endParaRPr lang="en-US" dirty="0"/>
          </a:p>
        </p:txBody>
      </p:sp>
      <p:graphicFrame>
        <p:nvGraphicFramePr>
          <p:cNvPr id="4" name="Content Placeholder 3"/>
          <p:cNvGraphicFramePr>
            <a:graphicFrameLocks/>
          </p:cNvGraphicFramePr>
          <p:nvPr>
            <p:extLst/>
          </p:nvPr>
        </p:nvGraphicFramePr>
        <p:xfrm>
          <a:off x="838200" y="1825625"/>
          <a:ext cx="638240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09621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Qualification Details</a:t>
            </a:r>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xmlns="" val="1333807345"/>
              </p:ext>
            </p:extLst>
          </p:nvPr>
        </p:nvGraphicFramePr>
        <p:xfrm>
          <a:off x="838202" y="1690688"/>
          <a:ext cx="10044659" cy="1599696"/>
        </p:xfrm>
        <a:graphic>
          <a:graphicData uri="http://schemas.openxmlformats.org/drawingml/2006/table">
            <a:tbl>
              <a:tblPr firstRow="1" firstCol="1" bandRow="1">
                <a:tableStyleId>{5C22544A-7EE6-4342-B048-85BDC9FD1C3A}</a:tableStyleId>
              </a:tblPr>
              <a:tblGrid>
                <a:gridCol w="2516858"/>
                <a:gridCol w="1584192"/>
                <a:gridCol w="893337"/>
                <a:gridCol w="741617"/>
                <a:gridCol w="741617"/>
                <a:gridCol w="741617"/>
                <a:gridCol w="741617"/>
                <a:gridCol w="741617"/>
                <a:gridCol w="707022"/>
                <a:gridCol w="635165"/>
              </a:tblGrid>
              <a:tr h="399245">
                <a:tc rowSpan="2">
                  <a:txBody>
                    <a:bodyPr/>
                    <a:lstStyle/>
                    <a:p>
                      <a:pPr marL="0" marR="0" algn="just">
                        <a:lnSpc>
                          <a:spcPct val="115000"/>
                        </a:lnSpc>
                        <a:spcBef>
                          <a:spcPts val="0"/>
                        </a:spcBef>
                        <a:spcAft>
                          <a:spcPts val="0"/>
                        </a:spcAft>
                      </a:pPr>
                      <a:r>
                        <a:rPr lang="en-US" sz="1600" spc="5" dirty="0">
                          <a:effectLst/>
                          <a:latin typeface="+mn-lt"/>
                        </a:rPr>
                        <a:t> </a:t>
                      </a:r>
                      <a:endParaRPr lang="en-US" sz="1600" dirty="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smtClean="0">
                          <a:effectLst/>
                          <a:latin typeface="+mn-lt"/>
                          <a:ea typeface="Times New Roman" panose="02020603050405020304" pitchFamily="18" charset="0"/>
                        </a:rPr>
                        <a:t>2014-2015</a:t>
                      </a:r>
                      <a:endParaRPr lang="en-US" sz="1600" dirty="0">
                        <a:effectLst/>
                        <a:latin typeface="+mn-lt"/>
                        <a:ea typeface="Times New Roman" panose="02020603050405020304" pitchFamily="18" charset="0"/>
                      </a:endParaRPr>
                    </a:p>
                  </a:txBody>
                  <a:tcPr marL="68580" marR="68580" marT="0" marB="0"/>
                </a:tc>
                <a:tc gridSpan="2">
                  <a:txBody>
                    <a:bodyPr/>
                    <a:lstStyle/>
                    <a:p>
                      <a:pPr marL="0" marR="0" algn="ctr">
                        <a:lnSpc>
                          <a:spcPct val="115000"/>
                        </a:lnSpc>
                        <a:spcBef>
                          <a:spcPts val="0"/>
                        </a:spcBef>
                        <a:spcAft>
                          <a:spcPts val="0"/>
                        </a:spcAft>
                      </a:pPr>
                      <a:r>
                        <a:rPr lang="en-US" sz="1600" dirty="0">
                          <a:effectLst/>
                          <a:latin typeface="+mn-lt"/>
                        </a:rPr>
                        <a:t>2013-14</a:t>
                      </a:r>
                      <a:endParaRPr lang="en-US" sz="1600" dirty="0">
                        <a:effectLst/>
                        <a:latin typeface="+mn-lt"/>
                        <a:ea typeface="Times New Roman" panose="02020603050405020304" pitchFamily="18" charset="0"/>
                      </a:endParaRPr>
                    </a:p>
                  </a:txBody>
                  <a:tcPr marL="68580" marR="68580" marT="0" marB="0"/>
                </a:tc>
                <a:tc hMerge="1">
                  <a:txBody>
                    <a:bodyPr/>
                    <a:lstStyle/>
                    <a:p>
                      <a:endParaRPr lang="en-US" dirty="0"/>
                    </a:p>
                  </a:txBody>
                  <a:tcPr/>
                </a:tc>
                <a:tc gridSpan="2">
                  <a:txBody>
                    <a:bodyPr/>
                    <a:lstStyle/>
                    <a:p>
                      <a:pPr marL="0" marR="0" algn="ctr">
                        <a:lnSpc>
                          <a:spcPct val="115000"/>
                        </a:lnSpc>
                        <a:spcBef>
                          <a:spcPts val="0"/>
                        </a:spcBef>
                        <a:spcAft>
                          <a:spcPts val="0"/>
                        </a:spcAft>
                      </a:pPr>
                      <a:r>
                        <a:rPr lang="en-US" sz="1600">
                          <a:effectLst/>
                          <a:latin typeface="+mn-lt"/>
                        </a:rPr>
                        <a:t>2012-13</a:t>
                      </a:r>
                      <a:endParaRPr lang="en-US" sz="1600">
                        <a:effectLst/>
                        <a:latin typeface="+mn-lt"/>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600">
                          <a:effectLst/>
                          <a:latin typeface="+mn-lt"/>
                        </a:rPr>
                        <a:t>2011-12</a:t>
                      </a:r>
                      <a:endParaRPr lang="en-US" sz="1600">
                        <a:effectLst/>
                        <a:latin typeface="+mn-lt"/>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600">
                          <a:effectLst/>
                          <a:latin typeface="+mn-lt"/>
                        </a:rPr>
                        <a:t>2010-11</a:t>
                      </a:r>
                      <a:endParaRPr lang="en-US" sz="1600">
                        <a:effectLst/>
                        <a:latin typeface="+mn-lt"/>
                        <a:ea typeface="Times New Roman" panose="02020603050405020304" pitchFamily="18" charset="0"/>
                      </a:endParaRPr>
                    </a:p>
                  </a:txBody>
                  <a:tcPr marL="68580" marR="68580" marT="0" marB="0"/>
                </a:tc>
                <a:tc hMerge="1">
                  <a:txBody>
                    <a:bodyPr/>
                    <a:lstStyle/>
                    <a:p>
                      <a:endParaRPr lang="en-US"/>
                    </a:p>
                  </a:txBody>
                  <a:tcPr/>
                </a:tc>
              </a:tr>
              <a:tr h="639619">
                <a:tc vMerge="1">
                  <a:txBody>
                    <a:bodyPr/>
                    <a:lstStyle/>
                    <a:p>
                      <a:endParaRPr lang="en-US"/>
                    </a:p>
                  </a:txBody>
                  <a:tcPr/>
                </a:tc>
                <a:tc>
                  <a:txBody>
                    <a:bodyPr/>
                    <a:lstStyle/>
                    <a:p>
                      <a:pPr marL="0" marR="0" algn="ctr">
                        <a:lnSpc>
                          <a:spcPct val="115000"/>
                        </a:lnSpc>
                        <a:spcBef>
                          <a:spcPts val="0"/>
                        </a:spcBef>
                        <a:spcAft>
                          <a:spcPts val="0"/>
                        </a:spcAft>
                      </a:pPr>
                      <a:r>
                        <a:rPr lang="en-US" sz="1600" dirty="0" smtClean="0">
                          <a:effectLst/>
                          <a:latin typeface="+mn-lt"/>
                          <a:ea typeface="Times New Roman" panose="02020603050405020304" pitchFamily="18" charset="0"/>
                        </a:rPr>
                        <a:t>Odd</a:t>
                      </a:r>
                      <a:r>
                        <a:rPr lang="en-US" sz="1600" baseline="0" dirty="0" smtClean="0">
                          <a:effectLst/>
                          <a:latin typeface="+mn-lt"/>
                          <a:ea typeface="Times New Roman" panose="02020603050405020304" pitchFamily="18" charset="0"/>
                        </a:rPr>
                        <a:t> Sem. Data</a:t>
                      </a:r>
                      <a:endParaRPr lang="en-US" sz="1600" dirty="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mn-lt"/>
                        </a:rPr>
                        <a:t>Min.</a:t>
                      </a:r>
                      <a:endParaRPr lang="en-US" sz="1600" dirty="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mn-lt"/>
                        </a:rPr>
                        <a:t>Max.</a:t>
                      </a:r>
                      <a:endParaRPr lang="en-US" sz="160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mn-lt"/>
                        </a:rPr>
                        <a:t>Min.</a:t>
                      </a:r>
                      <a:endParaRPr lang="en-US" sz="160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mn-lt"/>
                        </a:rPr>
                        <a:t>Max.</a:t>
                      </a:r>
                      <a:endParaRPr lang="en-US" sz="160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mn-lt"/>
                        </a:rPr>
                        <a:t>Min.</a:t>
                      </a:r>
                      <a:endParaRPr lang="en-US" sz="160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mn-lt"/>
                        </a:rPr>
                        <a:t>Max.</a:t>
                      </a:r>
                      <a:endParaRPr lang="en-US" sz="160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mn-lt"/>
                        </a:rPr>
                        <a:t>Min.</a:t>
                      </a:r>
                      <a:endParaRPr lang="en-US" sz="160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mn-lt"/>
                        </a:rPr>
                        <a:t>Max.</a:t>
                      </a:r>
                      <a:endParaRPr lang="en-US" sz="1600" dirty="0">
                        <a:effectLst/>
                        <a:latin typeface="+mn-lt"/>
                        <a:ea typeface="Times New Roman" panose="02020603050405020304" pitchFamily="18" charset="0"/>
                      </a:endParaRPr>
                    </a:p>
                  </a:txBody>
                  <a:tcPr marL="68580" marR="68580" marT="0" marB="0"/>
                </a:tc>
              </a:tr>
              <a:tr h="504730">
                <a:tc>
                  <a:txBody>
                    <a:bodyPr/>
                    <a:lstStyle/>
                    <a:p>
                      <a:pPr marL="0" marR="0">
                        <a:lnSpc>
                          <a:spcPct val="115000"/>
                        </a:lnSpc>
                        <a:spcBef>
                          <a:spcPts val="0"/>
                        </a:spcBef>
                        <a:spcAft>
                          <a:spcPts val="0"/>
                        </a:spcAft>
                      </a:pPr>
                      <a:r>
                        <a:rPr lang="en-US" sz="1600" dirty="0">
                          <a:effectLst/>
                          <a:latin typeface="+mn-lt"/>
                        </a:rPr>
                        <a:t>Teaching </a:t>
                      </a:r>
                      <a:r>
                        <a:rPr lang="en-US" sz="1600" dirty="0" smtClean="0">
                          <a:effectLst/>
                          <a:latin typeface="+mn-lt"/>
                        </a:rPr>
                        <a:t>faculty in </a:t>
                      </a:r>
                      <a:r>
                        <a:rPr lang="en-US" sz="1600" dirty="0">
                          <a:effectLst/>
                          <a:latin typeface="+mn-lt"/>
                        </a:rPr>
                        <a:t>the department</a:t>
                      </a:r>
                      <a:endParaRPr lang="en-US" sz="1600" dirty="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smtClean="0">
                          <a:effectLst/>
                          <a:latin typeface="+mn-lt"/>
                          <a:ea typeface="Times New Roman" panose="02020603050405020304" pitchFamily="18" charset="0"/>
                        </a:rPr>
                        <a:t>26+2</a:t>
                      </a:r>
                      <a:endParaRPr lang="en-US" sz="1600" dirty="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mn-lt"/>
                        </a:rPr>
                        <a:t>28</a:t>
                      </a:r>
                      <a:endParaRPr lang="en-US" sz="160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mn-lt"/>
                        </a:rPr>
                        <a:t>29</a:t>
                      </a:r>
                      <a:endParaRPr lang="en-US" sz="160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mn-lt"/>
                        </a:rPr>
                        <a:t>26</a:t>
                      </a:r>
                      <a:endParaRPr lang="en-US" sz="160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mn-lt"/>
                        </a:rPr>
                        <a:t>29</a:t>
                      </a:r>
                      <a:endParaRPr lang="en-US" sz="160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mn-lt"/>
                        </a:rPr>
                        <a:t>29</a:t>
                      </a:r>
                      <a:endParaRPr lang="en-US" sz="160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mn-lt"/>
                        </a:rPr>
                        <a:t>30</a:t>
                      </a:r>
                      <a:endParaRPr lang="en-US" sz="160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mn-lt"/>
                        </a:rPr>
                        <a:t>30</a:t>
                      </a:r>
                      <a:endParaRPr lang="en-US" sz="1600">
                        <a:effectLst/>
                        <a:latin typeface="+mn-lt"/>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mn-lt"/>
                        </a:rPr>
                        <a:t>31*</a:t>
                      </a:r>
                      <a:endParaRPr lang="en-US" sz="1600" dirty="0">
                        <a:effectLst/>
                        <a:latin typeface="+mn-lt"/>
                        <a:ea typeface="Times New Roman" panose="02020603050405020304" pitchFamily="18" charset="0"/>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2273138820"/>
              </p:ext>
            </p:extLst>
          </p:nvPr>
        </p:nvGraphicFramePr>
        <p:xfrm>
          <a:off x="2632503" y="3913242"/>
          <a:ext cx="6729862" cy="2225040"/>
        </p:xfrm>
        <a:graphic>
          <a:graphicData uri="http://schemas.openxmlformats.org/drawingml/2006/table">
            <a:tbl>
              <a:tblPr firstRow="1" bandRow="1">
                <a:tableStyleId>{5C22544A-7EE6-4342-B048-85BDC9FD1C3A}</a:tableStyleId>
              </a:tblPr>
              <a:tblGrid>
                <a:gridCol w="1153870"/>
                <a:gridCol w="4579705"/>
                <a:gridCol w="996287"/>
              </a:tblGrid>
              <a:tr h="370840">
                <a:tc>
                  <a:txBody>
                    <a:bodyPr/>
                    <a:lstStyle/>
                    <a:p>
                      <a:r>
                        <a:rPr lang="en-US" dirty="0" smtClean="0"/>
                        <a:t>Sr.</a:t>
                      </a:r>
                      <a:endParaRPr lang="en-US" dirty="0"/>
                    </a:p>
                  </a:txBody>
                  <a:tcPr/>
                </a:tc>
                <a:tc>
                  <a:txBody>
                    <a:bodyPr/>
                    <a:lstStyle/>
                    <a:p>
                      <a:r>
                        <a:rPr lang="en-US" dirty="0" smtClean="0"/>
                        <a:t>Category</a:t>
                      </a:r>
                      <a:endParaRPr lang="en-US" dirty="0"/>
                    </a:p>
                  </a:txBody>
                  <a:tcPr/>
                </a:tc>
                <a:tc>
                  <a:txBody>
                    <a:bodyPr/>
                    <a:lstStyle/>
                    <a:p>
                      <a:r>
                        <a:rPr lang="en-US" dirty="0" smtClean="0"/>
                        <a:t>Count</a:t>
                      </a:r>
                      <a:endParaRPr lang="en-US" dirty="0"/>
                    </a:p>
                  </a:txBody>
                  <a:tcPr/>
                </a:tc>
              </a:tr>
              <a:tr h="370840">
                <a:tc>
                  <a:txBody>
                    <a:bodyPr/>
                    <a:lstStyle/>
                    <a:p>
                      <a:r>
                        <a:rPr lang="en-US" dirty="0" smtClean="0"/>
                        <a:t>1</a:t>
                      </a:r>
                      <a:endParaRPr lang="en-US" dirty="0"/>
                    </a:p>
                  </a:txBody>
                  <a:tcPr/>
                </a:tc>
                <a:tc>
                  <a:txBody>
                    <a:bodyPr/>
                    <a:lstStyle/>
                    <a:p>
                      <a:r>
                        <a:rPr lang="en-US" dirty="0" smtClean="0"/>
                        <a:t>Total No. of Faculty Members</a:t>
                      </a:r>
                      <a:endParaRPr lang="en-US" dirty="0"/>
                    </a:p>
                  </a:txBody>
                  <a:tcPr/>
                </a:tc>
                <a:tc>
                  <a:txBody>
                    <a:bodyPr/>
                    <a:lstStyle/>
                    <a:p>
                      <a:r>
                        <a:rPr lang="en-US" b="1" dirty="0" smtClean="0">
                          <a:solidFill>
                            <a:srgbClr val="002060"/>
                          </a:solidFill>
                        </a:rPr>
                        <a:t>26+2</a:t>
                      </a:r>
                      <a:endParaRPr lang="en-US" b="1" dirty="0">
                        <a:solidFill>
                          <a:srgbClr val="002060"/>
                        </a:solidFill>
                      </a:endParaRPr>
                    </a:p>
                  </a:txBody>
                  <a:tcPr/>
                </a:tc>
              </a:tr>
              <a:tr h="370840">
                <a:tc>
                  <a:txBody>
                    <a:bodyPr/>
                    <a:lstStyle/>
                    <a:p>
                      <a:r>
                        <a:rPr lang="en-US" dirty="0" smtClean="0"/>
                        <a:t>2</a:t>
                      </a:r>
                      <a:endParaRPr lang="en-US" dirty="0"/>
                    </a:p>
                  </a:txBody>
                  <a:tcPr/>
                </a:tc>
                <a:tc>
                  <a:txBody>
                    <a:bodyPr/>
                    <a:lstStyle/>
                    <a:p>
                      <a:r>
                        <a:rPr lang="en-US" dirty="0" smtClean="0"/>
                        <a:t>Faculty Members with</a:t>
                      </a:r>
                      <a:r>
                        <a:rPr lang="en-US" baseline="0" dirty="0" smtClean="0"/>
                        <a:t> Ph.D.</a:t>
                      </a:r>
                      <a:endParaRPr lang="en-US" dirty="0"/>
                    </a:p>
                  </a:txBody>
                  <a:tcPr/>
                </a:tc>
                <a:tc>
                  <a:txBody>
                    <a:bodyPr/>
                    <a:lstStyle/>
                    <a:p>
                      <a:r>
                        <a:rPr lang="en-US" b="1" dirty="0" smtClean="0">
                          <a:solidFill>
                            <a:srgbClr val="002060"/>
                          </a:solidFill>
                        </a:rPr>
                        <a:t>03</a:t>
                      </a:r>
                      <a:endParaRPr lang="en-US" b="1" dirty="0">
                        <a:solidFill>
                          <a:srgbClr val="002060"/>
                        </a:solidFill>
                      </a:endParaRPr>
                    </a:p>
                  </a:txBody>
                  <a:tcPr/>
                </a:tc>
              </a:tr>
              <a:tr h="370840">
                <a:tc>
                  <a:txBody>
                    <a:bodyPr/>
                    <a:lstStyle/>
                    <a:p>
                      <a:r>
                        <a:rPr lang="en-US" dirty="0" smtClean="0"/>
                        <a:t>3</a:t>
                      </a:r>
                      <a:endParaRPr lang="en-US" dirty="0"/>
                    </a:p>
                  </a:txBody>
                  <a:tcPr/>
                </a:tc>
                <a:tc>
                  <a:txBody>
                    <a:bodyPr/>
                    <a:lstStyle/>
                    <a:p>
                      <a:r>
                        <a:rPr lang="en-US" dirty="0" smtClean="0"/>
                        <a:t>Faculty Members</a:t>
                      </a:r>
                      <a:r>
                        <a:rPr lang="en-US" baseline="0" dirty="0" smtClean="0"/>
                        <a:t> Pursuing Ph.D.</a:t>
                      </a:r>
                      <a:endParaRPr lang="en-US" dirty="0"/>
                    </a:p>
                  </a:txBody>
                  <a:tcPr/>
                </a:tc>
                <a:tc>
                  <a:txBody>
                    <a:bodyPr/>
                    <a:lstStyle/>
                    <a:p>
                      <a:r>
                        <a:rPr lang="en-US" b="1" dirty="0" smtClean="0">
                          <a:solidFill>
                            <a:srgbClr val="002060"/>
                          </a:solidFill>
                        </a:rPr>
                        <a:t>06</a:t>
                      </a:r>
                      <a:endParaRPr lang="en-US" b="1" dirty="0">
                        <a:solidFill>
                          <a:srgbClr val="002060"/>
                        </a:solidFill>
                      </a:endParaRPr>
                    </a:p>
                  </a:txBody>
                  <a:tcPr/>
                </a:tc>
              </a:tr>
              <a:tr h="370840">
                <a:tc>
                  <a:txBody>
                    <a:bodyPr/>
                    <a:lstStyle/>
                    <a:p>
                      <a:r>
                        <a:rPr lang="en-US" dirty="0" smtClean="0"/>
                        <a:t>4</a:t>
                      </a:r>
                      <a:endParaRPr lang="en-US" dirty="0"/>
                    </a:p>
                  </a:txBody>
                  <a:tcPr/>
                </a:tc>
                <a:tc>
                  <a:txBody>
                    <a:bodyPr/>
                    <a:lstStyle/>
                    <a:p>
                      <a:r>
                        <a:rPr lang="en-US" dirty="0" smtClean="0"/>
                        <a:t>Faculty Members with M.E. M. Tech.</a:t>
                      </a:r>
                      <a:endParaRPr lang="en-US" dirty="0"/>
                    </a:p>
                  </a:txBody>
                  <a:tcPr/>
                </a:tc>
                <a:tc>
                  <a:txBody>
                    <a:bodyPr/>
                    <a:lstStyle/>
                    <a:p>
                      <a:r>
                        <a:rPr lang="en-US" b="1" dirty="0" smtClean="0">
                          <a:solidFill>
                            <a:srgbClr val="002060"/>
                          </a:solidFill>
                        </a:rPr>
                        <a:t>17</a:t>
                      </a:r>
                      <a:endParaRPr lang="en-US" b="1" dirty="0">
                        <a:solidFill>
                          <a:srgbClr val="002060"/>
                        </a:solidFill>
                      </a:endParaRPr>
                    </a:p>
                  </a:txBody>
                  <a:tcPr/>
                </a:tc>
              </a:tr>
              <a:tr h="370840">
                <a:tc>
                  <a:txBody>
                    <a:bodyPr/>
                    <a:lstStyle/>
                    <a:p>
                      <a:r>
                        <a:rPr lang="en-US" dirty="0" smtClean="0"/>
                        <a:t>6</a:t>
                      </a:r>
                      <a:endParaRPr lang="en-US" dirty="0"/>
                    </a:p>
                  </a:txBody>
                  <a:tcPr/>
                </a:tc>
                <a:tc>
                  <a:txBody>
                    <a:bodyPr/>
                    <a:lstStyle/>
                    <a:p>
                      <a:r>
                        <a:rPr lang="en-US" dirty="0" smtClean="0"/>
                        <a:t>Faculty</a:t>
                      </a:r>
                      <a:r>
                        <a:rPr lang="en-US" baseline="0" dirty="0" smtClean="0"/>
                        <a:t> Members Pursuing  </a:t>
                      </a:r>
                      <a:r>
                        <a:rPr lang="en-US" dirty="0" smtClean="0"/>
                        <a:t>M.E. M. Tech.</a:t>
                      </a:r>
                      <a:endParaRPr lang="en-US" dirty="0"/>
                    </a:p>
                  </a:txBody>
                  <a:tcPr/>
                </a:tc>
                <a:tc>
                  <a:txBody>
                    <a:bodyPr/>
                    <a:lstStyle/>
                    <a:p>
                      <a:r>
                        <a:rPr lang="en-US" b="1" dirty="0" smtClean="0">
                          <a:solidFill>
                            <a:srgbClr val="002060"/>
                          </a:solidFill>
                        </a:rPr>
                        <a:t>02</a:t>
                      </a:r>
                      <a:endParaRPr lang="en-US" b="1" dirty="0">
                        <a:solidFill>
                          <a:srgbClr val="002060"/>
                        </a:solidFill>
                      </a:endParaRPr>
                    </a:p>
                  </a:txBody>
                  <a:tcPr/>
                </a:tc>
              </a:tr>
            </a:tbl>
          </a:graphicData>
        </a:graphic>
      </p:graphicFrame>
    </p:spTree>
    <p:extLst>
      <p:ext uri="{BB962C8B-B14F-4D97-AF65-F5344CB8AC3E}">
        <p14:creationId xmlns:p14="http://schemas.microsoft.com/office/powerpoint/2010/main" xmlns="" val="167917311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xmlns="" val="1074578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Upgradation in Qualification &amp; Cadre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308088351"/>
              </p:ext>
            </p:extLst>
          </p:nvPr>
        </p:nvGraphicFramePr>
        <p:xfrm>
          <a:off x="1841824" y="1091821"/>
          <a:ext cx="9185566" cy="1556803"/>
        </p:xfrm>
        <a:graphic>
          <a:graphicData uri="http://schemas.openxmlformats.org/drawingml/2006/table">
            <a:tbl>
              <a:tblPr/>
              <a:tblGrid>
                <a:gridCol w="1318082"/>
                <a:gridCol w="1318082"/>
                <a:gridCol w="1318082"/>
                <a:gridCol w="1832134"/>
                <a:gridCol w="1968335"/>
                <a:gridCol w="1430851"/>
              </a:tblGrid>
              <a:tr h="545910">
                <a:tc>
                  <a:txBody>
                    <a:bodyPr/>
                    <a:lstStyle/>
                    <a:p>
                      <a:pPr algn="ctr" fontAlgn="t"/>
                      <a:r>
                        <a:rPr lang="en-US" sz="1400" b="1" i="0" u="none" strike="noStrike" dirty="0" smtClean="0">
                          <a:solidFill>
                            <a:schemeClr val="bg1"/>
                          </a:solidFill>
                          <a:latin typeface="+mn-lt"/>
                        </a:rPr>
                        <a:t>Academic Year</a:t>
                      </a:r>
                      <a:endParaRPr lang="en-US" sz="1400" b="1" i="0" u="none" strike="noStrike" dirty="0">
                        <a:solidFill>
                          <a:schemeClr val="bg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400" b="1" i="0" u="none" strike="noStrike" dirty="0" smtClean="0">
                          <a:solidFill>
                            <a:schemeClr val="bg1"/>
                          </a:solidFill>
                          <a:latin typeface="+mn-lt"/>
                        </a:rPr>
                        <a:t>PhD Completed</a:t>
                      </a:r>
                      <a:endParaRPr lang="en-US" sz="1400" b="1" i="0" u="none" strike="noStrike" dirty="0">
                        <a:solidFill>
                          <a:schemeClr val="bg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endParaRPr lang="en-US" sz="1400" b="1" i="0" u="none" strike="noStrike" dirty="0" smtClean="0">
                        <a:solidFill>
                          <a:schemeClr val="bg1"/>
                        </a:solidFill>
                        <a:latin typeface="+mn-lt"/>
                      </a:endParaRPr>
                    </a:p>
                    <a:p>
                      <a:pPr algn="ctr" fontAlgn="t"/>
                      <a:r>
                        <a:rPr lang="en-US" sz="1400" b="1" i="0" u="none" strike="noStrike" dirty="0" smtClean="0">
                          <a:solidFill>
                            <a:schemeClr val="bg1"/>
                          </a:solidFill>
                          <a:latin typeface="+mn-lt"/>
                        </a:rPr>
                        <a:t>PhD </a:t>
                      </a:r>
                      <a:r>
                        <a:rPr lang="en-US" sz="1400" b="1" i="0" u="none" strike="noStrike" dirty="0">
                          <a:solidFill>
                            <a:schemeClr val="bg1"/>
                          </a:solidFill>
                          <a:latin typeface="+mn-lt"/>
                        </a:rPr>
                        <a:t>Pursuing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endParaRPr lang="en-US" sz="1400" b="1" i="0" u="none" strike="noStrike" dirty="0" smtClean="0">
                        <a:solidFill>
                          <a:schemeClr val="bg1"/>
                        </a:solidFill>
                        <a:latin typeface="+mn-lt"/>
                      </a:endParaRPr>
                    </a:p>
                    <a:p>
                      <a:pPr algn="ctr" fontAlgn="t"/>
                      <a:r>
                        <a:rPr lang="en-US" sz="1400" b="1" i="0" u="none" strike="noStrike" dirty="0" smtClean="0">
                          <a:solidFill>
                            <a:schemeClr val="bg1"/>
                          </a:solidFill>
                          <a:latin typeface="+mn-lt"/>
                        </a:rPr>
                        <a:t>Post </a:t>
                      </a:r>
                      <a:r>
                        <a:rPr lang="en-US" sz="1400" b="1" i="0" u="none" strike="noStrike" dirty="0">
                          <a:solidFill>
                            <a:schemeClr val="bg1"/>
                          </a:solidFill>
                          <a:latin typeface="+mn-lt"/>
                        </a:rPr>
                        <a:t>Graduates (PG) Completed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endParaRPr lang="en-US" sz="1400" b="1" i="0" u="none" strike="noStrike" dirty="0" smtClean="0">
                        <a:solidFill>
                          <a:schemeClr val="bg1"/>
                        </a:solidFill>
                        <a:latin typeface="+mn-lt"/>
                      </a:endParaRPr>
                    </a:p>
                    <a:p>
                      <a:pPr algn="ctr" fontAlgn="t"/>
                      <a:r>
                        <a:rPr lang="en-US" sz="1400" b="1" i="0" u="none" strike="noStrike" dirty="0" smtClean="0">
                          <a:solidFill>
                            <a:schemeClr val="bg1"/>
                          </a:solidFill>
                          <a:latin typeface="+mn-lt"/>
                        </a:rPr>
                        <a:t>Post </a:t>
                      </a:r>
                      <a:r>
                        <a:rPr lang="en-US" sz="1400" b="1" i="0" u="none" strike="noStrike" dirty="0">
                          <a:solidFill>
                            <a:schemeClr val="bg1"/>
                          </a:solidFill>
                          <a:latin typeface="+mn-lt"/>
                        </a:rPr>
                        <a:t>Graduates (PG) Pursuing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endParaRPr lang="en-US" sz="1400" b="1" i="0" u="none" strike="noStrike" dirty="0" smtClean="0">
                        <a:solidFill>
                          <a:schemeClr val="bg1"/>
                        </a:solidFill>
                        <a:latin typeface="+mn-lt"/>
                      </a:endParaRPr>
                    </a:p>
                    <a:p>
                      <a:pPr algn="ctr" fontAlgn="t"/>
                      <a:r>
                        <a:rPr lang="en-US" sz="1400" b="1" i="0" u="none" strike="noStrike" dirty="0" smtClean="0">
                          <a:solidFill>
                            <a:schemeClr val="bg1"/>
                          </a:solidFill>
                          <a:latin typeface="+mn-lt"/>
                        </a:rPr>
                        <a:t>Graduates </a:t>
                      </a:r>
                      <a:r>
                        <a:rPr lang="en-US" sz="1400" b="1" i="0" u="none" strike="noStrike" dirty="0">
                          <a:solidFill>
                            <a:schemeClr val="bg1"/>
                          </a:solidFill>
                          <a:latin typeface="+mn-lt"/>
                        </a:rPr>
                        <a:t>(BE)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467098">
                <a:tc>
                  <a:txBody>
                    <a:bodyPr/>
                    <a:lstStyle/>
                    <a:p>
                      <a:pPr algn="ctr" fontAlgn="t"/>
                      <a:r>
                        <a:rPr lang="en-US" sz="1400" b="1" i="0" u="none" strike="noStrike" dirty="0" smtClean="0">
                          <a:solidFill>
                            <a:schemeClr val="tx1"/>
                          </a:solidFill>
                          <a:latin typeface="+mn-lt"/>
                        </a:rPr>
                        <a:t>2010-2011</a:t>
                      </a:r>
                      <a:endParaRPr lang="en-US" sz="1400" b="1" i="0" u="none" strike="noStrike" dirty="0">
                        <a:solidFill>
                          <a:schemeClr val="tx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n-US" sz="1600" b="0" i="0" u="none" strike="noStrike" dirty="0" smtClean="0">
                          <a:solidFill>
                            <a:srgbClr val="000000"/>
                          </a:solidFill>
                          <a:latin typeface="+mn-lt"/>
                        </a:rPr>
                        <a:t>0</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endParaRPr lang="en-US" sz="1600" b="0" i="0" u="none" strike="noStrike" dirty="0" smtClean="0">
                        <a:solidFill>
                          <a:srgbClr val="000000"/>
                        </a:solidFill>
                        <a:latin typeface="+mn-lt"/>
                      </a:endParaRPr>
                    </a:p>
                    <a:p>
                      <a:pPr algn="ctr" fontAlgn="t"/>
                      <a:r>
                        <a:rPr lang="en-US" sz="1600" b="0" i="0" u="none" strike="noStrike" dirty="0" smtClean="0">
                          <a:solidFill>
                            <a:srgbClr val="000000"/>
                          </a:solidFill>
                          <a:latin typeface="+mn-lt"/>
                        </a:rPr>
                        <a:t>4</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endParaRPr lang="en-US" sz="1600" b="0" i="0" u="none" strike="noStrike" dirty="0" smtClean="0">
                        <a:solidFill>
                          <a:srgbClr val="000000"/>
                        </a:solidFill>
                        <a:latin typeface="+mn-lt"/>
                      </a:endParaRPr>
                    </a:p>
                    <a:p>
                      <a:pPr algn="ctr" fontAlgn="t"/>
                      <a:r>
                        <a:rPr lang="en-US" sz="1600" b="0" i="0" u="none" strike="noStrike" dirty="0" smtClean="0">
                          <a:solidFill>
                            <a:srgbClr val="000000"/>
                          </a:solidFill>
                          <a:latin typeface="+mn-lt"/>
                        </a:rPr>
                        <a:t>8</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endParaRPr lang="en-US" sz="1600" b="0" i="0" u="none" strike="noStrike" dirty="0" smtClean="0">
                        <a:solidFill>
                          <a:srgbClr val="000000"/>
                        </a:solidFill>
                        <a:latin typeface="+mn-lt"/>
                      </a:endParaRPr>
                    </a:p>
                    <a:p>
                      <a:pPr algn="ctr" fontAlgn="t"/>
                      <a:r>
                        <a:rPr lang="en-US" sz="1600" b="0" i="0" u="none" strike="noStrike" dirty="0" smtClean="0">
                          <a:solidFill>
                            <a:srgbClr val="000000"/>
                          </a:solidFill>
                          <a:latin typeface="+mn-lt"/>
                        </a:rPr>
                        <a:t>8</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endParaRPr lang="en-US" sz="1600" b="0" i="0" u="none" strike="noStrike" dirty="0" smtClean="0">
                        <a:solidFill>
                          <a:srgbClr val="000000"/>
                        </a:solidFill>
                        <a:latin typeface="+mn-lt"/>
                      </a:endParaRPr>
                    </a:p>
                    <a:p>
                      <a:pPr algn="ctr" fontAlgn="t"/>
                      <a:r>
                        <a:rPr lang="en-US" sz="1600" b="0" i="0" u="none" strike="noStrike" dirty="0" smtClean="0">
                          <a:solidFill>
                            <a:srgbClr val="000000"/>
                          </a:solidFill>
                          <a:latin typeface="+mn-lt"/>
                        </a:rPr>
                        <a:t>8</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429043">
                <a:tc>
                  <a:txBody>
                    <a:bodyPr/>
                    <a:lstStyle/>
                    <a:p>
                      <a:pPr algn="ctr" fontAlgn="t"/>
                      <a:r>
                        <a:rPr lang="en-US" sz="1400" b="1" i="0" u="none" strike="noStrike" dirty="0" smtClean="0">
                          <a:solidFill>
                            <a:schemeClr val="tx1"/>
                          </a:solidFill>
                          <a:latin typeface="+mn-lt"/>
                        </a:rPr>
                        <a:t>2014-2015</a:t>
                      </a:r>
                      <a:endParaRPr lang="en-US" sz="1400" b="1" i="0" u="none" strike="noStrike" dirty="0">
                        <a:solidFill>
                          <a:schemeClr val="tx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0" i="0" u="none" strike="noStrike" dirty="0" smtClean="0">
                          <a:solidFill>
                            <a:srgbClr val="000000"/>
                          </a:solidFill>
                          <a:latin typeface="+mn-lt"/>
                        </a:rPr>
                        <a:t>3</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smtClean="0">
                          <a:solidFill>
                            <a:srgbClr val="000000"/>
                          </a:solidFill>
                          <a:latin typeface="+mn-lt"/>
                        </a:rPr>
                        <a:t>6</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smtClean="0">
                          <a:solidFill>
                            <a:srgbClr val="000000"/>
                          </a:solidFill>
                          <a:latin typeface="+mn-lt"/>
                        </a:rPr>
                        <a:t>17</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smtClean="0">
                          <a:solidFill>
                            <a:srgbClr val="000000"/>
                          </a:solidFill>
                          <a:latin typeface="+mn-lt"/>
                        </a:rPr>
                        <a:t>2</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smtClean="0">
                          <a:solidFill>
                            <a:srgbClr val="000000"/>
                          </a:solidFill>
                          <a:latin typeface="+mn-lt"/>
                        </a:rPr>
                        <a:t>0</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356949746"/>
              </p:ext>
            </p:extLst>
          </p:nvPr>
        </p:nvGraphicFramePr>
        <p:xfrm>
          <a:off x="1841824" y="2703491"/>
          <a:ext cx="9185565" cy="4042654"/>
        </p:xfrm>
        <a:graphic>
          <a:graphicData uri="http://schemas.openxmlformats.org/drawingml/2006/table">
            <a:tbl>
              <a:tblPr firstRow="1" bandRow="1">
                <a:tableStyleId>{5C22544A-7EE6-4342-B048-85BDC9FD1C3A}</a:tableStyleId>
              </a:tblPr>
              <a:tblGrid>
                <a:gridCol w="686627"/>
                <a:gridCol w="3049438"/>
                <a:gridCol w="2628756"/>
                <a:gridCol w="2820744"/>
              </a:tblGrid>
              <a:tr h="27597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u="none" strike="noStrike" cap="none" normalizeH="0" baseline="0" dirty="0" smtClean="0">
                          <a:ln>
                            <a:noFill/>
                          </a:ln>
                          <a:effectLst/>
                        </a:rPr>
                        <a:t>Sr. No</a:t>
                      </a:r>
                      <a:endParaRPr kumimoji="0" lang="en-US"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      </a:t>
                      </a:r>
                      <a:r>
                        <a:rPr kumimoji="0" lang="en-US" sz="1400" u="none" strike="noStrike" cap="none" normalizeH="0" baseline="0" dirty="0" smtClean="0">
                          <a:ln>
                            <a:noFill/>
                          </a:ln>
                          <a:effectLst/>
                        </a:rPr>
                        <a:t>Cadre</a:t>
                      </a:r>
                      <a:endParaRPr kumimoji="0" lang="en-US"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u="none" strike="noStrike" cap="none" normalizeH="0" baseline="0" dirty="0" smtClean="0">
                          <a:ln>
                            <a:noFill/>
                          </a:ln>
                          <a:effectLst/>
                        </a:rPr>
                        <a:t>No. of Faculty (AY 2014-2015)</a:t>
                      </a:r>
                      <a:endParaRPr kumimoji="0" lang="en-US" sz="14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1400" u="none" strike="noStrike" cap="none" normalizeH="0" baseline="0" dirty="0" smtClean="0">
                          <a:ln>
                            <a:noFill/>
                          </a:ln>
                          <a:effectLst/>
                        </a:rPr>
                        <a:t>No. of Faculty (AY 2010-2011)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1400" u="none" strike="noStrike" cap="none" normalizeH="0" baseline="0" dirty="0" smtClean="0">
                          <a:ln>
                            <a:noFill/>
                          </a:ln>
                          <a:effectLst/>
                        </a:rPr>
                        <a:t>(5</a:t>
                      </a:r>
                      <a:r>
                        <a:rPr kumimoji="0" lang="en-US" sz="1400" u="none" strike="noStrike" cap="none" normalizeH="0" baseline="30000" dirty="0" smtClean="0">
                          <a:ln>
                            <a:noFill/>
                          </a:ln>
                          <a:effectLst/>
                        </a:rPr>
                        <a:t>th</a:t>
                      </a:r>
                      <a:r>
                        <a:rPr kumimoji="0" lang="en-US" sz="1400" u="none" strike="noStrike" cap="none" normalizeH="0" baseline="0" dirty="0" smtClean="0">
                          <a:ln>
                            <a:noFill/>
                          </a:ln>
                          <a:effectLst/>
                        </a:rPr>
                        <a:t> Pay)</a:t>
                      </a:r>
                      <a:endParaRPr kumimoji="0" lang="en-US" sz="1400" b="0" i="0" u="none" strike="noStrike" cap="none" normalizeH="0" baseline="0" dirty="0" smtClean="0">
                        <a:ln>
                          <a:noFill/>
                        </a:ln>
                        <a:solidFill>
                          <a:schemeClr val="tx1"/>
                        </a:solidFill>
                        <a:effectLst/>
                        <a:latin typeface="Arial" charset="0"/>
                      </a:endParaRPr>
                    </a:p>
                  </a:txBody>
                  <a:tcPr horzOverflow="overflow"/>
                </a:tc>
              </a:tr>
              <a:tr h="36683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1</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Professor</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01</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00</a:t>
                      </a:r>
                      <a:endParaRPr kumimoji="0" lang="en-US" sz="1800" b="0" i="0" u="none" strike="noStrike" cap="none" normalizeH="0" baseline="0" dirty="0" smtClean="0">
                        <a:ln>
                          <a:noFill/>
                        </a:ln>
                        <a:solidFill>
                          <a:schemeClr val="tx1"/>
                        </a:solidFill>
                        <a:effectLst/>
                        <a:latin typeface="Arial" charset="0"/>
                      </a:endParaRPr>
                    </a:p>
                  </a:txBody>
                  <a:tcPr horzOverflow="overflow"/>
                </a:tc>
              </a:tr>
              <a:tr h="6603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2</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Associate Professor</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04</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00</a:t>
                      </a:r>
                      <a:endParaRPr kumimoji="0" lang="en-US" sz="1800" b="0" i="0" u="none" strike="noStrike" cap="none" normalizeH="0" baseline="0" dirty="0" smtClean="0">
                        <a:ln>
                          <a:noFill/>
                        </a:ln>
                        <a:solidFill>
                          <a:schemeClr val="tx1"/>
                        </a:solidFill>
                        <a:effectLst/>
                        <a:latin typeface="Arial" charset="0"/>
                      </a:endParaRPr>
                    </a:p>
                  </a:txBody>
                  <a:tcPr horzOverflow="overflow"/>
                </a:tc>
              </a:tr>
              <a:tr h="6603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3</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1800" u="none" strike="noStrike" cap="none" normalizeH="0" baseline="0" dirty="0" smtClean="0">
                          <a:ln>
                            <a:noFill/>
                          </a:ln>
                          <a:effectLst/>
                        </a:rPr>
                        <a:t>Assistant Professor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1800" u="none" strike="noStrike" cap="none" normalizeH="0" baseline="0" dirty="0" smtClean="0">
                          <a:ln>
                            <a:noFill/>
                          </a:ln>
                          <a:effectLst/>
                        </a:rPr>
                        <a:t>(incumbent from 5</a:t>
                      </a:r>
                      <a:r>
                        <a:rPr kumimoji="0" lang="en-US" sz="1800" u="none" strike="noStrike" cap="none" normalizeH="0" baseline="30000" dirty="0" smtClean="0">
                          <a:ln>
                            <a:noFill/>
                          </a:ln>
                          <a:effectLst/>
                        </a:rPr>
                        <a:t>th</a:t>
                      </a:r>
                      <a:r>
                        <a:rPr kumimoji="0" lang="en-US" sz="1800" u="none" strike="noStrike" cap="none" normalizeH="0" baseline="0" dirty="0" smtClean="0">
                          <a:ln>
                            <a:noFill/>
                          </a:ln>
                          <a:effectLst/>
                        </a:rPr>
                        <a:t> pay)</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01</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tc>
              </a:tr>
              <a:tr h="6603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3</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Assistant Professor</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18</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06</a:t>
                      </a:r>
                      <a:endParaRPr kumimoji="0" lang="en-US" sz="1800" b="0" i="0" u="none" strike="noStrike" cap="none" normalizeH="0" baseline="0" dirty="0" smtClean="0">
                        <a:ln>
                          <a:noFill/>
                        </a:ln>
                        <a:solidFill>
                          <a:schemeClr val="tx1"/>
                        </a:solidFill>
                        <a:effectLst/>
                        <a:latin typeface="Arial" charset="0"/>
                      </a:endParaRPr>
                    </a:p>
                  </a:txBody>
                  <a:tcPr horzOverflow="overflow"/>
                </a:tc>
              </a:tr>
              <a:tr h="36683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4</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Pro-Term Lecturer/ Lecturer</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02</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22 (lecturer)</a:t>
                      </a:r>
                      <a:endParaRPr kumimoji="0" lang="en-US" sz="1800" b="0" i="0" u="none" strike="noStrike" cap="none" normalizeH="0" baseline="0" dirty="0" smtClean="0">
                        <a:ln>
                          <a:noFill/>
                        </a:ln>
                        <a:solidFill>
                          <a:schemeClr val="tx1"/>
                        </a:solidFill>
                        <a:effectLst/>
                        <a:latin typeface="Arial" charset="0"/>
                      </a:endParaRPr>
                    </a:p>
                  </a:txBody>
                  <a:tcPr horzOverflow="overflow"/>
                </a:tc>
              </a:tr>
              <a:tr h="36683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5</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Teaching Assistant</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02</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Arial" charset="0"/>
                      </a:endParaRPr>
                    </a:p>
                  </a:txBody>
                  <a:tcPr horzOverflow="overflow"/>
                </a:tc>
              </a:tr>
              <a:tr h="0">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Total Number  of Faculty</a:t>
                      </a:r>
                      <a:endParaRPr kumimoji="0" lang="en-US" sz="1800" b="1" i="0" u="none" strike="noStrike" cap="none" normalizeH="0" baseline="0" dirty="0" smtClean="0">
                        <a:ln>
                          <a:noFill/>
                        </a:ln>
                        <a:solidFill>
                          <a:schemeClr val="tx1"/>
                        </a:solidFill>
                        <a:effectLst/>
                        <a:latin typeface="Arial"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28</a:t>
                      </a:r>
                      <a:endParaRPr kumimoji="0" lang="en-US" sz="18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effectLst/>
                        </a:rPr>
                        <a:t>28</a:t>
                      </a:r>
                      <a:endParaRPr kumimoji="0" lang="en-US" sz="1800" b="0" i="0" u="none" strike="noStrike" cap="none" normalizeH="0" baseline="0" dirty="0" smtClean="0">
                        <a:ln>
                          <a:noFill/>
                        </a:ln>
                        <a:solidFill>
                          <a:schemeClr val="tx1"/>
                        </a:solidFill>
                        <a:effectLst/>
                        <a:latin typeface="Arial" charset="0"/>
                      </a:endParaRPr>
                    </a:p>
                  </a:txBody>
                  <a:tcPr horzOverflow="overflow"/>
                </a:tc>
              </a:tr>
            </a:tbl>
          </a:graphicData>
        </a:graphic>
      </p:graphicFrame>
    </p:spTree>
    <p:extLst>
      <p:ext uri="{BB962C8B-B14F-4D97-AF65-F5344CB8AC3E}">
        <p14:creationId xmlns:p14="http://schemas.microsoft.com/office/powerpoint/2010/main" xmlns="" val="2400490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Staff	</a:t>
            </a:r>
            <a:endParaRPr lang="en-US" dirty="0"/>
          </a:p>
        </p:txBody>
      </p:sp>
      <p:sp>
        <p:nvSpPr>
          <p:cNvPr id="5" name="Rectangle 4"/>
          <p:cNvSpPr/>
          <p:nvPr/>
        </p:nvSpPr>
        <p:spPr>
          <a:xfrm>
            <a:off x="854559" y="1383446"/>
            <a:ext cx="11235841" cy="369332"/>
          </a:xfrm>
          <a:prstGeom prst="rect">
            <a:avLst/>
          </a:prstGeom>
        </p:spPr>
        <p:txBody>
          <a:bodyPr wrap="square">
            <a:spAutoFit/>
          </a:bodyPr>
          <a:lstStyle/>
          <a:p>
            <a:pPr>
              <a:defRPr/>
            </a:pPr>
            <a:r>
              <a:rPr lang="en-US" dirty="0">
                <a:solidFill>
                  <a:schemeClr val="accent5"/>
                </a:solidFill>
                <a:latin typeface="Arial" charset="0"/>
              </a:rPr>
              <a:t>Department has </a:t>
            </a:r>
            <a:r>
              <a:rPr lang="en-US" dirty="0" smtClean="0">
                <a:solidFill>
                  <a:schemeClr val="accent5"/>
                </a:solidFill>
                <a:latin typeface="Arial" charset="0"/>
              </a:rPr>
              <a:t>09 </a:t>
            </a:r>
            <a:r>
              <a:rPr lang="en-US" dirty="0">
                <a:solidFill>
                  <a:schemeClr val="accent5"/>
                </a:solidFill>
                <a:latin typeface="Arial" charset="0"/>
              </a:rPr>
              <a:t>Supporting </a:t>
            </a:r>
            <a:r>
              <a:rPr lang="en-US" dirty="0" smtClean="0">
                <a:solidFill>
                  <a:schemeClr val="accent5"/>
                </a:solidFill>
                <a:latin typeface="Arial" charset="0"/>
              </a:rPr>
              <a:t>Staff </a:t>
            </a:r>
            <a:r>
              <a:rPr lang="en-US" dirty="0" smtClean="0">
                <a:solidFill>
                  <a:srgbClr val="FF0000"/>
                </a:solidFill>
                <a:latin typeface="Arial" charset="0"/>
              </a:rPr>
              <a:t>(02 Lab Assistants + 05 Lab Attendants + 02 Teaching Assistants)</a:t>
            </a:r>
            <a:endParaRPr lang="en-US" dirty="0">
              <a:solidFill>
                <a:srgbClr val="FF0000"/>
              </a:solidFill>
              <a:latin typeface="Arial" charset="0"/>
            </a:endParaRPr>
          </a:p>
        </p:txBody>
      </p:sp>
      <p:graphicFrame>
        <p:nvGraphicFramePr>
          <p:cNvPr id="6" name="Content Placeholder 6"/>
          <p:cNvGraphicFramePr>
            <a:graphicFrameLocks noGrp="1"/>
          </p:cNvGraphicFramePr>
          <p:nvPr>
            <p:ph idx="1"/>
            <p:extLst>
              <p:ext uri="{D42A27DB-BD31-4B8C-83A1-F6EECF244321}">
                <p14:modId xmlns:p14="http://schemas.microsoft.com/office/powerpoint/2010/main" xmlns="" val="293108486"/>
              </p:ext>
            </p:extLst>
          </p:nvPr>
        </p:nvGraphicFramePr>
        <p:xfrm>
          <a:off x="854559" y="1875354"/>
          <a:ext cx="10623208" cy="1048263"/>
        </p:xfrm>
        <a:graphic>
          <a:graphicData uri="http://schemas.openxmlformats.org/drawingml/2006/table">
            <a:tbl>
              <a:tblPr>
                <a:tableStyleId>{7DF18680-E054-41AD-8BC1-D1AEF772440D}</a:tableStyleId>
              </a:tblPr>
              <a:tblGrid>
                <a:gridCol w="2668130"/>
                <a:gridCol w="3888075"/>
                <a:gridCol w="4067003"/>
              </a:tblGrid>
              <a:tr h="26723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solidFill>
                            <a:schemeClr val="bg1"/>
                          </a:solidFill>
                          <a:effectLst/>
                        </a:rPr>
                        <a:t>Name of Lab Assistant</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bg1"/>
                          </a:solidFill>
                          <a:effectLst/>
                        </a:rPr>
                        <a:t>Qualification</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itchFamily="18" charset="0"/>
                          <a:cs typeface="Times New Roman" pitchFamily="18" charset="0"/>
                        </a:rPr>
                        <a:t>Skillset</a:t>
                      </a:r>
                    </a:p>
                  </a:txBody>
                  <a:tcPr horzOverflow="overflow">
                    <a:solidFill>
                      <a:schemeClr val="accent1"/>
                    </a:solidFill>
                  </a:tcPr>
                </a:tc>
              </a:tr>
              <a:tr h="2816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Mr. Anil </a:t>
                      </a:r>
                      <a:r>
                        <a:rPr kumimoji="0" lang="en-US" sz="1800" u="none" strike="noStrike" cap="none" normalizeH="0" baseline="0" dirty="0" err="1" smtClean="0">
                          <a:ln>
                            <a:noFill/>
                          </a:ln>
                          <a:effectLst/>
                        </a:rPr>
                        <a:t>Taware</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Diploma in Digital Electronics</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Office</a:t>
                      </a:r>
                    </a:p>
                  </a:txBody>
                  <a:tcPr marL="68580" marR="68580" marT="0" marB="0" anchor="ctr" horzOverflow="overflow"/>
                </a:tc>
              </a:tr>
              <a:tr h="4008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Mr. Ashish </a:t>
                      </a:r>
                      <a:r>
                        <a:rPr kumimoji="0" lang="en-US" sz="1800" u="none" strike="noStrike" cap="none" normalizeH="0" baseline="0" dirty="0" err="1" smtClean="0">
                          <a:ln>
                            <a:noFill/>
                          </a:ln>
                          <a:effectLst/>
                        </a:rPr>
                        <a:t>Mudholkar</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BSc. Physics </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Office</a:t>
                      </a:r>
                    </a:p>
                  </a:txBody>
                  <a:tcPr marL="68580" marR="68580" marT="0" marB="0" anchor="ctr" horzOverflow="overflow"/>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647081022"/>
              </p:ext>
            </p:extLst>
          </p:nvPr>
        </p:nvGraphicFramePr>
        <p:xfrm>
          <a:off x="854559" y="3046193"/>
          <a:ext cx="10666862" cy="3730883"/>
        </p:xfrm>
        <a:graphic>
          <a:graphicData uri="http://schemas.openxmlformats.org/drawingml/2006/table">
            <a:tbl>
              <a:tblPr>
                <a:tableStyleId>{7DF18680-E054-41AD-8BC1-D1AEF772440D}</a:tableStyleId>
              </a:tblPr>
              <a:tblGrid>
                <a:gridCol w="2974196"/>
                <a:gridCol w="3687319"/>
                <a:gridCol w="4005347"/>
              </a:tblGrid>
              <a:tr h="2791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u="none" strike="noStrike" cap="none" normalizeH="0" baseline="0" dirty="0" smtClean="0">
                          <a:ln>
                            <a:noFill/>
                          </a:ln>
                          <a:solidFill>
                            <a:schemeClr val="bg1"/>
                          </a:solidFill>
                          <a:effectLst/>
                        </a:rPr>
                        <a:t>Name of Lab Attendant</a:t>
                      </a:r>
                      <a:endParaRPr kumimoji="0" lang="en-US"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07" marB="45707"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rPr>
                        <a:t>Qualification</a:t>
                      </a:r>
                      <a:endParaRPr kumimoji="0" lang="en-US"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07" marB="45707"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Skillset</a:t>
                      </a:r>
                    </a:p>
                  </a:txBody>
                  <a:tcPr marT="45707" marB="45707" horzOverflow="overflow">
                    <a:solidFill>
                      <a:schemeClr val="accent1"/>
                    </a:solidFill>
                  </a:tcPr>
                </a:tc>
              </a:tr>
              <a:tr h="25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Mr. Sandeep Kumar Singh</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HSC &amp; Pursuing B.A.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Office</a:t>
                      </a:r>
                    </a:p>
                  </a:txBody>
                  <a:tcPr marL="68580" marR="68580" marT="0" marB="0" anchor="ctr" horzOverflow="overflow"/>
                </a:tc>
              </a:tr>
              <a:tr h="4187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Mr. </a:t>
                      </a:r>
                      <a:r>
                        <a:rPr kumimoji="0" lang="en-US" sz="1400" u="none" strike="noStrike" cap="none" normalizeH="0" baseline="0" dirty="0" err="1" smtClean="0">
                          <a:ln>
                            <a:noFill/>
                          </a:ln>
                          <a:effectLst/>
                        </a:rPr>
                        <a:t>Vinodkumar</a:t>
                      </a:r>
                      <a:r>
                        <a:rPr kumimoji="0" lang="en-US" sz="1400" u="none" strike="noStrike" cap="none" normalizeH="0" baseline="0" dirty="0" smtClean="0">
                          <a:ln>
                            <a:noFill/>
                          </a:ln>
                          <a:effectLst/>
                        </a:rPr>
                        <a:t> </a:t>
                      </a:r>
                      <a:r>
                        <a:rPr kumimoji="0" lang="en-US" sz="1400" u="none" strike="noStrike" cap="none" normalizeH="0" baseline="0" dirty="0" err="1" smtClean="0">
                          <a:ln>
                            <a:noFill/>
                          </a:ln>
                          <a:effectLst/>
                        </a:rPr>
                        <a:t>Maurya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H.S.C.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Excel, Google Docs</a:t>
                      </a:r>
                    </a:p>
                  </a:txBody>
                  <a:tcPr marL="68580" marR="68580" marT="0" marB="0" horzOverflow="overflow"/>
                </a:tc>
              </a:tr>
              <a:tr h="6280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Mr. </a:t>
                      </a:r>
                      <a:r>
                        <a:rPr kumimoji="0" lang="en-US" sz="1400" u="none" strike="noStrike" cap="none" normalizeH="0" baseline="0" dirty="0" err="1" smtClean="0">
                          <a:ln>
                            <a:noFill/>
                          </a:ln>
                          <a:effectLst/>
                        </a:rPr>
                        <a:t>Phaujdar</a:t>
                      </a:r>
                      <a:r>
                        <a:rPr kumimoji="0" lang="en-US" sz="1400" u="none" strike="noStrike" cap="none" normalizeH="0" baseline="0" dirty="0" smtClean="0">
                          <a:ln>
                            <a:noFill/>
                          </a:ln>
                          <a:effectLst/>
                        </a:rPr>
                        <a:t> Ram</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solidFill>
                            <a:schemeClr val="tx1"/>
                          </a:solidFill>
                          <a:effectLst/>
                        </a:rPr>
                        <a:t>H.S.C, B. C. A . (Pursuing), MSCIT,  Diploma in PC Maintains &amp; Networking</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Excel, Google Docs, Photoshop</a:t>
                      </a:r>
                    </a:p>
                  </a:txBody>
                  <a:tcPr marL="68580" marR="68580" marT="0" marB="0" anchor="ctr" horzOverflow="overflow"/>
                </a:tc>
              </a:tr>
              <a:tr h="219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Mr. Ganesh </a:t>
                      </a:r>
                      <a:r>
                        <a:rPr kumimoji="0" lang="en-US" sz="1400" u="none" strike="noStrike" cap="none" normalizeH="0" baseline="0" dirty="0" err="1" smtClean="0">
                          <a:ln>
                            <a:noFill/>
                          </a:ln>
                          <a:effectLst/>
                        </a:rPr>
                        <a:t>Nanaware</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MSCIT, TY B. Com (Pursuing).</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Office</a:t>
                      </a:r>
                    </a:p>
                  </a:txBody>
                  <a:tcPr marL="68580" marR="68580" marT="0" marB="0" anchor="ctr" horzOverflow="overflow"/>
                </a:tc>
              </a:tr>
              <a:tr h="628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Mr. </a:t>
                      </a:r>
                      <a:r>
                        <a:rPr kumimoji="0" lang="en-US" sz="1400" u="none" strike="noStrike" cap="none" normalizeH="0" baseline="0" dirty="0" err="1" smtClean="0">
                          <a:ln>
                            <a:noFill/>
                          </a:ln>
                          <a:effectLst/>
                        </a:rPr>
                        <a:t>Vaibhav</a:t>
                      </a:r>
                      <a:r>
                        <a:rPr kumimoji="0" lang="en-US" sz="1400" u="none" strike="noStrike" cap="none" normalizeH="0" baseline="0" dirty="0" smtClean="0">
                          <a:ln>
                            <a:noFill/>
                          </a:ln>
                          <a:effectLst/>
                        </a:rPr>
                        <a:t> </a:t>
                      </a:r>
                      <a:r>
                        <a:rPr kumimoji="0" lang="en-US" sz="1400" u="none" strike="noStrike" cap="none" normalizeH="0" baseline="0" dirty="0" err="1" smtClean="0">
                          <a:ln>
                            <a:noFill/>
                          </a:ln>
                          <a:effectLst/>
                        </a:rPr>
                        <a:t>Chavan</a:t>
                      </a:r>
                      <a:r>
                        <a:rPr kumimoji="0" lang="en-US" sz="1400" u="none" strike="noStrike" cap="none" normalizeH="0" baseline="0" dirty="0" smtClean="0">
                          <a:ln>
                            <a:noFill/>
                          </a:ln>
                          <a:effectLst/>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Diploma in Computer Hardware &amp; Networking, MS-CIT</a:t>
                      </a:r>
                      <a:r>
                        <a:rPr kumimoji="0" lang="en-US" sz="1400" u="none" strike="noStrike" cap="none" normalizeH="0" baseline="0" dirty="0" smtClean="0">
                          <a:ln>
                            <a:noFill/>
                          </a:ln>
                          <a:solidFill>
                            <a:schemeClr val="tx1"/>
                          </a:solidFill>
                          <a:effectLst/>
                        </a:rPr>
                        <a:t>, B. C. A . (Pursuing)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Office, Hardware Installation, Troubleshooting</a:t>
                      </a:r>
                    </a:p>
                  </a:txBody>
                  <a:tcPr marL="68580" marR="68580" marT="0" marB="0" anchor="ctr" horzOverflow="overflow"/>
                </a:tc>
              </a:tr>
              <a:tr h="5468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Ms. </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Yogita</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Ganage</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BE IT, ME IT (Pursuing)</a:t>
                      </a: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Office, Hardware Installation, Troubleshooting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628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Mr. Hemant Deokar</a:t>
                      </a: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BE IT, ME IT (Pursuing)</a:t>
                      </a: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Office, Hardware Installation, Troubleshooting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bl>
          </a:graphicData>
        </a:graphic>
      </p:graphicFrame>
    </p:spTree>
    <p:extLst>
      <p:ext uri="{BB962C8B-B14F-4D97-AF65-F5344CB8AC3E}">
        <p14:creationId xmlns:p14="http://schemas.microsoft.com/office/powerpoint/2010/main" xmlns="" val="2792170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Details</a:t>
            </a:r>
            <a:endParaRPr lang="en-US" dirty="0"/>
          </a:p>
        </p:txBody>
      </p:sp>
      <p:graphicFrame>
        <p:nvGraphicFramePr>
          <p:cNvPr id="4" name="Chart 3"/>
          <p:cNvGraphicFramePr>
            <a:graphicFrameLocks/>
          </p:cNvGraphicFramePr>
          <p:nvPr>
            <p:extLst/>
          </p:nvPr>
        </p:nvGraphicFramePr>
        <p:xfrm>
          <a:off x="411706" y="1690688"/>
          <a:ext cx="5606955" cy="2978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6189188" y="1690689"/>
          <a:ext cx="5506943" cy="29631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nvPr>
        </p:nvGraphicFramePr>
        <p:xfrm>
          <a:off x="3121927" y="5026032"/>
          <a:ext cx="6096000" cy="1488184"/>
        </p:xfrm>
        <a:graphic>
          <a:graphicData uri="http://schemas.openxmlformats.org/drawingml/2006/table">
            <a:tbl>
              <a:tblPr firstRow="1" bandRow="1">
                <a:tableStyleId>{5C22544A-7EE6-4342-B048-85BDC9FD1C3A}</a:tableStyleId>
              </a:tblPr>
              <a:tblGrid>
                <a:gridCol w="3048000"/>
                <a:gridCol w="3048000"/>
              </a:tblGrid>
              <a:tr h="0">
                <a:tc>
                  <a:txBody>
                    <a:bodyPr/>
                    <a:lstStyle/>
                    <a:p>
                      <a:r>
                        <a:rPr lang="en-US" sz="1800" dirty="0" smtClean="0"/>
                        <a:t>Category</a:t>
                      </a:r>
                      <a:endParaRPr lang="en-US" sz="1800" dirty="0">
                        <a:solidFill>
                          <a:sysClr val="windowText" lastClr="000000"/>
                        </a:solidFill>
                      </a:endParaRPr>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Experience</a:t>
                      </a:r>
                      <a:endParaRPr lang="en-US" sz="1800" dirty="0" smtClean="0">
                        <a:solidFill>
                          <a:sysClr val="windowText" lastClr="000000"/>
                        </a:solidFill>
                      </a:endParaRPr>
                    </a:p>
                  </a:txBody>
                  <a:tcPr marT="45710" marB="45710"/>
                </a:tc>
              </a:tr>
              <a:tr h="380920">
                <a:tc>
                  <a:txBody>
                    <a:bodyPr/>
                    <a:lstStyle/>
                    <a:p>
                      <a:r>
                        <a:rPr lang="en-US" sz="1800" dirty="0" smtClean="0"/>
                        <a:t>Minimum</a:t>
                      </a:r>
                      <a:endParaRPr lang="en-US" sz="1800" dirty="0">
                        <a:solidFill>
                          <a:sysClr val="windowText" lastClr="000000"/>
                        </a:solidFill>
                      </a:endParaRPr>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 Year</a:t>
                      </a:r>
                      <a:r>
                        <a:rPr lang="en-US" sz="1800" baseline="0" dirty="0" smtClean="0"/>
                        <a:t> 4 months</a:t>
                      </a:r>
                      <a:endParaRPr lang="en-US" sz="1800" dirty="0" smtClean="0">
                        <a:solidFill>
                          <a:sysClr val="windowText" lastClr="000000"/>
                        </a:solidFill>
                      </a:endParaRPr>
                    </a:p>
                  </a:txBody>
                  <a:tcPr marT="45710" marB="45710"/>
                </a:tc>
              </a:tr>
              <a:tr h="370762">
                <a:tc>
                  <a:txBody>
                    <a:bodyPr/>
                    <a:lstStyle/>
                    <a:p>
                      <a:r>
                        <a:rPr lang="en-US" sz="1800" dirty="0" smtClean="0"/>
                        <a:t>Average</a:t>
                      </a:r>
                      <a:endParaRPr lang="en-US" sz="1800" dirty="0"/>
                    </a:p>
                  </a:txBody>
                  <a:tcPr marT="45710" marB="45710"/>
                </a:tc>
                <a:tc>
                  <a:txBody>
                    <a:bodyPr/>
                    <a:lstStyle/>
                    <a:p>
                      <a:r>
                        <a:rPr lang="en-US" sz="1800" dirty="0" smtClean="0"/>
                        <a:t>8 years 6 months</a:t>
                      </a:r>
                      <a:endParaRPr lang="en-US" sz="1800" dirty="0"/>
                    </a:p>
                  </a:txBody>
                  <a:tcPr marT="45710" marB="45710"/>
                </a:tc>
              </a:tr>
              <a:tr h="370762">
                <a:tc>
                  <a:txBody>
                    <a:bodyPr/>
                    <a:lstStyle/>
                    <a:p>
                      <a:r>
                        <a:rPr lang="en-US" sz="1800" dirty="0" smtClean="0"/>
                        <a:t>Maximum</a:t>
                      </a:r>
                      <a:endParaRPr lang="en-US" sz="1800" dirty="0"/>
                    </a:p>
                  </a:txBody>
                  <a:tcPr marT="45710" marB="45710"/>
                </a:tc>
                <a:tc>
                  <a:txBody>
                    <a:bodyPr/>
                    <a:lstStyle/>
                    <a:p>
                      <a:r>
                        <a:rPr lang="en-US" sz="1800" dirty="0" smtClean="0"/>
                        <a:t>18</a:t>
                      </a:r>
                      <a:r>
                        <a:rPr lang="en-US" sz="1800" baseline="0" dirty="0" smtClean="0"/>
                        <a:t> years</a:t>
                      </a:r>
                      <a:endParaRPr lang="en-US" sz="1800" dirty="0"/>
                    </a:p>
                  </a:txBody>
                  <a:tcPr marT="45710" marB="45710"/>
                </a:tc>
              </a:tr>
            </a:tbl>
          </a:graphicData>
        </a:graphic>
      </p:graphicFrame>
    </p:spTree>
    <p:extLst>
      <p:ext uri="{BB962C8B-B14F-4D97-AF65-F5344CB8AC3E}">
        <p14:creationId xmlns:p14="http://schemas.microsoft.com/office/powerpoint/2010/main" xmlns="" val="4004321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Summary of Year-wise Publications in IT Dept.</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106385998"/>
              </p:ext>
            </p:extLst>
          </p:nvPr>
        </p:nvGraphicFramePr>
        <p:xfrm>
          <a:off x="812487" y="1703238"/>
          <a:ext cx="10567025" cy="4211320"/>
        </p:xfrm>
        <a:graphic>
          <a:graphicData uri="http://schemas.openxmlformats.org/drawingml/2006/table">
            <a:tbl>
              <a:tblPr firstRow="1" bandRow="1">
                <a:tableStyleId>{5C22544A-7EE6-4342-B048-85BDC9FD1C3A}</a:tableStyleId>
              </a:tblPr>
              <a:tblGrid>
                <a:gridCol w="2113405"/>
                <a:gridCol w="2113405"/>
                <a:gridCol w="2113405"/>
                <a:gridCol w="2113405"/>
                <a:gridCol w="2113405"/>
              </a:tblGrid>
              <a:tr h="370840">
                <a:tc>
                  <a:txBody>
                    <a:bodyPr/>
                    <a:lstStyle/>
                    <a:p>
                      <a:endParaRPr lang="en-US" dirty="0"/>
                    </a:p>
                  </a:txBody>
                  <a:tcPr/>
                </a:tc>
                <a:tc>
                  <a:txBody>
                    <a:bodyPr/>
                    <a:lstStyle/>
                    <a:p>
                      <a:r>
                        <a:rPr lang="en-US" dirty="0" smtClean="0"/>
                        <a:t>AY 2014-2015</a:t>
                      </a:r>
                      <a:endParaRPr lang="en-US" dirty="0"/>
                    </a:p>
                  </a:txBody>
                  <a:tcPr/>
                </a:tc>
                <a:tc>
                  <a:txBody>
                    <a:bodyPr/>
                    <a:lstStyle/>
                    <a:p>
                      <a:r>
                        <a:rPr lang="en-US" dirty="0" smtClean="0"/>
                        <a:t>AY</a:t>
                      </a:r>
                      <a:r>
                        <a:rPr lang="en-US" baseline="0" dirty="0" smtClean="0"/>
                        <a:t> 2013-2014</a:t>
                      </a:r>
                      <a:endParaRPr lang="en-US" dirty="0"/>
                    </a:p>
                  </a:txBody>
                  <a:tcPr/>
                </a:tc>
                <a:tc>
                  <a:txBody>
                    <a:bodyPr/>
                    <a:lstStyle/>
                    <a:p>
                      <a:r>
                        <a:rPr lang="en-US" dirty="0" smtClean="0"/>
                        <a:t>AY 2012-2013</a:t>
                      </a:r>
                      <a:endParaRPr lang="en-US" dirty="0"/>
                    </a:p>
                  </a:txBody>
                  <a:tcPr/>
                </a:tc>
                <a:tc>
                  <a:txBody>
                    <a:bodyPr/>
                    <a:lstStyle/>
                    <a:p>
                      <a:r>
                        <a:rPr lang="en-US" dirty="0" smtClean="0"/>
                        <a:t>AY 2011-2012</a:t>
                      </a:r>
                      <a:endParaRPr lang="en-US" dirty="0"/>
                    </a:p>
                  </a:txBody>
                  <a:tcPr/>
                </a:tc>
              </a:tr>
              <a:tr h="370840">
                <a:tc>
                  <a:txBody>
                    <a:bodyPr/>
                    <a:lstStyle/>
                    <a:p>
                      <a:pPr algn="ctr"/>
                      <a:r>
                        <a:rPr lang="en-US" b="1" dirty="0" smtClean="0"/>
                        <a:t>International</a:t>
                      </a:r>
                      <a:r>
                        <a:rPr lang="en-US" b="1" baseline="0" dirty="0" smtClean="0"/>
                        <a:t> Journal Publications</a:t>
                      </a:r>
                      <a:endParaRPr lang="en-US" b="1" dirty="0"/>
                    </a:p>
                  </a:txBody>
                  <a:tcPr/>
                </a:tc>
                <a:tc>
                  <a:txBody>
                    <a:bodyPr/>
                    <a:lstStyle/>
                    <a:p>
                      <a:pPr marL="0" lvl="1" indent="0" algn="l"/>
                      <a:r>
                        <a:rPr lang="en-US" dirty="0" smtClean="0"/>
                        <a:t>3+6+2+2+1+1=15</a:t>
                      </a:r>
                      <a:endParaRPr lang="en-US" dirty="0"/>
                    </a:p>
                  </a:txBody>
                  <a:tcPr/>
                </a:tc>
                <a:tc>
                  <a:txBody>
                    <a:bodyPr/>
                    <a:lstStyle/>
                    <a:p>
                      <a:r>
                        <a:rPr lang="en-US" dirty="0" smtClean="0"/>
                        <a:t>2+4+2+3+3+1+2+4+1+2+2+1+2+1+1+1+1+1=33</a:t>
                      </a:r>
                      <a:endParaRPr lang="en-US" dirty="0"/>
                    </a:p>
                  </a:txBody>
                  <a:tcPr/>
                </a:tc>
                <a:tc>
                  <a:txBody>
                    <a:bodyPr/>
                    <a:lstStyle/>
                    <a:p>
                      <a:r>
                        <a:rPr lang="en-US" dirty="0" smtClean="0"/>
                        <a:t>2+3+1+3+2+1+1+1+1+1+1+1+2+1+1+1+1+1=23</a:t>
                      </a:r>
                      <a:endParaRPr lang="en-US" dirty="0"/>
                    </a:p>
                  </a:txBody>
                  <a:tcPr/>
                </a:tc>
                <a:tc>
                  <a:txBody>
                    <a:bodyPr/>
                    <a:lstStyle/>
                    <a:p>
                      <a:r>
                        <a:rPr lang="en-US" dirty="0" smtClean="0"/>
                        <a:t>1+4+2+2+1+1+1+1+1+1+1+1+1+1+1+1+1=22</a:t>
                      </a:r>
                      <a:endParaRPr lang="en-US" dirty="0"/>
                    </a:p>
                  </a:txBody>
                  <a:tcPr/>
                </a:tc>
              </a:tr>
              <a:tr h="370840">
                <a:tc>
                  <a:txBody>
                    <a:bodyPr/>
                    <a:lstStyle/>
                    <a:p>
                      <a:pPr algn="ctr"/>
                      <a:r>
                        <a:rPr lang="en-US" b="1" dirty="0" smtClean="0"/>
                        <a:t>National Journal Publications</a:t>
                      </a:r>
                      <a:endParaRPr lang="en-US" b="1" dirty="0"/>
                    </a:p>
                  </a:txBody>
                  <a:tcPr/>
                </a:tc>
                <a:tc>
                  <a:txBody>
                    <a:bodyPr/>
                    <a:lstStyle/>
                    <a:p>
                      <a:pPr algn="ctr"/>
                      <a:r>
                        <a:rPr lang="en-US" dirty="0" smtClean="0"/>
                        <a:t>--</a:t>
                      </a:r>
                      <a:endParaRPr lang="en-US" dirty="0"/>
                    </a:p>
                  </a:txBody>
                  <a:tcPr/>
                </a:tc>
                <a:tc>
                  <a:txBody>
                    <a:bodyPr/>
                    <a:lstStyle/>
                    <a:p>
                      <a:r>
                        <a:rPr lang="en-US" dirty="0" smtClean="0"/>
                        <a:t>3+1+1+1+1+2=9</a:t>
                      </a:r>
                      <a:endParaRPr lang="en-US" dirty="0"/>
                    </a:p>
                  </a:txBody>
                  <a:tcPr/>
                </a:tc>
                <a:tc>
                  <a:txBody>
                    <a:bodyPr/>
                    <a:lstStyle/>
                    <a:p>
                      <a:r>
                        <a:rPr lang="en-US" dirty="0" smtClean="0"/>
                        <a:t>2+1+1+1=5</a:t>
                      </a:r>
                      <a:endParaRPr lang="en-US" dirty="0"/>
                    </a:p>
                  </a:txBody>
                  <a:tcPr/>
                </a:tc>
                <a:tc>
                  <a:txBody>
                    <a:bodyPr/>
                    <a:lstStyle/>
                    <a:p>
                      <a:r>
                        <a:rPr lang="en-US" dirty="0" smtClean="0"/>
                        <a:t>1+1+1=3</a:t>
                      </a:r>
                      <a:endParaRPr lang="en-US" dirty="0"/>
                    </a:p>
                  </a:txBody>
                  <a:tcPr/>
                </a:tc>
              </a:tr>
              <a:tr h="370840">
                <a:tc>
                  <a:txBody>
                    <a:bodyPr/>
                    <a:lstStyle/>
                    <a:p>
                      <a:pPr algn="ctr"/>
                      <a:r>
                        <a:rPr lang="en-US" b="1" dirty="0" smtClean="0"/>
                        <a:t>International</a:t>
                      </a:r>
                      <a:r>
                        <a:rPr lang="en-US" b="1" baseline="0" dirty="0" smtClean="0"/>
                        <a:t> Conference Publications</a:t>
                      </a:r>
                      <a:endParaRPr lang="en-US" b="1" dirty="0"/>
                    </a:p>
                  </a:txBody>
                  <a:tcPr/>
                </a:tc>
                <a:tc>
                  <a:txBody>
                    <a:bodyPr/>
                    <a:lstStyle/>
                    <a:p>
                      <a:r>
                        <a:rPr lang="en-US" dirty="0" smtClean="0"/>
                        <a:t>4+3+1+2+2+2+1+1+1+1=18</a:t>
                      </a:r>
                      <a:endParaRPr lang="en-US" dirty="0"/>
                    </a:p>
                  </a:txBody>
                  <a:tcPr/>
                </a:tc>
                <a:tc>
                  <a:txBody>
                    <a:bodyPr/>
                    <a:lstStyle/>
                    <a:p>
                      <a:r>
                        <a:rPr lang="en-US" dirty="0" smtClean="0"/>
                        <a:t>1+2+5+1=9</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pPr algn="ctr"/>
                      <a:r>
                        <a:rPr lang="en-US" b="1" dirty="0" smtClean="0"/>
                        <a:t>National Conference Publications</a:t>
                      </a:r>
                      <a:endParaRPr lang="en-US" b="1"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pPr algn="ctr"/>
                      <a:r>
                        <a:rPr lang="en-US" b="1" dirty="0" smtClean="0"/>
                        <a:t>Total</a:t>
                      </a:r>
                      <a:endParaRPr lang="en-US" b="1" dirty="0"/>
                    </a:p>
                  </a:txBody>
                  <a:tcPr/>
                </a:tc>
                <a:tc>
                  <a:txBody>
                    <a:bodyPr/>
                    <a:lstStyle/>
                    <a:p>
                      <a:pPr algn="ctr"/>
                      <a:r>
                        <a:rPr lang="en-US" sz="2400" b="1" dirty="0" smtClean="0"/>
                        <a:t>33</a:t>
                      </a:r>
                      <a:endParaRPr lang="en-US" sz="2400" b="1" dirty="0"/>
                    </a:p>
                  </a:txBody>
                  <a:tcPr/>
                </a:tc>
                <a:tc>
                  <a:txBody>
                    <a:bodyPr/>
                    <a:lstStyle/>
                    <a:p>
                      <a:pPr algn="ctr"/>
                      <a:r>
                        <a:rPr lang="en-US" sz="2400" b="1" dirty="0" smtClean="0"/>
                        <a:t>51</a:t>
                      </a:r>
                      <a:endParaRPr lang="en-US" sz="2400" b="1" dirty="0"/>
                    </a:p>
                  </a:txBody>
                  <a:tcPr/>
                </a:tc>
                <a:tc>
                  <a:txBody>
                    <a:bodyPr/>
                    <a:lstStyle/>
                    <a:p>
                      <a:pPr algn="ctr"/>
                      <a:r>
                        <a:rPr lang="en-US" sz="2400" b="1" dirty="0" smtClean="0"/>
                        <a:t>28</a:t>
                      </a:r>
                      <a:endParaRPr lang="en-US" sz="2400" b="1" dirty="0"/>
                    </a:p>
                  </a:txBody>
                  <a:tcPr/>
                </a:tc>
                <a:tc>
                  <a:txBody>
                    <a:bodyPr/>
                    <a:lstStyle/>
                    <a:p>
                      <a:pPr algn="ctr"/>
                      <a:r>
                        <a:rPr lang="en-US" sz="2400" b="1" dirty="0" smtClean="0"/>
                        <a:t>25</a:t>
                      </a:r>
                      <a:endParaRPr lang="en-US" sz="2400" b="1" dirty="0"/>
                    </a:p>
                  </a:txBody>
                  <a:tcPr/>
                </a:tc>
              </a:tr>
            </a:tbl>
          </a:graphicData>
        </a:graphic>
      </p:graphicFrame>
    </p:spTree>
    <p:extLst>
      <p:ext uri="{BB962C8B-B14F-4D97-AF65-F5344CB8AC3E}">
        <p14:creationId xmlns:p14="http://schemas.microsoft.com/office/powerpoint/2010/main" xmlns="" val="3718617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Publication Details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084211781"/>
              </p:ext>
            </p:extLst>
          </p:nvPr>
        </p:nvGraphicFramePr>
        <p:xfrm>
          <a:off x="190785" y="1951346"/>
          <a:ext cx="5905215" cy="4012721"/>
        </p:xfrm>
        <a:graphic>
          <a:graphicData uri="http://schemas.openxmlformats.org/drawingml/2006/table">
            <a:tbl>
              <a:tblPr>
                <a:tableStyleId>{5C22544A-7EE6-4342-B048-85BDC9FD1C3A}</a:tableStyleId>
              </a:tblPr>
              <a:tblGrid>
                <a:gridCol w="557095"/>
                <a:gridCol w="1940729"/>
                <a:gridCol w="900752"/>
                <a:gridCol w="818866"/>
                <a:gridCol w="832513"/>
                <a:gridCol w="855260"/>
              </a:tblGrid>
              <a:tr h="459395">
                <a:tc>
                  <a:txBody>
                    <a:bodyPr/>
                    <a:lstStyle/>
                    <a:p>
                      <a:pPr algn="l" fontAlgn="b"/>
                      <a:r>
                        <a:rPr lang="en-US" sz="1400" u="none" strike="noStrike" dirty="0">
                          <a:solidFill>
                            <a:schemeClr val="bg1"/>
                          </a:solidFill>
                          <a:effectLst/>
                        </a:rPr>
                        <a:t>Sr. No.</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en-US" sz="1400" u="none" strike="noStrike" dirty="0">
                          <a:solidFill>
                            <a:schemeClr val="bg1"/>
                          </a:solidFill>
                          <a:effectLst/>
                        </a:rPr>
                        <a:t>Faculty Name</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en-US" sz="1400" u="none" strike="noStrike" dirty="0">
                          <a:solidFill>
                            <a:schemeClr val="bg1"/>
                          </a:solidFill>
                          <a:effectLst/>
                        </a:rPr>
                        <a:t>2014-2015</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en-US" sz="1400" u="none" strike="noStrike" dirty="0">
                          <a:solidFill>
                            <a:schemeClr val="bg1"/>
                          </a:solidFill>
                          <a:effectLst/>
                        </a:rPr>
                        <a:t>2013-2014</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en-US" sz="1400" u="none" strike="noStrike" dirty="0">
                          <a:solidFill>
                            <a:schemeClr val="bg1"/>
                          </a:solidFill>
                          <a:effectLst/>
                        </a:rPr>
                        <a:t>2012-2013</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en-US" sz="1400" u="none" strike="noStrike" dirty="0">
                          <a:solidFill>
                            <a:schemeClr val="bg1"/>
                          </a:solidFill>
                          <a:effectLst/>
                        </a:rPr>
                        <a:t>2011-2012</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r>
              <a:tr h="253809">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Dr. Kamal Shah</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b"/>
                </a:tc>
              </a:tr>
              <a:tr h="253809">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Dr. Vinayak Bharadi</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9525" marR="9525" marT="9525" marB="0" anchor="b"/>
                </a:tc>
              </a:tr>
              <a:tr h="253809">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 Rajesh Bansode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b"/>
                </a:tc>
              </a:tr>
              <a:tr h="253809">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 Vikas Kaul</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r>
              <a:tr h="253809">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 Zahir Aalam M.M.</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r>
              <a:tr h="253809">
                <a:tc>
                  <a:txBody>
                    <a:bodyPr/>
                    <a:lstStyle/>
                    <a:p>
                      <a:pPr algn="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 Bijith Marakarkandy</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b"/>
                </a:tc>
              </a:tr>
              <a:tr h="253809">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 Namdeo B. Badhe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r>
              <a:tr h="253809">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Mrs. Vandana Munde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r>
              <a:tr h="253809">
                <a:tc>
                  <a:txBody>
                    <a:bodyPr/>
                    <a:lstStyle/>
                    <a:p>
                      <a:pPr algn="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Mrs. Pranjali Kasture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r>
              <a:tr h="253809">
                <a:tc>
                  <a:txBody>
                    <a:bodyPr/>
                    <a:lstStyle/>
                    <a:p>
                      <a:pPr algn="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Ms. Sangeeta Vhatkar</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r>
              <a:tr h="253809">
                <a:tc>
                  <a:txBody>
                    <a:bodyPr/>
                    <a:lstStyle/>
                    <a:p>
                      <a:pPr algn="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 Anil K. Vasoya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r>
              <a:tr h="253809">
                <a:tc>
                  <a:txBody>
                    <a:bodyPr/>
                    <a:lstStyle/>
                    <a:p>
                      <a:pPr algn="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 Vijaykumar Yele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r>
              <a:tr h="253809">
                <a:tc>
                  <a:txBody>
                    <a:bodyPr/>
                    <a:lstStyle/>
                    <a:p>
                      <a:pPr algn="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 Bhushan Nemade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r>
              <a:tr h="253809">
                <a:tc>
                  <a:txBody>
                    <a:bodyPr/>
                    <a:lstStyle/>
                    <a:p>
                      <a:pPr algn="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Mr. Aaditya A. Desai</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4024749804"/>
              </p:ext>
            </p:extLst>
          </p:nvPr>
        </p:nvGraphicFramePr>
        <p:xfrm>
          <a:off x="6223380" y="1968436"/>
          <a:ext cx="5968620" cy="3818215"/>
        </p:xfrm>
        <a:graphic>
          <a:graphicData uri="http://schemas.openxmlformats.org/drawingml/2006/table">
            <a:tbl>
              <a:tblPr>
                <a:tableStyleId>{5C22544A-7EE6-4342-B048-85BDC9FD1C3A}</a:tableStyleId>
              </a:tblPr>
              <a:tblGrid>
                <a:gridCol w="614148"/>
                <a:gridCol w="1678675"/>
                <a:gridCol w="928048"/>
                <a:gridCol w="818865"/>
                <a:gridCol w="887105"/>
                <a:gridCol w="1041779"/>
              </a:tblGrid>
              <a:tr h="415402">
                <a:tc>
                  <a:txBody>
                    <a:bodyPr/>
                    <a:lstStyle/>
                    <a:p>
                      <a:pPr algn="l" fontAlgn="b"/>
                      <a:r>
                        <a:rPr lang="en-US" sz="1400" u="none" strike="noStrike" dirty="0">
                          <a:solidFill>
                            <a:schemeClr val="bg1"/>
                          </a:solidFill>
                          <a:effectLst/>
                        </a:rPr>
                        <a:t>Sr. No.</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en-US" sz="1400" u="none" strike="noStrike" dirty="0">
                          <a:solidFill>
                            <a:schemeClr val="bg1"/>
                          </a:solidFill>
                          <a:effectLst/>
                        </a:rPr>
                        <a:t>Faculty Name</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en-US" sz="1400" u="none" strike="noStrike" dirty="0">
                          <a:solidFill>
                            <a:schemeClr val="bg1"/>
                          </a:solidFill>
                          <a:effectLst/>
                        </a:rPr>
                        <a:t>2014-2015</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en-US" sz="1400" u="none" strike="noStrike" dirty="0">
                          <a:solidFill>
                            <a:schemeClr val="bg1"/>
                          </a:solidFill>
                          <a:effectLst/>
                        </a:rPr>
                        <a:t>2013-2014</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en-US" sz="1400" u="none" strike="noStrike" dirty="0">
                          <a:solidFill>
                            <a:schemeClr val="bg1"/>
                          </a:solidFill>
                          <a:effectLst/>
                        </a:rPr>
                        <a:t>2012-2013</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en-US" sz="1400" u="none" strike="noStrike" dirty="0">
                          <a:solidFill>
                            <a:schemeClr val="bg1"/>
                          </a:solidFill>
                          <a:effectLst/>
                        </a:rPr>
                        <a:t>2011-2012</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r>
              <a:tr h="190500">
                <a:tc>
                  <a:txBody>
                    <a:bodyPr/>
                    <a:lstStyle/>
                    <a:p>
                      <a:pPr algn="r" fontAlgn="b"/>
                      <a:r>
                        <a:rPr lang="en-US" sz="1400" u="none" strike="noStrike" dirty="0">
                          <a:effectLst/>
                        </a:rPr>
                        <a:t>15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Mrs. Hetal Amrutia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Mrs. Purvi Sankhe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Ms. Neha Kapadia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Ms. Sinora Ghosalkar</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 Rahul Neve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 Sunil Yadav</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Mrs. Mary Margarat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Mr. </a:t>
                      </a:r>
                      <a:r>
                        <a:rPr lang="en-US" sz="1400" u="none" strike="noStrike" dirty="0" err="1">
                          <a:effectLst/>
                        </a:rPr>
                        <a:t>Neeraj</a:t>
                      </a:r>
                      <a:r>
                        <a:rPr lang="en-US" sz="1400" u="none" strike="noStrike" dirty="0">
                          <a:effectLst/>
                        </a:rPr>
                        <a:t> </a:t>
                      </a:r>
                      <a:r>
                        <a:rPr lang="en-US" sz="1400" u="none" strike="noStrike" dirty="0" err="1" smtClean="0">
                          <a:effectLst/>
                        </a:rPr>
                        <a:t>Maurya</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 Rahul Mishra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 Shridhar Kamble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Ms. Smita Chaturvedi</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Ms. Pamli Basak</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400" u="none" strike="noStrike">
                          <a:effectLst/>
                        </a:rPr>
                        <a:t>27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  Kaustubh Joshi</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tr>
              <a:tr h="282423">
                <a:tc>
                  <a:txBody>
                    <a:bodyPr/>
                    <a:lstStyle/>
                    <a:p>
                      <a:pPr algn="r" fontAlgn="b"/>
                      <a:r>
                        <a:rPr lang="en-US" sz="1400" u="none" strike="noStrike">
                          <a:effectLst/>
                        </a:rPr>
                        <a:t>28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Mr. Godson Di’silva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b"/>
                </a:tc>
              </a:tr>
              <a:tr h="204717">
                <a:tc>
                  <a:txBody>
                    <a:bodyPr/>
                    <a:lstStyle/>
                    <a:p>
                      <a:pPr algn="l" fontAlgn="b"/>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en-US" sz="1400" u="none" strike="noStrike" dirty="0">
                          <a:solidFill>
                            <a:schemeClr val="bg1"/>
                          </a:solidFill>
                          <a:effectLst/>
                        </a:rPr>
                        <a:t>Total</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r" fontAlgn="b"/>
                      <a:r>
                        <a:rPr lang="en-US" sz="1400" u="none" strike="noStrike" dirty="0">
                          <a:solidFill>
                            <a:schemeClr val="bg1"/>
                          </a:solidFill>
                          <a:effectLst/>
                        </a:rPr>
                        <a:t>65</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r" fontAlgn="b"/>
                      <a:r>
                        <a:rPr lang="en-US" sz="1400" u="none" strike="noStrike" dirty="0">
                          <a:solidFill>
                            <a:schemeClr val="bg1"/>
                          </a:solidFill>
                          <a:effectLst/>
                        </a:rPr>
                        <a:t>135</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r" fontAlgn="b"/>
                      <a:r>
                        <a:rPr lang="en-US" sz="1400" u="none" strike="noStrike" dirty="0">
                          <a:solidFill>
                            <a:schemeClr val="bg1"/>
                          </a:solidFill>
                          <a:effectLst/>
                        </a:rPr>
                        <a:t>69</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r" fontAlgn="b"/>
                      <a:r>
                        <a:rPr lang="en-US" sz="1400" u="none" strike="noStrike" dirty="0">
                          <a:solidFill>
                            <a:schemeClr val="bg1"/>
                          </a:solidFill>
                          <a:effectLst/>
                        </a:rPr>
                        <a:t>58</a:t>
                      </a:r>
                      <a:endParaRPr lang="en-US" sz="1400" b="0"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r>
            </a:tbl>
          </a:graphicData>
        </a:graphic>
      </p:graphicFrame>
      <p:sp>
        <p:nvSpPr>
          <p:cNvPr id="6" name="Rectangle 5"/>
          <p:cNvSpPr/>
          <p:nvPr/>
        </p:nvSpPr>
        <p:spPr>
          <a:xfrm>
            <a:off x="1086893" y="6220062"/>
            <a:ext cx="5451942" cy="369332"/>
          </a:xfrm>
          <a:prstGeom prst="rect">
            <a:avLst/>
          </a:prstGeom>
        </p:spPr>
        <p:txBody>
          <a:bodyPr wrap="none">
            <a:spAutoFit/>
          </a:bodyPr>
          <a:lstStyle/>
          <a:p>
            <a:r>
              <a:rPr lang="en-US" dirty="0" smtClean="0">
                <a:solidFill>
                  <a:srgbClr val="000000"/>
                </a:solidFill>
                <a:latin typeface="Times New Roman" panose="02020603050405020304" pitchFamily="18" charset="0"/>
              </a:rPr>
              <a:t>Summary of : Workshop,</a:t>
            </a:r>
            <a:r>
              <a:rPr lang="en-US" dirty="0" smtClean="0"/>
              <a:t> </a:t>
            </a:r>
            <a:r>
              <a:rPr lang="en-US" dirty="0" smtClean="0">
                <a:solidFill>
                  <a:srgbClr val="000000"/>
                </a:solidFill>
                <a:latin typeface="Times New Roman" panose="02020603050405020304" pitchFamily="18" charset="0"/>
              </a:rPr>
              <a:t>Seminars,</a:t>
            </a:r>
            <a:r>
              <a:rPr lang="en-US" dirty="0" smtClean="0"/>
              <a:t> </a:t>
            </a:r>
            <a:r>
              <a:rPr lang="en-US" dirty="0" smtClean="0">
                <a:solidFill>
                  <a:srgbClr val="000000"/>
                </a:solidFill>
                <a:latin typeface="Times New Roman" panose="02020603050405020304" pitchFamily="18" charset="0"/>
              </a:rPr>
              <a:t>Publications,</a:t>
            </a:r>
            <a:r>
              <a:rPr lang="en-US" dirty="0" smtClean="0"/>
              <a:t> </a:t>
            </a:r>
            <a:r>
              <a:rPr lang="en-US" dirty="0">
                <a:solidFill>
                  <a:srgbClr val="000000"/>
                </a:solidFill>
                <a:latin typeface="Times New Roman" panose="02020603050405020304" pitchFamily="18" charset="0"/>
              </a:rPr>
              <a:t>Others</a:t>
            </a:r>
            <a:r>
              <a:rPr lang="en-US" dirty="0"/>
              <a:t> </a:t>
            </a:r>
          </a:p>
        </p:txBody>
      </p:sp>
    </p:spTree>
    <p:extLst>
      <p:ext uri="{BB962C8B-B14F-4D97-AF65-F5344CB8AC3E}">
        <p14:creationId xmlns:p14="http://schemas.microsoft.com/office/powerpoint/2010/main" xmlns="" val="734944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2. Student </a:t>
            </a:r>
            <a:r>
              <a:rPr lang="en-US" dirty="0"/>
              <a:t>Details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914754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057400" y="152400"/>
            <a:ext cx="8229600" cy="792163"/>
          </a:xfrm>
        </p:spPr>
        <p:txBody>
          <a:bodyPr/>
          <a:lstStyle/>
          <a:p>
            <a:r>
              <a:rPr lang="en-US" altLang="en-US" smtClean="0"/>
              <a:t>Admission Intake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06682606"/>
              </p:ext>
            </p:extLst>
          </p:nvPr>
        </p:nvGraphicFramePr>
        <p:xfrm>
          <a:off x="2254156" y="1874292"/>
          <a:ext cx="8229600" cy="4114800"/>
        </p:xfrm>
        <a:graphic>
          <a:graphicData uri="http://schemas.openxmlformats.org/drawingml/2006/table">
            <a:tbl>
              <a:tblPr firstRow="1" bandRow="1">
                <a:tableStyleId>{5C22544A-7EE6-4342-B048-85BDC9FD1C3A}</a:tableStyleId>
              </a:tblPr>
              <a:tblGrid>
                <a:gridCol w="4343400"/>
                <a:gridCol w="914400"/>
                <a:gridCol w="1066800"/>
                <a:gridCol w="990600"/>
                <a:gridCol w="914400"/>
              </a:tblGrid>
              <a:tr h="671992">
                <a:tc>
                  <a:txBody>
                    <a:bodyPr/>
                    <a:lstStyle/>
                    <a:p>
                      <a:r>
                        <a:rPr lang="en-US" sz="1800" b="1" kern="1200" baseline="0" dirty="0" smtClean="0">
                          <a:solidFill>
                            <a:schemeClr val="lt1"/>
                          </a:solidFill>
                          <a:latin typeface="+mn-lt"/>
                          <a:ea typeface="+mn-ea"/>
                          <a:cs typeface="+mn-cs"/>
                        </a:rPr>
                        <a:t>Item</a:t>
                      </a:r>
                      <a:endParaRPr lang="en-US" dirty="0"/>
                    </a:p>
                  </a:txBody>
                  <a:tcPr/>
                </a:tc>
                <a:tc>
                  <a:txBody>
                    <a:bodyPr/>
                    <a:lstStyle/>
                    <a:p>
                      <a:pPr marL="0" marR="0" algn="ctr">
                        <a:lnSpc>
                          <a:spcPct val="115000"/>
                        </a:lnSpc>
                        <a:spcBef>
                          <a:spcPts val="0"/>
                        </a:spcBef>
                        <a:spcAft>
                          <a:spcPts val="0"/>
                        </a:spcAft>
                      </a:pPr>
                      <a:r>
                        <a:rPr lang="en-GB" sz="1000" b="1" dirty="0">
                          <a:latin typeface="Calibri"/>
                          <a:ea typeface="Calibri"/>
                          <a:cs typeface="Times New Roman"/>
                        </a:rPr>
                        <a:t>CAY</a:t>
                      </a:r>
                      <a:endParaRPr lang="en-US" sz="1200" dirty="0">
                        <a:latin typeface="Calibri"/>
                        <a:ea typeface="Calibri"/>
                        <a:cs typeface="Times New Roman"/>
                      </a:endParaRPr>
                    </a:p>
                    <a:p>
                      <a:pPr marL="0" marR="0" algn="ctr">
                        <a:lnSpc>
                          <a:spcPct val="115000"/>
                        </a:lnSpc>
                        <a:spcBef>
                          <a:spcPts val="0"/>
                        </a:spcBef>
                        <a:spcAft>
                          <a:spcPts val="0"/>
                        </a:spcAft>
                      </a:pPr>
                      <a:r>
                        <a:rPr lang="en-GB" sz="1000" b="1" dirty="0">
                          <a:latin typeface="Calibri"/>
                          <a:ea typeface="Calibri"/>
                          <a:cs typeface="Times New Roman"/>
                        </a:rPr>
                        <a:t>2014-15</a:t>
                      </a:r>
                      <a:endParaRPr lang="en-US" sz="12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GB" sz="1000" b="1" dirty="0">
                          <a:latin typeface="Calibri"/>
                          <a:ea typeface="Calibri"/>
                          <a:cs typeface="Times New Roman"/>
                        </a:rPr>
                        <a:t>CAY</a:t>
                      </a:r>
                      <a:r>
                        <a:rPr lang="en-GB" sz="1000" b="1" i="1" dirty="0">
                          <a:latin typeface="Calibri"/>
                          <a:ea typeface="Calibri"/>
                          <a:cs typeface="Times New Roman"/>
                        </a:rPr>
                        <a:t>m</a:t>
                      </a:r>
                      <a:r>
                        <a:rPr lang="en-GB" sz="1000" b="1" dirty="0">
                          <a:latin typeface="Calibri"/>
                          <a:ea typeface="Calibri"/>
                          <a:cs typeface="Times New Roman"/>
                        </a:rPr>
                        <a:t>1</a:t>
                      </a:r>
                      <a:endParaRPr lang="en-US" sz="1200" dirty="0">
                        <a:latin typeface="Calibri"/>
                        <a:ea typeface="Calibri"/>
                        <a:cs typeface="Times New Roman"/>
                      </a:endParaRPr>
                    </a:p>
                    <a:p>
                      <a:pPr marL="0" marR="0" algn="ctr">
                        <a:lnSpc>
                          <a:spcPct val="115000"/>
                        </a:lnSpc>
                        <a:spcBef>
                          <a:spcPts val="0"/>
                        </a:spcBef>
                        <a:spcAft>
                          <a:spcPts val="0"/>
                        </a:spcAft>
                      </a:pPr>
                      <a:r>
                        <a:rPr lang="en-GB" sz="1000" b="1" dirty="0">
                          <a:latin typeface="Calibri"/>
                          <a:ea typeface="Calibri"/>
                          <a:cs typeface="Times New Roman"/>
                        </a:rPr>
                        <a:t>2013-14</a:t>
                      </a:r>
                      <a:endParaRPr lang="en-US" sz="12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GB" sz="1000" b="1" dirty="0">
                          <a:latin typeface="Calibri"/>
                          <a:ea typeface="Calibri"/>
                          <a:cs typeface="Times New Roman"/>
                        </a:rPr>
                        <a:t>CAY</a:t>
                      </a:r>
                      <a:r>
                        <a:rPr lang="en-GB" sz="1000" b="1" i="1" dirty="0">
                          <a:latin typeface="Calibri"/>
                          <a:ea typeface="Calibri"/>
                          <a:cs typeface="Times New Roman"/>
                        </a:rPr>
                        <a:t>m</a:t>
                      </a:r>
                      <a:r>
                        <a:rPr lang="en-GB" sz="1000" b="1" dirty="0">
                          <a:latin typeface="Calibri"/>
                          <a:ea typeface="Calibri"/>
                          <a:cs typeface="Times New Roman"/>
                        </a:rPr>
                        <a:t>1</a:t>
                      </a:r>
                      <a:endParaRPr lang="en-US" sz="1200" dirty="0">
                        <a:latin typeface="Calibri"/>
                        <a:ea typeface="Calibri"/>
                        <a:cs typeface="Times New Roman"/>
                      </a:endParaRPr>
                    </a:p>
                    <a:p>
                      <a:pPr marL="0" marR="0" algn="ctr">
                        <a:lnSpc>
                          <a:spcPct val="115000"/>
                        </a:lnSpc>
                        <a:spcBef>
                          <a:spcPts val="0"/>
                        </a:spcBef>
                        <a:spcAft>
                          <a:spcPts val="0"/>
                        </a:spcAft>
                      </a:pPr>
                      <a:r>
                        <a:rPr lang="en-GB" sz="1000" b="1" dirty="0">
                          <a:latin typeface="Calibri"/>
                          <a:ea typeface="Calibri"/>
                          <a:cs typeface="Times New Roman"/>
                        </a:rPr>
                        <a:t>2012-13</a:t>
                      </a:r>
                      <a:endParaRPr lang="en-US" sz="12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GB" sz="1000" b="1" dirty="0">
                          <a:latin typeface="Calibri"/>
                          <a:ea typeface="Calibri"/>
                          <a:cs typeface="Times New Roman"/>
                        </a:rPr>
                        <a:t>CAY</a:t>
                      </a:r>
                      <a:r>
                        <a:rPr lang="en-GB" sz="1000" b="1" i="1" dirty="0">
                          <a:latin typeface="Calibri"/>
                          <a:ea typeface="Calibri"/>
                          <a:cs typeface="Times New Roman"/>
                        </a:rPr>
                        <a:t>m</a:t>
                      </a:r>
                      <a:r>
                        <a:rPr lang="en-GB" sz="1000" b="1" dirty="0">
                          <a:latin typeface="Calibri"/>
                          <a:ea typeface="Calibri"/>
                          <a:cs typeface="Times New Roman"/>
                        </a:rPr>
                        <a:t>1</a:t>
                      </a:r>
                      <a:endParaRPr lang="en-US" sz="1200" dirty="0">
                        <a:latin typeface="Calibri"/>
                        <a:ea typeface="Calibri"/>
                        <a:cs typeface="Times New Roman"/>
                      </a:endParaRPr>
                    </a:p>
                    <a:p>
                      <a:pPr marL="0" marR="0" algn="ctr">
                        <a:lnSpc>
                          <a:spcPct val="115000"/>
                        </a:lnSpc>
                        <a:spcBef>
                          <a:spcPts val="0"/>
                        </a:spcBef>
                        <a:spcAft>
                          <a:spcPts val="0"/>
                        </a:spcAft>
                      </a:pPr>
                      <a:r>
                        <a:rPr lang="en-GB" sz="1000" b="1" dirty="0">
                          <a:latin typeface="Calibri"/>
                          <a:ea typeface="Calibri"/>
                          <a:cs typeface="Times New Roman"/>
                        </a:rPr>
                        <a:t>2011-12</a:t>
                      </a:r>
                      <a:endParaRPr lang="en-US" sz="1200" dirty="0">
                        <a:latin typeface="Calibri"/>
                        <a:ea typeface="Calibri"/>
                        <a:cs typeface="Times New Roman"/>
                      </a:endParaRPr>
                    </a:p>
                  </a:txBody>
                  <a:tcPr marL="68580" marR="68580" marT="0" marB="0" anchor="ctr"/>
                </a:tc>
              </a:tr>
              <a:tr h="671992">
                <a:tc>
                  <a:txBody>
                    <a:bodyPr/>
                    <a:lstStyle/>
                    <a:p>
                      <a:r>
                        <a:rPr lang="en-US" sz="1600" kern="1200" baseline="0" dirty="0" smtClean="0">
                          <a:solidFill>
                            <a:schemeClr val="dk1"/>
                          </a:solidFill>
                          <a:latin typeface="+mn-lt"/>
                          <a:ea typeface="+mn-ea"/>
                          <a:cs typeface="+mn-cs"/>
                        </a:rPr>
                        <a:t>Sanctioned intake strength in the institute (N)</a:t>
                      </a:r>
                      <a:endParaRPr lang="en-US" sz="1600" dirty="0"/>
                    </a:p>
                  </a:txBody>
                  <a:tcPr/>
                </a:tc>
                <a:tc>
                  <a:txBody>
                    <a:bodyPr/>
                    <a:lstStyle/>
                    <a:p>
                      <a:pPr algn="ctr"/>
                      <a:r>
                        <a:rPr lang="en-US" dirty="0" smtClean="0"/>
                        <a:t>120</a:t>
                      </a:r>
                      <a:endParaRPr lang="en-US" dirty="0"/>
                    </a:p>
                  </a:txBody>
                  <a:tcPr/>
                </a:tc>
                <a:tc>
                  <a:txBody>
                    <a:bodyPr/>
                    <a:lstStyle/>
                    <a:p>
                      <a:pPr algn="ctr"/>
                      <a:r>
                        <a:rPr lang="en-US" dirty="0" smtClean="0"/>
                        <a:t>120</a:t>
                      </a:r>
                      <a:endParaRPr lang="en-US" dirty="0"/>
                    </a:p>
                  </a:txBody>
                  <a:tcPr/>
                </a:tc>
                <a:tc>
                  <a:txBody>
                    <a:bodyPr/>
                    <a:lstStyle/>
                    <a:p>
                      <a:pPr algn="ctr"/>
                      <a:r>
                        <a:rPr lang="en-US" dirty="0" smtClean="0"/>
                        <a:t>120</a:t>
                      </a:r>
                      <a:endParaRPr lang="en-US" dirty="0"/>
                    </a:p>
                  </a:txBody>
                  <a:tcPr/>
                </a:tc>
                <a:tc>
                  <a:txBody>
                    <a:bodyPr/>
                    <a:lstStyle/>
                    <a:p>
                      <a:pPr algn="ctr"/>
                      <a:r>
                        <a:rPr lang="en-US" dirty="0" smtClean="0"/>
                        <a:t>120</a:t>
                      </a:r>
                      <a:endParaRPr lang="en-US" dirty="0"/>
                    </a:p>
                  </a:txBody>
                  <a:tcPr/>
                </a:tc>
              </a:tr>
              <a:tr h="671992">
                <a:tc>
                  <a:txBody>
                    <a:bodyPr/>
                    <a:lstStyle/>
                    <a:p>
                      <a:r>
                        <a:rPr lang="en-US" sz="1600" kern="1200" baseline="0" dirty="0" smtClean="0">
                          <a:solidFill>
                            <a:schemeClr val="dk1"/>
                          </a:solidFill>
                          <a:latin typeface="+mn-lt"/>
                          <a:ea typeface="+mn-ea"/>
                          <a:cs typeface="+mn-cs"/>
                        </a:rPr>
                        <a:t>Number of students admitted on merit basis (N1</a:t>
                      </a:r>
                      <a:endParaRPr lang="en-US" sz="1600" dirty="0"/>
                    </a:p>
                  </a:txBody>
                  <a:tcPr/>
                </a:tc>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42</a:t>
                      </a:r>
                      <a:endParaRPr lang="en-US" sz="18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42</a:t>
                      </a:r>
                      <a:endParaRPr lang="en-US" sz="18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42</a:t>
                      </a:r>
                      <a:endParaRPr lang="en-US" sz="18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37</a:t>
                      </a:r>
                      <a:endParaRPr lang="en-US" sz="1800" kern="1200" dirty="0">
                        <a:solidFill>
                          <a:schemeClr val="dk1"/>
                        </a:solidFill>
                        <a:latin typeface="+mn-lt"/>
                        <a:ea typeface="+mn-ea"/>
                        <a:cs typeface="+mn-cs"/>
                      </a:endParaRPr>
                    </a:p>
                  </a:txBody>
                  <a:tcPr marL="68580" marR="68580" marT="0" marB="0" anchor="ctr"/>
                </a:tc>
              </a:tr>
              <a:tr h="1049412">
                <a:tc>
                  <a:txBody>
                    <a:bodyPr/>
                    <a:lstStyle/>
                    <a:p>
                      <a:r>
                        <a:rPr lang="en-US" sz="1600" kern="1200" baseline="0" dirty="0" smtClean="0">
                          <a:solidFill>
                            <a:schemeClr val="dk1"/>
                          </a:solidFill>
                          <a:latin typeface="+mn-lt"/>
                          <a:ea typeface="+mn-ea"/>
                          <a:cs typeface="+mn-cs"/>
                        </a:rPr>
                        <a:t>Number of students admitted on management quota/otherwise (N2)</a:t>
                      </a:r>
                      <a:endParaRPr lang="en-US" sz="1600" dirty="0"/>
                    </a:p>
                  </a:txBody>
                  <a:tcPr/>
                </a:tc>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85</a:t>
                      </a:r>
                      <a:endParaRPr lang="en-US" sz="18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85</a:t>
                      </a:r>
                      <a:endParaRPr lang="en-US" sz="18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85</a:t>
                      </a:r>
                      <a:endParaRPr lang="en-US" sz="18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85</a:t>
                      </a:r>
                      <a:endParaRPr lang="en-US" sz="1800" kern="1200" dirty="0">
                        <a:solidFill>
                          <a:schemeClr val="dk1"/>
                        </a:solidFill>
                        <a:latin typeface="+mn-lt"/>
                        <a:ea typeface="+mn-ea"/>
                        <a:cs typeface="+mn-cs"/>
                      </a:endParaRPr>
                    </a:p>
                  </a:txBody>
                  <a:tcPr marL="68580" marR="68580" marT="0" marB="0" anchor="ctr"/>
                </a:tc>
              </a:tr>
              <a:tr h="1049412">
                <a:tc>
                  <a:txBody>
                    <a:bodyPr/>
                    <a:lstStyle/>
                    <a:p>
                      <a:r>
                        <a:rPr lang="en-US" sz="1600" kern="1200" baseline="0" dirty="0" smtClean="0">
                          <a:solidFill>
                            <a:schemeClr val="dk1"/>
                          </a:solidFill>
                          <a:latin typeface="+mn-lt"/>
                          <a:ea typeface="+mn-ea"/>
                          <a:cs typeface="+mn-cs"/>
                        </a:rPr>
                        <a:t>Total number of admitted students in the institute (N1 + N2))</a:t>
                      </a:r>
                      <a:endParaRPr lang="en-US" sz="1600" dirty="0"/>
                    </a:p>
                  </a:txBody>
                  <a:tcPr/>
                </a:tc>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127</a:t>
                      </a:r>
                      <a:endParaRPr lang="en-US" sz="18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127</a:t>
                      </a:r>
                      <a:endParaRPr lang="en-US" sz="18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127</a:t>
                      </a:r>
                      <a:endParaRPr lang="en-US" sz="18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122</a:t>
                      </a:r>
                      <a:endParaRPr lang="en-US" sz="1800" kern="1200" dirty="0">
                        <a:solidFill>
                          <a:schemeClr val="dk1"/>
                        </a:solidFill>
                        <a:latin typeface="+mn-lt"/>
                        <a:ea typeface="+mn-ea"/>
                        <a:cs typeface="+mn-cs"/>
                      </a:endParaRPr>
                    </a:p>
                  </a:txBody>
                  <a:tcPr marL="68580" marR="68580" marT="0" marB="0" anchor="ctr"/>
                </a:tc>
              </a:tr>
            </a:tbl>
          </a:graphicData>
        </a:graphic>
      </p:graphicFrame>
    </p:spTree>
    <p:extLst>
      <p:ext uri="{BB962C8B-B14F-4D97-AF65-F5344CB8AC3E}">
        <p14:creationId xmlns:p14="http://schemas.microsoft.com/office/powerpoint/2010/main" xmlns="" val="838681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Contents</a:t>
            </a:r>
            <a:endParaRPr lang="en-US" b="1"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Department Profile</a:t>
            </a:r>
          </a:p>
          <a:p>
            <a:pPr marL="514350" indent="-514350">
              <a:buFont typeface="+mj-lt"/>
              <a:buAutoNum type="arabicPeriod"/>
            </a:pPr>
            <a:r>
              <a:rPr lang="en-US" dirty="0" smtClean="0"/>
              <a:t>Students Details</a:t>
            </a:r>
          </a:p>
          <a:p>
            <a:pPr marL="514350" indent="-514350">
              <a:buFont typeface="+mj-lt"/>
              <a:buAutoNum type="arabicPeriod"/>
            </a:pPr>
            <a:r>
              <a:rPr lang="en-US" dirty="0"/>
              <a:t>MVS, PEO &amp; PO and their </a:t>
            </a:r>
            <a:r>
              <a:rPr lang="en-US" dirty="0" smtClean="0"/>
              <a:t>Attainment</a:t>
            </a:r>
          </a:p>
          <a:p>
            <a:pPr marL="514350" indent="-514350">
              <a:buFont typeface="+mj-lt"/>
              <a:buAutoNum type="arabicPeriod"/>
            </a:pPr>
            <a:r>
              <a:rPr lang="en-US" dirty="0" smtClean="0"/>
              <a:t>Infrastructure</a:t>
            </a:r>
          </a:p>
          <a:p>
            <a:pPr marL="514350" indent="-514350">
              <a:buFont typeface="+mj-lt"/>
              <a:buAutoNum type="arabicPeriod"/>
            </a:pPr>
            <a:r>
              <a:rPr lang="en-US" dirty="0"/>
              <a:t>Teaching Learning </a:t>
            </a:r>
            <a:r>
              <a:rPr lang="en-US" dirty="0" smtClean="0"/>
              <a:t>Process</a:t>
            </a:r>
          </a:p>
          <a:p>
            <a:pPr marL="514350" indent="-514350">
              <a:buFont typeface="+mj-lt"/>
              <a:buAutoNum type="arabicPeriod"/>
            </a:pPr>
            <a:r>
              <a:rPr lang="en-US" dirty="0"/>
              <a:t>Processes &amp; </a:t>
            </a:r>
            <a:r>
              <a:rPr lang="en-US" dirty="0" smtClean="0"/>
              <a:t>Activities</a:t>
            </a:r>
          </a:p>
          <a:p>
            <a:pPr marL="514350" indent="-514350">
              <a:buFont typeface="+mj-lt"/>
              <a:buAutoNum type="arabicPeriod"/>
            </a:pPr>
            <a:r>
              <a:rPr lang="en-US" dirty="0" smtClean="0"/>
              <a:t>Results</a:t>
            </a:r>
          </a:p>
          <a:p>
            <a:pPr marL="514350" indent="-514350">
              <a:buFont typeface="+mj-lt"/>
              <a:buAutoNum type="arabicPeriod"/>
            </a:pPr>
            <a:r>
              <a:rPr lang="en-US" dirty="0"/>
              <a:t>Placement and Higher </a:t>
            </a:r>
            <a:r>
              <a:rPr lang="en-US" dirty="0" smtClean="0"/>
              <a:t>Studies</a:t>
            </a:r>
          </a:p>
          <a:p>
            <a:pPr marL="514350" indent="-514350">
              <a:buFont typeface="+mj-lt"/>
              <a:buAutoNum type="arabicPeriod"/>
            </a:pPr>
            <a:r>
              <a:rPr lang="en-US" dirty="0" smtClean="0"/>
              <a:t>Activities </a:t>
            </a:r>
            <a:r>
              <a:rPr lang="en-US" dirty="0"/>
              <a:t>and Overall Improvements</a:t>
            </a:r>
          </a:p>
        </p:txBody>
      </p:sp>
    </p:spTree>
    <p:extLst>
      <p:ext uri="{BB962C8B-B14F-4D97-AF65-F5344CB8AC3E}">
        <p14:creationId xmlns:p14="http://schemas.microsoft.com/office/powerpoint/2010/main" xmlns="" val="2423115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Admission Details</a:t>
            </a:r>
            <a:endParaRPr lang="en-US" dirty="0"/>
          </a:p>
        </p:txBody>
      </p:sp>
      <p:graphicFrame>
        <p:nvGraphicFramePr>
          <p:cNvPr id="6" name="Table 5"/>
          <p:cNvGraphicFramePr>
            <a:graphicFrameLocks noGrp="1"/>
          </p:cNvGraphicFramePr>
          <p:nvPr>
            <p:extLst/>
          </p:nvPr>
        </p:nvGraphicFramePr>
        <p:xfrm>
          <a:off x="703881" y="1885560"/>
          <a:ext cx="10997483" cy="4046789"/>
        </p:xfrm>
        <a:graphic>
          <a:graphicData uri="http://schemas.openxmlformats.org/drawingml/2006/table">
            <a:tbl>
              <a:tblPr firstRow="1" firstCol="1" bandRow="1">
                <a:tableStyleId>{5C22544A-7EE6-4342-B048-85BDC9FD1C3A}</a:tableStyleId>
              </a:tblPr>
              <a:tblGrid>
                <a:gridCol w="3636107"/>
                <a:gridCol w="896183"/>
                <a:gridCol w="1030310"/>
                <a:gridCol w="937634"/>
                <a:gridCol w="956545"/>
                <a:gridCol w="900536"/>
                <a:gridCol w="937244"/>
                <a:gridCol w="764385"/>
                <a:gridCol w="938539"/>
              </a:tblGrid>
              <a:tr h="359847">
                <a:tc>
                  <a:txBody>
                    <a:bodyPr/>
                    <a:lstStyle/>
                    <a:p>
                      <a:pPr marL="0" marR="0" algn="ctr">
                        <a:lnSpc>
                          <a:spcPct val="115000"/>
                        </a:lnSpc>
                        <a:spcBef>
                          <a:spcPts val="0"/>
                        </a:spcBef>
                        <a:spcAft>
                          <a:spcPts val="0"/>
                        </a:spcAft>
                      </a:pPr>
                      <a:r>
                        <a:rPr lang="en-US" sz="1600" dirty="0">
                          <a:effectLst/>
                        </a:rPr>
                        <a:t> </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400" dirty="0" smtClean="0">
                          <a:effectLst/>
                          <a:latin typeface="Times New Roman" panose="02020603050405020304" pitchFamily="18" charset="0"/>
                          <a:ea typeface="Times New Roman" panose="02020603050405020304" pitchFamily="18" charset="0"/>
                        </a:rPr>
                        <a:t>2014-2015</a:t>
                      </a:r>
                      <a:endParaRPr lang="en-US" sz="14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dirty="0">
                          <a:effectLst/>
                        </a:rPr>
                        <a:t>2013-14</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2012-13</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2011-12</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2010-11</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2009-10</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2008-09</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2007-08</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r>
              <a:tr h="487358">
                <a:tc>
                  <a:txBody>
                    <a:bodyPr/>
                    <a:lstStyle/>
                    <a:p>
                      <a:pPr marL="0" marR="0">
                        <a:lnSpc>
                          <a:spcPct val="115000"/>
                        </a:lnSpc>
                        <a:spcBef>
                          <a:spcPts val="0"/>
                        </a:spcBef>
                        <a:spcAft>
                          <a:spcPts val="0"/>
                        </a:spcAft>
                      </a:pPr>
                      <a:r>
                        <a:rPr lang="en-US" sz="1600">
                          <a:effectLst/>
                        </a:rPr>
                        <a:t>Sanctioned intake strength of the programme (N)</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400" dirty="0" smtClean="0">
                          <a:effectLst/>
                          <a:latin typeface="Times New Roman" panose="02020603050405020304" pitchFamily="18" charset="0"/>
                          <a:ea typeface="Times New Roman" panose="02020603050405020304" pitchFamily="18" charset="0"/>
                        </a:rPr>
                        <a:t>120</a:t>
                      </a:r>
                      <a:endParaRPr lang="en-US" sz="14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a:effectLst/>
                        </a:rPr>
                        <a:t>120</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a:effectLst/>
                        </a:rPr>
                        <a:t>120</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a:effectLst/>
                        </a:rPr>
                        <a:t>120</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a:effectLst/>
                        </a:rPr>
                        <a:t>120</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dirty="0">
                          <a:effectLst/>
                        </a:rPr>
                        <a:t>120</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120</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120</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r>
              <a:tr h="935478">
                <a:tc>
                  <a:txBody>
                    <a:bodyPr/>
                    <a:lstStyle/>
                    <a:p>
                      <a:pPr marL="0" marR="0">
                        <a:lnSpc>
                          <a:spcPct val="115000"/>
                        </a:lnSpc>
                        <a:spcBef>
                          <a:spcPts val="0"/>
                        </a:spcBef>
                        <a:spcAft>
                          <a:spcPts val="0"/>
                        </a:spcAft>
                      </a:pPr>
                      <a:r>
                        <a:rPr lang="en-US" sz="1600" dirty="0">
                          <a:effectLst/>
                        </a:rPr>
                        <a:t>Total number of students admitted in first year</a:t>
                      </a:r>
                      <a:endParaRPr lang="en-US" sz="1100" dirty="0">
                        <a:effectLst/>
                      </a:endParaRPr>
                    </a:p>
                    <a:p>
                      <a:pPr marL="0" marR="0">
                        <a:lnSpc>
                          <a:spcPct val="115000"/>
                        </a:lnSpc>
                        <a:spcBef>
                          <a:spcPts val="0"/>
                        </a:spcBef>
                        <a:spcAft>
                          <a:spcPts val="0"/>
                        </a:spcAft>
                      </a:pPr>
                      <a:r>
                        <a:rPr lang="en-US" sz="1600" dirty="0">
                          <a:effectLst/>
                        </a:rPr>
                        <a:t>minus number of students  migrated to other </a:t>
                      </a:r>
                      <a:r>
                        <a:rPr lang="en-US" sz="1600" dirty="0" smtClean="0">
                          <a:effectLst/>
                        </a:rPr>
                        <a:t>programme </a:t>
                      </a:r>
                      <a:r>
                        <a:rPr lang="en-US" sz="1600" dirty="0">
                          <a:effectLst/>
                        </a:rPr>
                        <a:t>at the end of 1st year (N1)</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400" dirty="0" smtClean="0">
                          <a:effectLst/>
                        </a:rPr>
                        <a:t>127</a:t>
                      </a:r>
                      <a:endParaRPr lang="en-US" sz="1050" dirty="0" smtClean="0">
                        <a:effectLst/>
                      </a:endParaRPr>
                    </a:p>
                    <a:p>
                      <a:pPr marL="0" marR="0" algn="ctr">
                        <a:spcBef>
                          <a:spcPts val="0"/>
                        </a:spcBef>
                        <a:spcAft>
                          <a:spcPts val="0"/>
                        </a:spcAft>
                      </a:pPr>
                      <a:r>
                        <a:rPr lang="en-US" sz="1400" dirty="0" smtClean="0">
                          <a:effectLst/>
                        </a:rPr>
                        <a:t>(120+1</a:t>
                      </a:r>
                      <a:endParaRPr lang="en-US" sz="1050" dirty="0" smtClean="0">
                        <a:effectLst/>
                      </a:endParaRPr>
                    </a:p>
                    <a:p>
                      <a:pPr marL="0" marR="0" algn="ctr">
                        <a:spcBef>
                          <a:spcPts val="0"/>
                        </a:spcBef>
                        <a:spcAft>
                          <a:spcPts val="0"/>
                        </a:spcAft>
                      </a:pPr>
                      <a:r>
                        <a:rPr lang="en-US" sz="1400" dirty="0" smtClean="0">
                          <a:effectLst/>
                        </a:rPr>
                        <a:t>+6)</a:t>
                      </a:r>
                      <a:endParaRPr lang="en-US" sz="105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a:effectLst/>
                        </a:rPr>
                        <a:t>127</a:t>
                      </a:r>
                      <a:endParaRPr lang="en-US" sz="1100" dirty="0">
                        <a:effectLst/>
                      </a:endParaRPr>
                    </a:p>
                    <a:p>
                      <a:pPr marL="0" marR="0" algn="ctr">
                        <a:spcBef>
                          <a:spcPts val="0"/>
                        </a:spcBef>
                        <a:spcAft>
                          <a:spcPts val="0"/>
                        </a:spcAft>
                      </a:pPr>
                      <a:r>
                        <a:rPr lang="en-US" sz="1600" dirty="0">
                          <a:effectLst/>
                        </a:rPr>
                        <a:t>(120+1</a:t>
                      </a:r>
                      <a:endParaRPr lang="en-US" sz="1100" dirty="0">
                        <a:effectLst/>
                      </a:endParaRPr>
                    </a:p>
                    <a:p>
                      <a:pPr marL="0" marR="0" algn="ctr">
                        <a:spcBef>
                          <a:spcPts val="0"/>
                        </a:spcBef>
                        <a:spcAft>
                          <a:spcPts val="0"/>
                        </a:spcAft>
                      </a:pPr>
                      <a:r>
                        <a:rPr lang="en-US" sz="1600" dirty="0">
                          <a:effectLst/>
                        </a:rPr>
                        <a:t>+6)</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a:effectLst/>
                        </a:rPr>
                        <a:t>127</a:t>
                      </a:r>
                      <a:endParaRPr lang="en-US" sz="1100">
                        <a:effectLst/>
                      </a:endParaRPr>
                    </a:p>
                    <a:p>
                      <a:pPr marL="0" marR="0" algn="ctr">
                        <a:spcBef>
                          <a:spcPts val="0"/>
                        </a:spcBef>
                        <a:spcAft>
                          <a:spcPts val="0"/>
                        </a:spcAft>
                      </a:pPr>
                      <a:r>
                        <a:rPr lang="en-US" sz="1600">
                          <a:effectLst/>
                        </a:rPr>
                        <a:t>(120+1</a:t>
                      </a:r>
                      <a:endParaRPr lang="en-US" sz="1100">
                        <a:effectLst/>
                      </a:endParaRPr>
                    </a:p>
                    <a:p>
                      <a:pPr marL="0" marR="0" algn="ctr">
                        <a:spcBef>
                          <a:spcPts val="0"/>
                        </a:spcBef>
                        <a:spcAft>
                          <a:spcPts val="0"/>
                        </a:spcAft>
                      </a:pPr>
                      <a:r>
                        <a:rPr lang="en-US" sz="1600">
                          <a:effectLst/>
                        </a:rPr>
                        <a:t>+6)</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a:effectLst/>
                        </a:rPr>
                        <a:t>122</a:t>
                      </a:r>
                      <a:endParaRPr lang="en-US" sz="1100">
                        <a:effectLst/>
                      </a:endParaRPr>
                    </a:p>
                    <a:p>
                      <a:pPr marL="0" marR="0" algn="ctr">
                        <a:spcBef>
                          <a:spcPts val="0"/>
                        </a:spcBef>
                        <a:spcAft>
                          <a:spcPts val="0"/>
                        </a:spcAft>
                      </a:pPr>
                      <a:r>
                        <a:rPr lang="en-US" sz="1600">
                          <a:effectLst/>
                        </a:rPr>
                        <a:t>(120+0</a:t>
                      </a:r>
                      <a:endParaRPr lang="en-US" sz="1100">
                        <a:effectLst/>
                      </a:endParaRPr>
                    </a:p>
                    <a:p>
                      <a:pPr marL="0" marR="0" algn="ctr">
                        <a:spcBef>
                          <a:spcPts val="0"/>
                        </a:spcBef>
                        <a:spcAft>
                          <a:spcPts val="0"/>
                        </a:spcAft>
                      </a:pPr>
                      <a:r>
                        <a:rPr lang="en-US" sz="1600">
                          <a:effectLst/>
                        </a:rPr>
                        <a:t>+2)</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a:effectLst/>
                        </a:rPr>
                        <a:t>120</a:t>
                      </a:r>
                      <a:endParaRPr lang="en-US" sz="1100" dirty="0">
                        <a:effectLst/>
                      </a:endParaRPr>
                    </a:p>
                    <a:p>
                      <a:pPr marL="0" marR="0" algn="ctr">
                        <a:spcBef>
                          <a:spcPts val="0"/>
                        </a:spcBef>
                        <a:spcAft>
                          <a:spcPts val="0"/>
                        </a:spcAft>
                      </a:pPr>
                      <a:r>
                        <a:rPr lang="en-US" sz="1600" dirty="0">
                          <a:effectLst/>
                        </a:rPr>
                        <a:t>(119+1)</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dirty="0">
                          <a:effectLst/>
                        </a:rPr>
                        <a:t>120+1</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120+1</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120+1</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r>
              <a:tr h="487358">
                <a:tc>
                  <a:txBody>
                    <a:bodyPr/>
                    <a:lstStyle/>
                    <a:p>
                      <a:pPr marL="0" marR="0">
                        <a:lnSpc>
                          <a:spcPct val="115000"/>
                        </a:lnSpc>
                        <a:spcBef>
                          <a:spcPts val="0"/>
                        </a:spcBef>
                        <a:spcAft>
                          <a:spcPts val="0"/>
                        </a:spcAft>
                      </a:pPr>
                      <a:r>
                        <a:rPr lang="en-US" sz="1600">
                          <a:effectLst/>
                        </a:rPr>
                        <a:t>Number of students admitted in 2nd year in the same batch via lateral entry (N2)</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400" dirty="0" smtClean="0">
                          <a:effectLst/>
                          <a:latin typeface="Times New Roman" panose="02020603050405020304" pitchFamily="18" charset="0"/>
                          <a:ea typeface="Times New Roman" panose="02020603050405020304" pitchFamily="18" charset="0"/>
                        </a:rPr>
                        <a:t>NA</a:t>
                      </a:r>
                      <a:endParaRPr lang="en-US" sz="14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smtClean="0">
                          <a:effectLst/>
                        </a:rPr>
                        <a:t>34</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a:effectLst/>
                        </a:rPr>
                        <a:t>31</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a:effectLst/>
                        </a:rPr>
                        <a:t>24</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a:effectLst/>
                        </a:rPr>
                        <a:t>37</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26</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20</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dirty="0">
                          <a:effectLst/>
                        </a:rPr>
                        <a:t>20</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r>
              <a:tr h="1052708">
                <a:tc>
                  <a:txBody>
                    <a:bodyPr/>
                    <a:lstStyle/>
                    <a:p>
                      <a:pPr marL="0" marR="0">
                        <a:lnSpc>
                          <a:spcPct val="115000"/>
                        </a:lnSpc>
                        <a:spcBef>
                          <a:spcPts val="0"/>
                        </a:spcBef>
                        <a:spcAft>
                          <a:spcPts val="0"/>
                        </a:spcAft>
                      </a:pPr>
                      <a:r>
                        <a:rPr lang="en-US" sz="1600" dirty="0">
                          <a:effectLst/>
                        </a:rPr>
                        <a:t>Total number of students  admitted  in the programme</a:t>
                      </a:r>
                      <a:endParaRPr lang="en-US" sz="1100" dirty="0">
                        <a:effectLst/>
                      </a:endParaRPr>
                    </a:p>
                    <a:p>
                      <a:pPr marL="0" marR="0">
                        <a:lnSpc>
                          <a:spcPct val="115000"/>
                        </a:lnSpc>
                        <a:spcBef>
                          <a:spcPts val="0"/>
                        </a:spcBef>
                        <a:spcAft>
                          <a:spcPts val="0"/>
                        </a:spcAft>
                      </a:pPr>
                      <a:r>
                        <a:rPr lang="en-US" sz="1600" dirty="0">
                          <a:effectLst/>
                        </a:rPr>
                        <a:t>(N1 + N2)</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400" dirty="0" smtClean="0">
                          <a:effectLst/>
                          <a:latin typeface="Times New Roman" panose="02020603050405020304" pitchFamily="18" charset="0"/>
                          <a:ea typeface="Times New Roman" panose="02020603050405020304" pitchFamily="18" charset="0"/>
                        </a:rPr>
                        <a:t>127</a:t>
                      </a:r>
                      <a:endParaRPr lang="en-US" sz="14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smtClean="0">
                          <a:effectLst/>
                        </a:rPr>
                        <a:t>161</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a:effectLst/>
                        </a:rPr>
                        <a:t>158</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a:effectLst/>
                        </a:rPr>
                        <a:t>146</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a:effectLst/>
                        </a:rPr>
                        <a:t>157</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dirty="0">
                          <a:effectLst/>
                        </a:rPr>
                        <a:t>147</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150</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dirty="0">
                          <a:effectLst/>
                        </a:rPr>
                        <a:t>141</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r>
            </a:tbl>
          </a:graphicData>
        </a:graphic>
      </p:graphicFrame>
    </p:spTree>
    <p:extLst>
      <p:ext uri="{BB962C8B-B14F-4D97-AF65-F5344CB8AC3E}">
        <p14:creationId xmlns:p14="http://schemas.microsoft.com/office/powerpoint/2010/main" xmlns="" val="3815759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Ratio</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 val="1621671659"/>
              </p:ext>
            </p:extLst>
          </p:nvPr>
        </p:nvGraphicFramePr>
        <p:xfrm>
          <a:off x="232013" y="1187356"/>
          <a:ext cx="11532358" cy="55682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69585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90713" y="275917"/>
            <a:ext cx="10515600" cy="666750"/>
          </a:xfrm>
        </p:spPr>
        <p:txBody>
          <a:bodyPr/>
          <a:lstStyle/>
          <a:p>
            <a:pPr eaLnBrk="1" hangingPunct="1"/>
            <a:r>
              <a:rPr lang="en-GB" altLang="en-US" sz="3600" b="1" dirty="0" smtClean="0"/>
              <a:t>Admission Quality</a:t>
            </a:r>
            <a:endParaRPr lang="en-US" altLang="en-US" sz="3600" b="1" dirty="0" smtClean="0"/>
          </a:p>
        </p:txBody>
      </p:sp>
      <p:graphicFrame>
        <p:nvGraphicFramePr>
          <p:cNvPr id="3" name="Table 2"/>
          <p:cNvGraphicFramePr>
            <a:graphicFrameLocks noGrp="1"/>
          </p:cNvGraphicFramePr>
          <p:nvPr/>
        </p:nvGraphicFramePr>
        <p:xfrm>
          <a:off x="1890713" y="1636713"/>
          <a:ext cx="9539287" cy="4616453"/>
        </p:xfrm>
        <a:graphic>
          <a:graphicData uri="http://schemas.openxmlformats.org/drawingml/2006/table">
            <a:tbl>
              <a:tblPr firstRow="1" bandRow="1">
                <a:tableStyleId>{5C22544A-7EE6-4342-B048-85BDC9FD1C3A}</a:tableStyleId>
              </a:tblPr>
              <a:tblGrid>
                <a:gridCol w="2172614"/>
                <a:gridCol w="1396947"/>
                <a:gridCol w="1293223"/>
                <a:gridCol w="1724297"/>
                <a:gridCol w="1371600"/>
                <a:gridCol w="1580606"/>
              </a:tblGrid>
              <a:tr h="557793">
                <a:tc>
                  <a:txBody>
                    <a:bodyPr/>
                    <a:lstStyle/>
                    <a:p>
                      <a:pPr algn="ctr"/>
                      <a:r>
                        <a:rPr lang="en-US" sz="1800" b="1" kern="1200" baseline="0" dirty="0" smtClean="0">
                          <a:solidFill>
                            <a:schemeClr val="lt1"/>
                          </a:solidFill>
                          <a:latin typeface="+mn-lt"/>
                          <a:ea typeface="+mn-ea"/>
                          <a:cs typeface="+mn-cs"/>
                        </a:rPr>
                        <a:t>Rank Range</a:t>
                      </a:r>
                      <a:endParaRPr lang="en-US" sz="1800" dirty="0"/>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mn-lt"/>
                          <a:ea typeface="+mn-ea"/>
                          <a:cs typeface="+mn-cs"/>
                        </a:rPr>
                        <a:t>2014-2015</a:t>
                      </a:r>
                      <a:endParaRPr lang="en-US" sz="1800" dirty="0" smtClean="0"/>
                    </a:p>
                  </a:txBody>
                  <a:tcPr marT="45716" marB="45716"/>
                </a:tc>
                <a:tc>
                  <a:txBody>
                    <a:bodyPr/>
                    <a:lstStyle/>
                    <a:p>
                      <a:pPr algn="ctr"/>
                      <a:r>
                        <a:rPr lang="en-US" sz="1800" b="1" kern="1200" baseline="0" dirty="0" smtClean="0">
                          <a:solidFill>
                            <a:schemeClr val="lt1"/>
                          </a:solidFill>
                          <a:latin typeface="+mn-lt"/>
                          <a:ea typeface="+mn-ea"/>
                          <a:cs typeface="+mn-cs"/>
                        </a:rPr>
                        <a:t>2013-2014 </a:t>
                      </a:r>
                      <a:endParaRPr lang="en-US" sz="1800" dirty="0"/>
                    </a:p>
                  </a:txBody>
                  <a:tcPr marT="45716" marB="45716"/>
                </a:tc>
                <a:tc>
                  <a:txBody>
                    <a:bodyPr/>
                    <a:lstStyle/>
                    <a:p>
                      <a:pPr algn="ctr"/>
                      <a:r>
                        <a:rPr lang="en-US" sz="1800" b="1" kern="1200" baseline="0" dirty="0" smtClean="0">
                          <a:solidFill>
                            <a:schemeClr val="lt1"/>
                          </a:solidFill>
                          <a:latin typeface="+mn-lt"/>
                          <a:ea typeface="+mn-ea"/>
                          <a:cs typeface="+mn-cs"/>
                        </a:rPr>
                        <a:t>2012-2013 </a:t>
                      </a:r>
                      <a:endParaRPr lang="en-US" sz="1800" dirty="0"/>
                    </a:p>
                  </a:txBody>
                  <a:tcPr marT="45716" marB="45716"/>
                </a:tc>
                <a:tc>
                  <a:txBody>
                    <a:bodyPr/>
                    <a:lstStyle/>
                    <a:p>
                      <a:pPr algn="ctr"/>
                      <a:r>
                        <a:rPr lang="en-US" sz="1800" b="1" kern="1200" baseline="0" dirty="0" smtClean="0">
                          <a:solidFill>
                            <a:schemeClr val="lt1"/>
                          </a:solidFill>
                          <a:latin typeface="+mn-lt"/>
                          <a:ea typeface="+mn-ea"/>
                          <a:cs typeface="+mn-cs"/>
                        </a:rPr>
                        <a:t>2011-2012 </a:t>
                      </a:r>
                      <a:endParaRPr lang="en-US" sz="1800" dirty="0"/>
                    </a:p>
                  </a:txBody>
                  <a:tcPr marT="45716" marB="45716"/>
                </a:tc>
                <a:tc>
                  <a:txBody>
                    <a:bodyPr/>
                    <a:lstStyle/>
                    <a:p>
                      <a:pPr algn="ctr"/>
                      <a:r>
                        <a:rPr lang="en-US" sz="1800" b="1" kern="1200" baseline="0" dirty="0" smtClean="0">
                          <a:solidFill>
                            <a:schemeClr val="lt1"/>
                          </a:solidFill>
                          <a:latin typeface="+mn-lt"/>
                          <a:ea typeface="+mn-ea"/>
                          <a:cs typeface="+mn-cs"/>
                        </a:rPr>
                        <a:t>2010-2011</a:t>
                      </a:r>
                      <a:endParaRPr lang="en-US" sz="1800" dirty="0"/>
                    </a:p>
                  </a:txBody>
                  <a:tcPr marT="45716" marB="45716"/>
                </a:tc>
              </a:tr>
              <a:tr h="9143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mn-lt"/>
                          <a:ea typeface="Calibri"/>
                          <a:cs typeface="Times New Roman"/>
                        </a:rPr>
                        <a:t>More than 98 percentile</a:t>
                      </a:r>
                      <a:endParaRPr lang="en-US" sz="2800" dirty="0" smtClean="0">
                        <a:latin typeface="+mn-lt"/>
                        <a:ea typeface="Calibri"/>
                        <a:cs typeface="Times New Roman"/>
                      </a:endParaRPr>
                    </a:p>
                    <a:p>
                      <a:pPr algn="ctr"/>
                      <a:endParaRPr lang="en-US" sz="1800" dirty="0"/>
                    </a:p>
                  </a:txBody>
                  <a:tcPr marT="45716" marB="45716"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r h="370804">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95 – 98 percentile</a:t>
                      </a:r>
                      <a:endParaRPr lang="en-US" sz="1800" kern="1200" dirty="0">
                        <a:solidFill>
                          <a:schemeClr val="dk1"/>
                        </a:solidFill>
                        <a:latin typeface="+mn-lt"/>
                        <a:ea typeface="+mn-ea"/>
                        <a:cs typeface="+mn-cs"/>
                      </a:endParaRPr>
                    </a:p>
                  </a:txBody>
                  <a:tcPr marL="68580" marR="68580" marT="0" marB="0"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r h="370804">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90 – 95 percentile</a:t>
                      </a:r>
                      <a:endParaRPr lang="en-US" sz="1800" kern="1200" dirty="0">
                        <a:solidFill>
                          <a:schemeClr val="dk1"/>
                        </a:solidFill>
                        <a:latin typeface="+mn-lt"/>
                        <a:ea typeface="+mn-ea"/>
                        <a:cs typeface="+mn-cs"/>
                      </a:endParaRPr>
                    </a:p>
                  </a:txBody>
                  <a:tcPr marL="68580" marR="68580" marT="0" marB="0"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r h="370804">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80 – 90 percentile</a:t>
                      </a:r>
                      <a:endParaRPr lang="en-US" sz="1800" kern="1200" dirty="0">
                        <a:solidFill>
                          <a:schemeClr val="dk1"/>
                        </a:solidFill>
                        <a:latin typeface="+mn-lt"/>
                        <a:ea typeface="+mn-ea"/>
                        <a:cs typeface="+mn-cs"/>
                      </a:endParaRPr>
                    </a:p>
                  </a:txBody>
                  <a:tcPr marL="68580" marR="68580" marT="0" marB="0"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r h="370804">
                <a:tc>
                  <a:txBody>
                    <a:bodyPr/>
                    <a:lstStyle/>
                    <a:p>
                      <a:pPr marL="0" marR="0" algn="ctr" defTabSz="914400" rtl="0" eaLnBrk="1" latinLnBrk="0" hangingPunct="1">
                        <a:spcBef>
                          <a:spcPts val="0"/>
                        </a:spcBef>
                        <a:spcAft>
                          <a:spcPts val="0"/>
                        </a:spcAft>
                      </a:pPr>
                      <a:r>
                        <a:rPr lang="en-GB" sz="1800" kern="1200" dirty="0">
                          <a:solidFill>
                            <a:schemeClr val="dk1"/>
                          </a:solidFill>
                          <a:latin typeface="+mn-lt"/>
                          <a:ea typeface="+mn-ea"/>
                          <a:cs typeface="+mn-cs"/>
                        </a:rPr>
                        <a:t>70-80</a:t>
                      </a:r>
                      <a:r>
                        <a:rPr lang="en-IN" sz="1800" kern="1200" dirty="0">
                          <a:solidFill>
                            <a:schemeClr val="dk1"/>
                          </a:solidFill>
                          <a:latin typeface="+mn-lt"/>
                          <a:ea typeface="+mn-ea"/>
                          <a:cs typeface="+mn-cs"/>
                        </a:rPr>
                        <a:t> percentile</a:t>
                      </a:r>
                      <a:endParaRPr lang="en-US" sz="1800" kern="1200" dirty="0">
                        <a:solidFill>
                          <a:schemeClr val="dk1"/>
                        </a:solidFill>
                        <a:latin typeface="+mn-lt"/>
                        <a:ea typeface="+mn-ea"/>
                        <a:cs typeface="+mn-cs"/>
                      </a:endParaRPr>
                    </a:p>
                  </a:txBody>
                  <a:tcPr marL="68580" marR="68580" marT="0" marB="0"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r h="370804">
                <a:tc>
                  <a:txBody>
                    <a:bodyPr/>
                    <a:lstStyle/>
                    <a:p>
                      <a:pPr marL="0" marR="0" algn="ctr" defTabSz="914400" rtl="0" eaLnBrk="1" latinLnBrk="0" hangingPunct="1">
                        <a:spcBef>
                          <a:spcPts val="0"/>
                        </a:spcBef>
                        <a:spcAft>
                          <a:spcPts val="0"/>
                        </a:spcAft>
                      </a:pPr>
                      <a:r>
                        <a:rPr lang="en-GB" sz="1800" kern="1200" dirty="0">
                          <a:solidFill>
                            <a:schemeClr val="dk1"/>
                          </a:solidFill>
                          <a:latin typeface="+mn-lt"/>
                          <a:ea typeface="+mn-ea"/>
                          <a:cs typeface="+mn-cs"/>
                        </a:rPr>
                        <a:t>60-70</a:t>
                      </a:r>
                      <a:r>
                        <a:rPr lang="en-IN" sz="1800" kern="1200" dirty="0">
                          <a:solidFill>
                            <a:schemeClr val="dk1"/>
                          </a:solidFill>
                          <a:latin typeface="+mn-lt"/>
                          <a:ea typeface="+mn-ea"/>
                          <a:cs typeface="+mn-cs"/>
                        </a:rPr>
                        <a:t> percentile</a:t>
                      </a:r>
                      <a:endParaRPr lang="en-US" sz="1800" kern="1200" dirty="0">
                        <a:solidFill>
                          <a:schemeClr val="dk1"/>
                        </a:solidFill>
                        <a:latin typeface="+mn-lt"/>
                        <a:ea typeface="+mn-ea"/>
                        <a:cs typeface="+mn-cs"/>
                      </a:endParaRPr>
                    </a:p>
                  </a:txBody>
                  <a:tcPr marL="68580" marR="68580" marT="0" marB="0"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r h="370804">
                <a:tc>
                  <a:txBody>
                    <a:bodyPr/>
                    <a:lstStyle/>
                    <a:p>
                      <a:pPr marL="0" marR="0" algn="ctr" defTabSz="914400" rtl="0" eaLnBrk="1" latinLnBrk="0" hangingPunct="1">
                        <a:spcBef>
                          <a:spcPts val="0"/>
                        </a:spcBef>
                        <a:spcAft>
                          <a:spcPts val="0"/>
                        </a:spcAft>
                      </a:pPr>
                      <a:r>
                        <a:rPr lang="en-GB" sz="1800" kern="1200" dirty="0">
                          <a:solidFill>
                            <a:schemeClr val="dk1"/>
                          </a:solidFill>
                          <a:latin typeface="+mn-lt"/>
                          <a:ea typeface="+mn-ea"/>
                          <a:cs typeface="+mn-cs"/>
                        </a:rPr>
                        <a:t>50-60</a:t>
                      </a:r>
                      <a:r>
                        <a:rPr lang="en-IN" sz="1800" kern="1200" dirty="0">
                          <a:solidFill>
                            <a:schemeClr val="dk1"/>
                          </a:solidFill>
                          <a:latin typeface="+mn-lt"/>
                          <a:ea typeface="+mn-ea"/>
                          <a:cs typeface="+mn-cs"/>
                        </a:rPr>
                        <a:t> percentile</a:t>
                      </a:r>
                      <a:endParaRPr lang="en-US" sz="1800" kern="1200" dirty="0">
                        <a:solidFill>
                          <a:schemeClr val="dk1"/>
                        </a:solidFill>
                        <a:latin typeface="+mn-lt"/>
                        <a:ea typeface="+mn-ea"/>
                        <a:cs typeface="+mn-cs"/>
                      </a:endParaRPr>
                    </a:p>
                  </a:txBody>
                  <a:tcPr marL="68580" marR="68580" marT="0" marB="0"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r h="370804">
                <a:tc>
                  <a:txBody>
                    <a:bodyPr/>
                    <a:lstStyle/>
                    <a:p>
                      <a:pPr marL="0" marR="0" algn="ctr" defTabSz="914400" rtl="0" eaLnBrk="1" latinLnBrk="0" hangingPunct="1">
                        <a:spcBef>
                          <a:spcPts val="0"/>
                        </a:spcBef>
                        <a:spcAft>
                          <a:spcPts val="0"/>
                        </a:spcAft>
                      </a:pPr>
                      <a:r>
                        <a:rPr lang="en-GB" sz="1800" kern="1200" dirty="0">
                          <a:solidFill>
                            <a:schemeClr val="dk1"/>
                          </a:solidFill>
                          <a:latin typeface="+mn-lt"/>
                          <a:ea typeface="+mn-ea"/>
                          <a:cs typeface="+mn-cs"/>
                        </a:rPr>
                        <a:t>Below 50%</a:t>
                      </a:r>
                      <a:r>
                        <a:rPr lang="en-IN" sz="1800" kern="1200" dirty="0">
                          <a:solidFill>
                            <a:schemeClr val="dk1"/>
                          </a:solidFill>
                          <a:latin typeface="+mn-lt"/>
                          <a:ea typeface="+mn-ea"/>
                          <a:cs typeface="+mn-cs"/>
                        </a:rPr>
                        <a:t> percentile</a:t>
                      </a:r>
                      <a:endParaRPr lang="en-US" sz="1800" kern="1200" dirty="0">
                        <a:solidFill>
                          <a:schemeClr val="dk1"/>
                        </a:solidFill>
                        <a:latin typeface="+mn-lt"/>
                        <a:ea typeface="+mn-ea"/>
                        <a:cs typeface="+mn-cs"/>
                      </a:endParaRPr>
                    </a:p>
                  </a:txBody>
                  <a:tcPr marL="68580" marR="68580" marT="0" marB="0"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r h="548640">
                <a:tc>
                  <a:txBody>
                    <a:bodyPr/>
                    <a:lstStyle/>
                    <a:p>
                      <a:pPr marL="0" marR="0" algn="ctr" defTabSz="914400" rtl="0" eaLnBrk="1" latinLnBrk="0" hangingPunct="1">
                        <a:spcBef>
                          <a:spcPts val="0"/>
                        </a:spcBef>
                        <a:spcAft>
                          <a:spcPts val="0"/>
                        </a:spcAft>
                      </a:pPr>
                      <a:r>
                        <a:rPr lang="en-GB" sz="1800" kern="1200" dirty="0">
                          <a:solidFill>
                            <a:schemeClr val="dk1"/>
                          </a:solidFill>
                          <a:latin typeface="+mn-lt"/>
                          <a:ea typeface="+mn-ea"/>
                          <a:cs typeface="+mn-cs"/>
                        </a:rPr>
                        <a:t>Admitted Without Rank</a:t>
                      </a:r>
                      <a:endParaRPr lang="en-US" sz="1800" kern="1200" dirty="0">
                        <a:solidFill>
                          <a:schemeClr val="dk1"/>
                        </a:solidFill>
                        <a:latin typeface="+mn-lt"/>
                        <a:ea typeface="+mn-ea"/>
                        <a:cs typeface="+mn-cs"/>
                      </a:endParaRPr>
                    </a:p>
                  </a:txBody>
                  <a:tcPr marL="68580" marR="68580" marT="0" marB="0"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bl>
          </a:graphicData>
        </a:graphic>
      </p:graphicFrame>
    </p:spTree>
    <p:extLst>
      <p:ext uri="{BB962C8B-B14F-4D97-AF65-F5344CB8AC3E}">
        <p14:creationId xmlns:p14="http://schemas.microsoft.com/office/powerpoint/2010/main" xmlns="" val="1032277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3. MVS, PEO &amp; PO and their Attainment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4193811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Vision Statement: </a:t>
            </a:r>
            <a:r>
              <a:rPr lang="en-US" b="1" dirty="0" smtClean="0"/>
              <a:t>Institute and Department </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xmlns="" val="285661432"/>
              </p:ext>
            </p:extLst>
          </p:nvPr>
        </p:nvGraphicFramePr>
        <p:xfrm>
          <a:off x="791570" y="1483939"/>
          <a:ext cx="10740788" cy="4998747"/>
        </p:xfrm>
        <a:graphic>
          <a:graphicData uri="http://schemas.openxmlformats.org/drawingml/2006/table">
            <a:tbl>
              <a:tblPr firstRow="1" bandRow="1">
                <a:tableStyleId>{5C22544A-7EE6-4342-B048-85BDC9FD1C3A}</a:tableStyleId>
              </a:tblPr>
              <a:tblGrid>
                <a:gridCol w="5370394"/>
                <a:gridCol w="5370394"/>
              </a:tblGrid>
              <a:tr h="25780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Institute</a:t>
                      </a:r>
                      <a:r>
                        <a:rPr lang="en-US" sz="2000" b="1" baseline="0" dirty="0" smtClean="0"/>
                        <a:t> </a:t>
                      </a:r>
                      <a:r>
                        <a:rPr lang="en-US" sz="2000" b="1" dirty="0" smtClean="0"/>
                        <a:t>Vision:  </a:t>
                      </a:r>
                      <a:r>
                        <a:rPr lang="en-US" sz="2000" b="0" i="1" dirty="0" smtClean="0"/>
                        <a:t>Thakur College of Engineering and Technology will excel in Technical Education to become an internationally renowned premier Institute of Engineering and Technology.</a:t>
                      </a:r>
                      <a:endParaRPr lang="en-US" sz="2000" b="0" dirty="0" smtClean="0"/>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Institute</a:t>
                      </a:r>
                      <a:r>
                        <a:rPr lang="en-US" sz="2000" b="1" baseline="0" dirty="0" smtClean="0"/>
                        <a:t>  </a:t>
                      </a:r>
                      <a:r>
                        <a:rPr lang="en-US" sz="2000" b="1" dirty="0" smtClean="0"/>
                        <a:t>Mission:</a:t>
                      </a:r>
                      <a:r>
                        <a:rPr lang="en-US" sz="2000" dirty="0" smtClean="0"/>
                        <a:t>  </a:t>
                      </a:r>
                      <a:r>
                        <a:rPr lang="en-US" sz="2000" b="0" i="1" dirty="0" smtClean="0"/>
                        <a:t>To provide state of the art   infrastructure and right academic  ambience for developing professional skills as well as an environment for growth of leadership and managerial skills to students which will make them competent engineers to deliver quality results in industry.</a:t>
                      </a:r>
                      <a:endParaRPr lang="en-US" sz="2000" b="0" dirty="0" smtClean="0"/>
                    </a:p>
                    <a:p>
                      <a:endParaRPr lang="en-US" sz="2000" dirty="0"/>
                    </a:p>
                  </a:txBody>
                  <a:tcPr/>
                </a:tc>
              </a:tr>
              <a:tr h="2420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Department Vision:  </a:t>
                      </a:r>
                      <a:r>
                        <a:rPr lang="en-US" sz="2000" i="1" dirty="0" smtClean="0"/>
                        <a:t>The Department of IT will strive to be at the top position among the renowned providers of IT education.</a:t>
                      </a:r>
                      <a:endParaRPr lang="en-US" sz="2000" dirty="0" smtClean="0"/>
                    </a:p>
                    <a:p>
                      <a:endParaRPr lang="en-US" sz="2000" dirty="0"/>
                    </a:p>
                  </a:txBody>
                  <a:tcPr/>
                </a:tc>
                <a:tc>
                  <a:txBody>
                    <a:bodyPr/>
                    <a:lstStyle/>
                    <a:p>
                      <a:pPr lvl="0"/>
                      <a:r>
                        <a:rPr lang="en-US" sz="2000" b="1" dirty="0" smtClean="0"/>
                        <a:t>Department Mission:</a:t>
                      </a:r>
                      <a:r>
                        <a:rPr lang="en-US" sz="2000" dirty="0" smtClean="0"/>
                        <a:t>  </a:t>
                      </a:r>
                      <a:r>
                        <a:rPr lang="en-US" sz="2000" i="1" dirty="0" smtClean="0"/>
                        <a:t>The IT Department is committed to enrich students by rigorously implementing </a:t>
                      </a:r>
                      <a:r>
                        <a:rPr lang="en-US" sz="2000" b="1" i="1" dirty="0" smtClean="0"/>
                        <a:t>quality education</a:t>
                      </a:r>
                      <a:r>
                        <a:rPr lang="en-US" sz="2000" i="1" dirty="0" smtClean="0"/>
                        <a:t> with a focus to make them </a:t>
                      </a:r>
                      <a:r>
                        <a:rPr lang="en-US" sz="2000" b="1" i="1" dirty="0" smtClean="0"/>
                        <a:t>industry ready</a:t>
                      </a:r>
                      <a:r>
                        <a:rPr lang="en-US" sz="2000" i="1" dirty="0" smtClean="0"/>
                        <a:t>, while imbibing in them </a:t>
                      </a:r>
                      <a:r>
                        <a:rPr lang="en-US" sz="2000" b="1" i="1" dirty="0" smtClean="0"/>
                        <a:t>professional ethics and social values to become responsible citizens.</a:t>
                      </a:r>
                      <a:endParaRPr lang="en-US" sz="2000" dirty="0"/>
                    </a:p>
                  </a:txBody>
                  <a:tcPr/>
                </a:tc>
              </a:tr>
            </a:tbl>
          </a:graphicData>
        </a:graphic>
      </p:graphicFrame>
    </p:spTree>
    <p:extLst>
      <p:ext uri="{BB962C8B-B14F-4D97-AF65-F5344CB8AC3E}">
        <p14:creationId xmlns:p14="http://schemas.microsoft.com/office/powerpoint/2010/main" xmlns="" val="411962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sz="quarter" idx="1"/>
          </p:nvPr>
        </p:nvPicPr>
        <p:blipFill>
          <a:blip r:embed="rId3">
            <a:extLst>
              <a:ext uri="{28A0092B-C50C-407E-A947-70E740481C1C}">
                <a14:useLocalDpi xmlns:a14="http://schemas.microsoft.com/office/drawing/2010/main" xmlns="" val="0"/>
              </a:ext>
            </a:extLst>
          </a:blip>
          <a:stretch>
            <a:fillRect/>
          </a:stretch>
        </p:blipFill>
        <p:spPr>
          <a:xfrm>
            <a:off x="493790" y="1638585"/>
            <a:ext cx="11095238" cy="4571429"/>
          </a:xfrm>
        </p:spPr>
      </p:pic>
    </p:spTree>
    <p:extLst>
      <p:ext uri="{BB962C8B-B14F-4D97-AF65-F5344CB8AC3E}">
        <p14:creationId xmlns:p14="http://schemas.microsoft.com/office/powerpoint/2010/main" xmlns="" val="2666094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268" y="0"/>
            <a:ext cx="10515600" cy="1325563"/>
          </a:xfrm>
        </p:spPr>
        <p:txBody>
          <a:bodyPr/>
          <a:lstStyle/>
          <a:p>
            <a:r>
              <a:rPr lang="en-US" b="1" dirty="0" smtClean="0"/>
              <a:t>Process for establishing the PEOs </a:t>
            </a:r>
            <a:endParaRPr lang="en-US" b="1" dirty="0"/>
          </a:p>
        </p:txBody>
      </p:sp>
      <p:pic>
        <p:nvPicPr>
          <p:cNvPr id="152578" name="Picture 2"/>
          <p:cNvPicPr>
            <a:picLocks noGrp="1" noChangeAspect="1" noChangeArrowheads="1"/>
          </p:cNvPicPr>
          <p:nvPr>
            <p:ph idx="1"/>
          </p:nvPr>
        </p:nvPicPr>
        <p:blipFill>
          <a:blip r:embed="rId3"/>
          <a:srcRect/>
          <a:stretch>
            <a:fillRect/>
          </a:stretch>
        </p:blipFill>
        <p:spPr bwMode="auto">
          <a:xfrm>
            <a:off x="2842471" y="1501825"/>
            <a:ext cx="7083189" cy="4743943"/>
          </a:xfrm>
          <a:prstGeom prst="rect">
            <a:avLst/>
          </a:prstGeom>
          <a:noFill/>
          <a:ln w="9525">
            <a:noFill/>
            <a:miter lim="800000"/>
            <a:headEnd/>
            <a:tailEnd/>
          </a:ln>
          <a:effectLst/>
        </p:spPr>
      </p:pic>
      <p:sp>
        <p:nvSpPr>
          <p:cNvPr id="152579" name="Rectangle 3"/>
          <p:cNvSpPr>
            <a:spLocks noChangeArrowheads="1"/>
          </p:cNvSpPr>
          <p:nvPr/>
        </p:nvSpPr>
        <p:spPr bwMode="auto">
          <a:xfrm>
            <a:off x="1519458" y="6422030"/>
            <a:ext cx="897940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Mangal" pitchFamily="18" charset="0"/>
              </a:rPr>
              <a:t>Figure 1.2: Process for establishing PEOs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94896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a:t>
            </a:r>
            <a:endParaRPr lang="en-US" dirty="0"/>
          </a:p>
        </p:txBody>
      </p:sp>
      <p:graphicFrame>
        <p:nvGraphicFramePr>
          <p:cNvPr id="4" name="Content Placeholder 3"/>
          <p:cNvGraphicFramePr>
            <a:graphicFrameLocks noGrp="1"/>
          </p:cNvGraphicFramePr>
          <p:nvPr>
            <p:ph idx="1"/>
            <p:extLst/>
          </p:nvPr>
        </p:nvGraphicFramePr>
        <p:xfrm>
          <a:off x="996286" y="419716"/>
          <a:ext cx="10575878" cy="6240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694409" y="3017206"/>
            <a:ext cx="769121" cy="1838708"/>
          </a:xfrm>
          <a:prstGeom prst="rect">
            <a:avLst/>
          </a:prstGeom>
          <a:noFill/>
        </p:spPr>
        <p:txBody>
          <a:bodyPr vert="wordArtVert" wrap="none" rtlCol="0">
            <a:spAutoFit/>
          </a:bodyPr>
          <a:lstStyle/>
          <a:p>
            <a:r>
              <a:rPr lang="en-US" sz="3200" b="1" dirty="0" smtClean="0">
                <a:solidFill>
                  <a:schemeClr val="bg1"/>
                </a:solidFill>
              </a:rPr>
              <a:t>PEO</a:t>
            </a:r>
            <a:endParaRPr lang="en-US" sz="3200" b="1" dirty="0">
              <a:solidFill>
                <a:schemeClr val="bg1"/>
              </a:solidFill>
            </a:endParaRPr>
          </a:p>
        </p:txBody>
      </p:sp>
    </p:spTree>
    <p:extLst>
      <p:ext uri="{BB962C8B-B14F-4D97-AF65-F5344CB8AC3E}">
        <p14:creationId xmlns:p14="http://schemas.microsoft.com/office/powerpoint/2010/main" xmlns="" val="2836989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b="1" dirty="0" smtClean="0"/>
              <a:t>Processes employed for defining of the POs</a:t>
            </a:r>
            <a:endParaRPr lang="en-US" sz="3600" dirty="0"/>
          </a:p>
        </p:txBody>
      </p:sp>
      <p:pic>
        <p:nvPicPr>
          <p:cNvPr id="4" name="Content Placeholder 3" descr="C:\Users\Dr. Vinayak\Downloads\POs.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72554" y="1855693"/>
            <a:ext cx="7207622" cy="4666130"/>
          </a:xfrm>
          <a:prstGeom prst="rect">
            <a:avLst/>
          </a:prstGeom>
          <a:noFill/>
          <a:ln>
            <a:noFill/>
          </a:ln>
        </p:spPr>
      </p:pic>
    </p:spTree>
    <p:extLst>
      <p:ext uri="{BB962C8B-B14F-4D97-AF65-F5344CB8AC3E}">
        <p14:creationId xmlns:p14="http://schemas.microsoft.com/office/powerpoint/2010/main" xmlns="" val="3335505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134" y="136478"/>
            <a:ext cx="10134600" cy="1134494"/>
          </a:xfrm>
        </p:spPr>
        <p:txBody>
          <a:bodyPr/>
          <a:lstStyle/>
          <a:p>
            <a:r>
              <a:rPr lang="en-US" dirty="0" smtClean="0"/>
              <a:t>Program </a:t>
            </a:r>
            <a:r>
              <a:rPr lang="en-US" dirty="0"/>
              <a:t>Outcome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04106703"/>
              </p:ext>
            </p:extLst>
          </p:nvPr>
        </p:nvGraphicFramePr>
        <p:xfrm>
          <a:off x="1848134" y="1388896"/>
          <a:ext cx="8278504"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01728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1. Department Profile</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1697099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Graduate </a:t>
            </a:r>
            <a:r>
              <a:rPr lang="en-US" b="1" dirty="0"/>
              <a:t>Attributes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75173360"/>
              </p:ext>
            </p:extLst>
          </p:nvPr>
        </p:nvGraphicFramePr>
        <p:xfrm>
          <a:off x="1828800" y="1419368"/>
          <a:ext cx="7336809" cy="5145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21108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41325" y="1785938"/>
          <a:ext cx="11185525" cy="4389436"/>
        </p:xfrm>
        <a:graphic>
          <a:graphicData uri="http://schemas.openxmlformats.org/drawingml/2006/table">
            <a:tbl>
              <a:tblPr firstRow="1" bandRow="1">
                <a:tableStyleId>{5C22544A-7EE6-4342-B048-85BDC9FD1C3A}</a:tableStyleId>
              </a:tblPr>
              <a:tblGrid>
                <a:gridCol w="655282"/>
                <a:gridCol w="3245181"/>
                <a:gridCol w="3323312"/>
                <a:gridCol w="3961750"/>
              </a:tblGrid>
              <a:tr h="640126">
                <a:tc>
                  <a:txBody>
                    <a:bodyPr/>
                    <a:lstStyle/>
                    <a:p>
                      <a:r>
                        <a:rPr lang="en-US" sz="1800" dirty="0" smtClean="0"/>
                        <a:t>Sr. No.</a:t>
                      </a:r>
                      <a:endParaRPr lang="en-US" sz="1800" dirty="0"/>
                    </a:p>
                  </a:txBody>
                  <a:tcPr marL="91435" marR="91435" marT="45723" marB="45723"/>
                </a:tc>
                <a:tc>
                  <a:txBody>
                    <a:bodyPr/>
                    <a:lstStyle/>
                    <a:p>
                      <a:r>
                        <a:rPr lang="en-US" sz="1800" dirty="0" smtClean="0"/>
                        <a:t>Curricular</a:t>
                      </a:r>
                      <a:endParaRPr lang="en-US" sz="1800" dirty="0"/>
                    </a:p>
                  </a:txBody>
                  <a:tcPr marL="91435" marR="91435" marT="45723" marB="45723"/>
                </a:tc>
                <a:tc>
                  <a:txBody>
                    <a:bodyPr/>
                    <a:lstStyle/>
                    <a:p>
                      <a:r>
                        <a:rPr lang="en-US" sz="1800" dirty="0" smtClean="0"/>
                        <a:t>Scope</a:t>
                      </a:r>
                      <a:endParaRPr lang="en-US" sz="1800" dirty="0"/>
                    </a:p>
                  </a:txBody>
                  <a:tcPr marL="91435" marR="91435" marT="45723" marB="45723"/>
                </a:tc>
                <a:tc>
                  <a:txBody>
                    <a:bodyPr/>
                    <a:lstStyle/>
                    <a:p>
                      <a:r>
                        <a:rPr lang="en-US" sz="1800" dirty="0" smtClean="0"/>
                        <a:t>Schedule</a:t>
                      </a:r>
                      <a:endParaRPr lang="en-US" sz="1800" dirty="0"/>
                    </a:p>
                  </a:txBody>
                  <a:tcPr marL="91435" marR="91435" marT="45723" marB="45723"/>
                </a:tc>
              </a:tr>
              <a:tr h="640126">
                <a:tc>
                  <a:txBody>
                    <a:bodyPr/>
                    <a:lstStyle/>
                    <a:p>
                      <a:r>
                        <a:rPr lang="en-US" sz="1800" dirty="0" smtClean="0"/>
                        <a:t>1.</a:t>
                      </a:r>
                      <a:endParaRPr lang="en-US" sz="1800" dirty="0"/>
                    </a:p>
                  </a:txBody>
                  <a:tcPr marL="91435" marR="91435" marT="45723" marB="45723"/>
                </a:tc>
                <a:tc>
                  <a:txBody>
                    <a:bodyPr/>
                    <a:lstStyle/>
                    <a:p>
                      <a:r>
                        <a:rPr lang="en-US" sz="1800" dirty="0" smtClean="0"/>
                        <a:t>Student Validation</a:t>
                      </a:r>
                      <a:endParaRPr lang="en-US" sz="1800" dirty="0"/>
                    </a:p>
                  </a:txBody>
                  <a:tcPr marL="91435" marR="91435" marT="45723" marB="45723"/>
                </a:tc>
                <a:tc>
                  <a:txBody>
                    <a:bodyPr/>
                    <a:lstStyle/>
                    <a:p>
                      <a:r>
                        <a:rPr lang="en-US" sz="1800" dirty="0" smtClean="0"/>
                        <a:t>To segregate the students</a:t>
                      </a:r>
                      <a:r>
                        <a:rPr lang="en-US" sz="1800" baseline="0" dirty="0" smtClean="0"/>
                        <a:t> as per academic performance</a:t>
                      </a:r>
                      <a:endParaRPr lang="en-US" sz="1800" dirty="0"/>
                    </a:p>
                  </a:txBody>
                  <a:tcPr marL="91435" marR="91435" marT="45723" marB="45723"/>
                </a:tc>
                <a:tc>
                  <a:txBody>
                    <a:bodyPr/>
                    <a:lstStyle/>
                    <a:p>
                      <a:r>
                        <a:rPr lang="en-US" sz="1800" dirty="0" smtClean="0"/>
                        <a:t>July  2015</a:t>
                      </a:r>
                      <a:endParaRPr lang="en-US" sz="1800" dirty="0"/>
                    </a:p>
                  </a:txBody>
                  <a:tcPr marL="91435" marR="91435" marT="45723" marB="45723"/>
                </a:tc>
              </a:tr>
              <a:tr h="1188806">
                <a:tc>
                  <a:txBody>
                    <a:bodyPr/>
                    <a:lstStyle/>
                    <a:p>
                      <a:r>
                        <a:rPr lang="en-US" sz="1800" dirty="0" smtClean="0"/>
                        <a:t>2.</a:t>
                      </a:r>
                      <a:endParaRPr lang="en-US" sz="1800" dirty="0"/>
                    </a:p>
                  </a:txBody>
                  <a:tcPr marL="91435" marR="91435" marT="45723" marB="45723"/>
                </a:tc>
                <a:tc>
                  <a:txBody>
                    <a:bodyPr/>
                    <a:lstStyle/>
                    <a:p>
                      <a:r>
                        <a:rPr lang="en-US" sz="1800" dirty="0" smtClean="0"/>
                        <a:t>Academic Orientation Programme</a:t>
                      </a:r>
                      <a:endParaRPr lang="en-US" sz="1800" dirty="0"/>
                    </a:p>
                  </a:txBody>
                  <a:tcPr marL="91435" marR="91435" marT="45723" marB="45723"/>
                </a:tc>
                <a:tc>
                  <a:txBody>
                    <a:bodyPr/>
                    <a:lstStyle/>
                    <a:p>
                      <a:r>
                        <a:rPr lang="en-US" sz="1800" dirty="0" smtClean="0"/>
                        <a:t>To update the students with semester</a:t>
                      </a:r>
                      <a:r>
                        <a:rPr lang="en-US" sz="1800" baseline="0" dirty="0" smtClean="0"/>
                        <a:t> plan, academic conduct, subject foundation etc.</a:t>
                      </a:r>
                      <a:endParaRPr lang="en-US" sz="1800" dirty="0"/>
                    </a:p>
                  </a:txBody>
                  <a:tcPr marL="91435" marR="91435" marT="45723" marB="45723"/>
                </a:tc>
                <a:tc>
                  <a:txBody>
                    <a:bodyPr/>
                    <a:lstStyle/>
                    <a:p>
                      <a:r>
                        <a:rPr lang="en-US" sz="1800" dirty="0" smtClean="0"/>
                        <a:t>July 2015</a:t>
                      </a:r>
                      <a:endParaRPr lang="en-US" sz="1800" dirty="0"/>
                    </a:p>
                  </a:txBody>
                  <a:tcPr marL="91435" marR="91435" marT="45723" marB="45723"/>
                </a:tc>
              </a:tr>
              <a:tr h="640126">
                <a:tc>
                  <a:txBody>
                    <a:bodyPr/>
                    <a:lstStyle/>
                    <a:p>
                      <a:r>
                        <a:rPr lang="en-US" sz="1800" dirty="0" smtClean="0"/>
                        <a:t>3.</a:t>
                      </a:r>
                      <a:endParaRPr lang="en-US" sz="1800" dirty="0"/>
                    </a:p>
                  </a:txBody>
                  <a:tcPr marL="91435" marR="91435" marT="45723" marB="45723"/>
                </a:tc>
                <a:tc>
                  <a:txBody>
                    <a:bodyPr/>
                    <a:lstStyle/>
                    <a:p>
                      <a:r>
                        <a:rPr lang="en-US" sz="1800" dirty="0" smtClean="0"/>
                        <a:t>Semester</a:t>
                      </a:r>
                      <a:r>
                        <a:rPr lang="en-US" sz="1800" baseline="0" dirty="0" smtClean="0"/>
                        <a:t> conduct</a:t>
                      </a:r>
                      <a:endParaRPr lang="en-US" sz="1800" dirty="0"/>
                    </a:p>
                  </a:txBody>
                  <a:tcPr marL="91435" marR="91435" marT="45723" marB="45723"/>
                </a:tc>
                <a:tc>
                  <a:txBody>
                    <a:bodyPr/>
                    <a:lstStyle/>
                    <a:p>
                      <a:r>
                        <a:rPr lang="en-US" sz="1800" dirty="0" smtClean="0"/>
                        <a:t>To conduct academic</a:t>
                      </a:r>
                      <a:r>
                        <a:rPr lang="en-US" sz="1800" baseline="0" dirty="0" smtClean="0"/>
                        <a:t> as per </a:t>
                      </a:r>
                      <a:r>
                        <a:rPr lang="en-US" sz="1800" baseline="0" dirty="0" err="1" smtClean="0"/>
                        <a:t>UoM</a:t>
                      </a:r>
                      <a:r>
                        <a:rPr lang="en-US" sz="1800" baseline="0" dirty="0" smtClean="0"/>
                        <a:t> curriculum for 15 weeks</a:t>
                      </a:r>
                      <a:endParaRPr lang="en-US" sz="1800" dirty="0"/>
                    </a:p>
                  </a:txBody>
                  <a:tcPr marL="91435" marR="91435" marT="45723" marB="45723"/>
                </a:tc>
                <a:tc>
                  <a:txBody>
                    <a:bodyPr/>
                    <a:lstStyle/>
                    <a:p>
                      <a:r>
                        <a:rPr lang="en-US" sz="1800" dirty="0" smtClean="0"/>
                        <a:t>July 2015</a:t>
                      </a:r>
                      <a:endParaRPr lang="en-US" sz="1800" dirty="0"/>
                    </a:p>
                  </a:txBody>
                  <a:tcPr marL="91435" marR="91435" marT="45723" marB="45723"/>
                </a:tc>
              </a:tr>
              <a:tr h="640126">
                <a:tc>
                  <a:txBody>
                    <a:bodyPr/>
                    <a:lstStyle/>
                    <a:p>
                      <a:r>
                        <a:rPr lang="en-US" sz="1800" dirty="0" smtClean="0"/>
                        <a:t>4.</a:t>
                      </a:r>
                      <a:endParaRPr lang="en-US" sz="1800" dirty="0"/>
                    </a:p>
                  </a:txBody>
                  <a:tcPr marL="91435" marR="91435" marT="45723" marB="45723"/>
                </a:tc>
                <a:tc>
                  <a:txBody>
                    <a:bodyPr/>
                    <a:lstStyle/>
                    <a:p>
                      <a:r>
                        <a:rPr lang="en-US" sz="1800" dirty="0" smtClean="0"/>
                        <a:t>Continuous Evaluation</a:t>
                      </a:r>
                      <a:endParaRPr lang="en-US" sz="1800" dirty="0"/>
                    </a:p>
                  </a:txBody>
                  <a:tcPr marL="91435" marR="91435" marT="45723" marB="45723"/>
                </a:tc>
                <a:tc>
                  <a:txBody>
                    <a:bodyPr/>
                    <a:lstStyle/>
                    <a:p>
                      <a:r>
                        <a:rPr lang="en-US" sz="1800" dirty="0" smtClean="0"/>
                        <a:t>Student’s evaluation during</a:t>
                      </a:r>
                      <a:r>
                        <a:rPr lang="en-US" sz="1800" baseline="0" dirty="0" smtClean="0"/>
                        <a:t> the semester on continuous basis .</a:t>
                      </a:r>
                      <a:endParaRPr lang="en-US" sz="1800" dirty="0"/>
                    </a:p>
                  </a:txBody>
                  <a:tcPr marL="91435" marR="91435" marT="45723" marB="45723"/>
                </a:tc>
                <a:tc>
                  <a:txBody>
                    <a:bodyPr/>
                    <a:lstStyle/>
                    <a:p>
                      <a:r>
                        <a:rPr lang="en-US" sz="1800" dirty="0" smtClean="0"/>
                        <a:t>Through out semester </a:t>
                      </a:r>
                    </a:p>
                    <a:p>
                      <a:r>
                        <a:rPr lang="en-US" sz="1800" dirty="0" smtClean="0"/>
                        <a:t>(July-Oct 2015)</a:t>
                      </a:r>
                      <a:endParaRPr lang="en-US" sz="1800" dirty="0"/>
                    </a:p>
                  </a:txBody>
                  <a:tcPr marL="91435" marR="91435" marT="45723" marB="45723"/>
                </a:tc>
              </a:tr>
              <a:tr h="640126">
                <a:tc>
                  <a:txBody>
                    <a:bodyPr/>
                    <a:lstStyle/>
                    <a:p>
                      <a:r>
                        <a:rPr lang="en-US" sz="1800" dirty="0" smtClean="0"/>
                        <a:t>5. </a:t>
                      </a:r>
                      <a:endParaRPr lang="en-US" sz="1800" dirty="0"/>
                    </a:p>
                  </a:txBody>
                  <a:tcPr marL="91435" marR="91435" marT="45723" marB="45723"/>
                </a:tc>
                <a:tc>
                  <a:txBody>
                    <a:bodyPr/>
                    <a:lstStyle/>
                    <a:p>
                      <a:r>
                        <a:rPr lang="en-US" sz="1800" dirty="0" smtClean="0"/>
                        <a:t>Semester end Examination</a:t>
                      </a:r>
                      <a:endParaRPr lang="en-US" sz="1800" dirty="0"/>
                    </a:p>
                  </a:txBody>
                  <a:tcPr marL="91435" marR="91435" marT="45723" marB="45723"/>
                </a:tc>
                <a:tc>
                  <a:txBody>
                    <a:bodyPr/>
                    <a:lstStyle/>
                    <a:p>
                      <a:r>
                        <a:rPr lang="en-US" sz="1800" dirty="0" smtClean="0"/>
                        <a:t>To assess student at the end of semester</a:t>
                      </a:r>
                      <a:r>
                        <a:rPr lang="en-US" sz="1800" baseline="0" dirty="0" smtClean="0"/>
                        <a:t> by </a:t>
                      </a:r>
                      <a:r>
                        <a:rPr lang="en-US" sz="1800" baseline="0" dirty="0" err="1" smtClean="0"/>
                        <a:t>UoM</a:t>
                      </a:r>
                      <a:endParaRPr lang="en-US" sz="1800" dirty="0"/>
                    </a:p>
                  </a:txBody>
                  <a:tcPr marL="91435" marR="91435" marT="45723" marB="45723"/>
                </a:tc>
                <a:tc>
                  <a:txBody>
                    <a:bodyPr/>
                    <a:lstStyle/>
                    <a:p>
                      <a:r>
                        <a:rPr lang="en-US" sz="1800" dirty="0" smtClean="0"/>
                        <a:t>December 2015</a:t>
                      </a:r>
                      <a:endParaRPr lang="en-US" sz="1800" dirty="0"/>
                    </a:p>
                  </a:txBody>
                  <a:tcPr marL="91435" marR="91435" marT="45723" marB="45723"/>
                </a:tc>
              </a:tr>
            </a:tbl>
          </a:graphicData>
        </a:graphic>
      </p:graphicFrame>
      <p:sp>
        <p:nvSpPr>
          <p:cNvPr id="31784" name="Title 1"/>
          <p:cNvSpPr>
            <a:spLocks noGrp="1"/>
          </p:cNvSpPr>
          <p:nvPr>
            <p:ph type="title"/>
          </p:nvPr>
        </p:nvSpPr>
        <p:spPr>
          <a:xfrm>
            <a:off x="1811670" y="327546"/>
            <a:ext cx="9979996" cy="998016"/>
          </a:xfrm>
        </p:spPr>
        <p:txBody>
          <a:bodyPr/>
          <a:lstStyle/>
          <a:p>
            <a:pPr eaLnBrk="1" hangingPunct="1"/>
            <a:r>
              <a:rPr lang="en-US" altLang="en-US" dirty="0" smtClean="0"/>
              <a:t>Curricular : Key Activities</a:t>
            </a:r>
          </a:p>
        </p:txBody>
      </p:sp>
    </p:spTree>
    <p:extLst>
      <p:ext uri="{BB962C8B-B14F-4D97-AF65-F5344CB8AC3E}">
        <p14:creationId xmlns:p14="http://schemas.microsoft.com/office/powerpoint/2010/main" xmlns="" val="1099678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46912" y="42396"/>
            <a:ext cx="9606887" cy="1325563"/>
          </a:xfrm>
        </p:spPr>
        <p:txBody>
          <a:bodyPr/>
          <a:lstStyle/>
          <a:p>
            <a:r>
              <a:rPr lang="en-US" sz="4400" dirty="0" smtClean="0"/>
              <a:t>Mapping of GA with Curricular Activities</a:t>
            </a:r>
          </a:p>
        </p:txBody>
      </p:sp>
      <p:sp>
        <p:nvSpPr>
          <p:cNvPr id="25603" name="Content Placeholder 2"/>
          <p:cNvSpPr>
            <a:spLocks noGrp="1"/>
          </p:cNvSpPr>
          <p:nvPr>
            <p:ph idx="1"/>
          </p:nvPr>
        </p:nvSpPr>
        <p:spPr/>
        <p:txBody>
          <a:bodyPr/>
          <a:lstStyle/>
          <a:p>
            <a:endParaRPr lang="en-US" smtClean="0"/>
          </a:p>
        </p:txBody>
      </p:sp>
      <p:graphicFrame>
        <p:nvGraphicFramePr>
          <p:cNvPr id="4" name="Table 3"/>
          <p:cNvGraphicFramePr>
            <a:graphicFrameLocks noGrp="1"/>
          </p:cNvGraphicFramePr>
          <p:nvPr>
            <p:extLst/>
          </p:nvPr>
        </p:nvGraphicFramePr>
        <p:xfrm>
          <a:off x="542925" y="1690688"/>
          <a:ext cx="10810875" cy="4949823"/>
        </p:xfrm>
        <a:graphic>
          <a:graphicData uri="http://schemas.openxmlformats.org/drawingml/2006/table">
            <a:tbl>
              <a:tblPr>
                <a:tableStyleId>{5C22544A-7EE6-4342-B048-85BDC9FD1C3A}</a:tableStyleId>
              </a:tblPr>
              <a:tblGrid>
                <a:gridCol w="783870"/>
                <a:gridCol w="3384925"/>
                <a:gridCol w="1328416"/>
                <a:gridCol w="1328416"/>
                <a:gridCol w="1328416"/>
                <a:gridCol w="1328416"/>
                <a:gridCol w="1328416"/>
              </a:tblGrid>
              <a:tr h="253405">
                <a:tc rowSpan="2">
                  <a:txBody>
                    <a:bodyPr/>
                    <a:lstStyle/>
                    <a:p>
                      <a:pPr algn="ctr" fontAlgn="b"/>
                      <a:r>
                        <a:rPr lang="en-US" sz="1600" b="1" u="none" strike="noStrike" dirty="0">
                          <a:solidFill>
                            <a:schemeClr val="bg1"/>
                          </a:solidFill>
                          <a:effectLst/>
                        </a:rPr>
                        <a:t>Sr.</a:t>
                      </a:r>
                      <a:endParaRPr lang="en-US" sz="1600" b="1" i="0" u="none" strike="noStrike" dirty="0">
                        <a:solidFill>
                          <a:schemeClr val="bg1"/>
                        </a:solidFill>
                        <a:effectLst/>
                        <a:latin typeface="Calibri" panose="020F0502020204030204" pitchFamily="34" charset="0"/>
                      </a:endParaRPr>
                    </a:p>
                  </a:txBody>
                  <a:tcPr marL="9525" marR="9525" marT="9527" marB="0" anchor="b">
                    <a:solidFill>
                      <a:schemeClr val="accent1"/>
                    </a:solidFill>
                  </a:tcPr>
                </a:tc>
                <a:tc rowSpan="2">
                  <a:txBody>
                    <a:bodyPr/>
                    <a:lstStyle/>
                    <a:p>
                      <a:pPr algn="l" fontAlgn="b"/>
                      <a:r>
                        <a:rPr lang="en-US" sz="1600" b="1" u="none" strike="noStrike" dirty="0">
                          <a:solidFill>
                            <a:schemeClr val="bg1"/>
                          </a:solidFill>
                          <a:effectLst/>
                        </a:rPr>
                        <a:t>Graduate Attribute</a:t>
                      </a:r>
                      <a:endParaRPr lang="en-US" sz="1600" b="1" i="0" u="none" strike="noStrike" dirty="0">
                        <a:solidFill>
                          <a:schemeClr val="bg1"/>
                        </a:solidFill>
                        <a:effectLst/>
                        <a:latin typeface="Calibri" panose="020F0502020204030204" pitchFamily="34" charset="0"/>
                      </a:endParaRPr>
                    </a:p>
                  </a:txBody>
                  <a:tcPr marL="9525" marR="9525" marT="9527" marB="0" anchor="b">
                    <a:solidFill>
                      <a:schemeClr val="accent1"/>
                    </a:solidFill>
                  </a:tcPr>
                </a:tc>
                <a:tc gridSpan="5">
                  <a:txBody>
                    <a:bodyPr/>
                    <a:lstStyle/>
                    <a:p>
                      <a:pPr algn="ctr" fontAlgn="b"/>
                      <a:r>
                        <a:rPr lang="en-US" sz="1600" b="1" i="0" u="none" strike="noStrike" dirty="0" smtClean="0">
                          <a:solidFill>
                            <a:schemeClr val="bg1"/>
                          </a:solidFill>
                          <a:effectLst/>
                          <a:latin typeface="Calibri" panose="020F0502020204030204" pitchFamily="34" charset="0"/>
                        </a:rPr>
                        <a:t>Curricular</a:t>
                      </a:r>
                      <a:endParaRPr lang="en-US" sz="1600" b="1" i="0" u="none" strike="noStrike" dirty="0">
                        <a:solidFill>
                          <a:schemeClr val="bg1"/>
                        </a:solidFill>
                        <a:effectLst/>
                        <a:latin typeface="Calibri" panose="020F0502020204030204" pitchFamily="34" charset="0"/>
                      </a:endParaRPr>
                    </a:p>
                  </a:txBody>
                  <a:tcPr marL="9525" marR="9525" marT="9527" marB="0" anchor="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3405">
                <a:tc vMerge="1">
                  <a:txBody>
                    <a:bodyPr/>
                    <a:lstStyle/>
                    <a:p>
                      <a:endParaRPr lang="en-US"/>
                    </a:p>
                  </a:txBody>
                  <a:tcPr/>
                </a:tc>
                <a:tc vMerge="1">
                  <a:txBody>
                    <a:bodyPr/>
                    <a:lstStyle/>
                    <a:p>
                      <a:endParaRPr lang="en-US"/>
                    </a:p>
                  </a:txBody>
                  <a:tcPr/>
                </a:tc>
                <a:tc>
                  <a:txBody>
                    <a:bodyPr/>
                    <a:lstStyle/>
                    <a:p>
                      <a:pPr algn="ctr" fontAlgn="b"/>
                      <a:r>
                        <a:rPr lang="en-US" sz="1600" b="1" i="0" u="none" strike="noStrike" dirty="0" smtClean="0">
                          <a:solidFill>
                            <a:schemeClr val="bg1"/>
                          </a:solidFill>
                          <a:effectLst/>
                          <a:latin typeface="Calibri" panose="020F0502020204030204" pitchFamily="34" charset="0"/>
                        </a:rPr>
                        <a:t>1</a:t>
                      </a:r>
                      <a:endParaRPr lang="en-US" sz="1600" b="1" i="0" u="none" strike="noStrike" dirty="0">
                        <a:solidFill>
                          <a:schemeClr val="bg1"/>
                        </a:solidFill>
                        <a:effectLst/>
                        <a:latin typeface="Calibri" panose="020F0502020204030204" pitchFamily="34" charset="0"/>
                      </a:endParaRPr>
                    </a:p>
                  </a:txBody>
                  <a:tcPr marL="9525" marR="9525" marT="9527" marB="0" anchor="b">
                    <a:solidFill>
                      <a:schemeClr val="accent1"/>
                    </a:solidFill>
                  </a:tcPr>
                </a:tc>
                <a:tc>
                  <a:txBody>
                    <a:bodyPr/>
                    <a:lstStyle/>
                    <a:p>
                      <a:pPr algn="ctr" fontAlgn="b"/>
                      <a:r>
                        <a:rPr lang="en-US" sz="1600" b="1" i="0" u="none" strike="noStrike" dirty="0" smtClean="0">
                          <a:solidFill>
                            <a:schemeClr val="bg1"/>
                          </a:solidFill>
                          <a:effectLst/>
                          <a:latin typeface="Calibri" panose="020F0502020204030204" pitchFamily="34" charset="0"/>
                        </a:rPr>
                        <a:t>2</a:t>
                      </a:r>
                      <a:endParaRPr lang="en-US" sz="1600" b="1" i="0" u="none" strike="noStrike" dirty="0">
                        <a:solidFill>
                          <a:schemeClr val="bg1"/>
                        </a:solidFill>
                        <a:effectLst/>
                        <a:latin typeface="Calibri" panose="020F0502020204030204" pitchFamily="34" charset="0"/>
                      </a:endParaRPr>
                    </a:p>
                  </a:txBody>
                  <a:tcPr marL="9525" marR="9525" marT="9527" marB="0" anchor="b">
                    <a:solidFill>
                      <a:schemeClr val="accent1"/>
                    </a:solidFill>
                  </a:tcPr>
                </a:tc>
                <a:tc>
                  <a:txBody>
                    <a:bodyPr/>
                    <a:lstStyle/>
                    <a:p>
                      <a:pPr algn="ctr" fontAlgn="b"/>
                      <a:r>
                        <a:rPr lang="en-US" sz="1600" b="1" i="0" u="none" strike="noStrike" dirty="0" smtClean="0">
                          <a:solidFill>
                            <a:schemeClr val="bg1"/>
                          </a:solidFill>
                          <a:effectLst/>
                          <a:latin typeface="Calibri" panose="020F0502020204030204" pitchFamily="34" charset="0"/>
                        </a:rPr>
                        <a:t>3</a:t>
                      </a:r>
                      <a:endParaRPr lang="en-US" sz="1600" b="1" i="0" u="none" strike="noStrike" dirty="0">
                        <a:solidFill>
                          <a:schemeClr val="bg1"/>
                        </a:solidFill>
                        <a:effectLst/>
                        <a:latin typeface="Calibri" panose="020F0502020204030204" pitchFamily="34" charset="0"/>
                      </a:endParaRPr>
                    </a:p>
                  </a:txBody>
                  <a:tcPr marL="9525" marR="9525" marT="9527" marB="0" anchor="b">
                    <a:solidFill>
                      <a:schemeClr val="accent1"/>
                    </a:solidFill>
                  </a:tcPr>
                </a:tc>
                <a:tc>
                  <a:txBody>
                    <a:bodyPr/>
                    <a:lstStyle/>
                    <a:p>
                      <a:pPr algn="ctr" fontAlgn="b"/>
                      <a:r>
                        <a:rPr lang="en-US" sz="1600" b="1" i="0" u="none" strike="noStrike" dirty="0" smtClean="0">
                          <a:solidFill>
                            <a:schemeClr val="bg1"/>
                          </a:solidFill>
                          <a:effectLst/>
                          <a:latin typeface="Calibri" panose="020F0502020204030204" pitchFamily="34" charset="0"/>
                        </a:rPr>
                        <a:t>4</a:t>
                      </a:r>
                      <a:endParaRPr lang="en-US" sz="1600" b="1" i="0" u="none" strike="noStrike" dirty="0">
                        <a:solidFill>
                          <a:schemeClr val="bg1"/>
                        </a:solidFill>
                        <a:effectLst/>
                        <a:latin typeface="Calibri" panose="020F0502020204030204" pitchFamily="34" charset="0"/>
                      </a:endParaRPr>
                    </a:p>
                  </a:txBody>
                  <a:tcPr marL="9525" marR="9525" marT="9527" marB="0" anchor="b">
                    <a:solidFill>
                      <a:schemeClr val="accent1"/>
                    </a:solidFill>
                  </a:tcPr>
                </a:tc>
                <a:tc>
                  <a:txBody>
                    <a:bodyPr/>
                    <a:lstStyle/>
                    <a:p>
                      <a:pPr algn="ctr" fontAlgn="b"/>
                      <a:r>
                        <a:rPr lang="en-US" sz="1600" b="1" i="0" u="none" strike="noStrike" dirty="0" smtClean="0">
                          <a:solidFill>
                            <a:schemeClr val="bg1"/>
                          </a:solidFill>
                          <a:effectLst/>
                          <a:latin typeface="Calibri" panose="020F0502020204030204" pitchFamily="34" charset="0"/>
                        </a:rPr>
                        <a:t>5</a:t>
                      </a:r>
                      <a:endParaRPr lang="en-US" sz="1600" b="1" i="0" u="none" strike="noStrike" dirty="0">
                        <a:solidFill>
                          <a:schemeClr val="bg1"/>
                        </a:solidFill>
                        <a:effectLst/>
                        <a:latin typeface="Calibri" panose="020F0502020204030204" pitchFamily="34" charset="0"/>
                      </a:endParaRPr>
                    </a:p>
                  </a:txBody>
                  <a:tcPr marL="9525" marR="9525" marT="9527" marB="0" anchor="b">
                    <a:solidFill>
                      <a:schemeClr val="accent1"/>
                    </a:solidFill>
                  </a:tcPr>
                </a:tc>
              </a:tr>
              <a:tr h="353177">
                <a:tc>
                  <a:txBody>
                    <a:bodyPr/>
                    <a:lstStyle/>
                    <a:p>
                      <a:pPr algn="ctr" fontAlgn="b"/>
                      <a:r>
                        <a:rPr lang="en-US" sz="1600" b="1" u="none" strike="noStrike" dirty="0">
                          <a:effectLst/>
                        </a:rPr>
                        <a:t>1</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l" fontAlgn="b"/>
                      <a:r>
                        <a:rPr lang="en-US" sz="1600" b="1" u="none" strike="noStrike" dirty="0">
                          <a:effectLst/>
                        </a:rPr>
                        <a:t>Engineering Knowledge</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r>
              <a:tr h="353177">
                <a:tc>
                  <a:txBody>
                    <a:bodyPr/>
                    <a:lstStyle/>
                    <a:p>
                      <a:pPr algn="ctr" fontAlgn="b"/>
                      <a:r>
                        <a:rPr lang="en-US" sz="1600" b="1" u="none" strike="noStrike" dirty="0">
                          <a:effectLst/>
                        </a:rPr>
                        <a:t>2</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l" fontAlgn="b"/>
                      <a:r>
                        <a:rPr lang="en-US" sz="1600" b="1" u="none" strike="noStrike">
                          <a:effectLst/>
                        </a:rPr>
                        <a:t>Problem Analysis</a:t>
                      </a:r>
                      <a:endParaRPr lang="en-US" sz="1600" b="1" i="0" u="none" strike="noStrike">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r>
              <a:tr h="518681">
                <a:tc>
                  <a:txBody>
                    <a:bodyPr/>
                    <a:lstStyle/>
                    <a:p>
                      <a:pPr algn="ctr" fontAlgn="b"/>
                      <a:r>
                        <a:rPr lang="en-US" sz="1600" b="1" u="none" strike="noStrike">
                          <a:effectLst/>
                        </a:rPr>
                        <a:t>3</a:t>
                      </a:r>
                      <a:endParaRPr lang="en-US" sz="1600" b="1" i="0" u="none" strike="noStrike">
                        <a:solidFill>
                          <a:srgbClr val="000000"/>
                        </a:solidFill>
                        <a:effectLst/>
                        <a:latin typeface="Calibri" panose="020F0502020204030204" pitchFamily="34" charset="0"/>
                      </a:endParaRPr>
                    </a:p>
                  </a:txBody>
                  <a:tcPr marL="9525" marR="9525" marT="9527" marB="0" anchor="b"/>
                </a:tc>
                <a:tc>
                  <a:txBody>
                    <a:bodyPr/>
                    <a:lstStyle/>
                    <a:p>
                      <a:pPr algn="l" fontAlgn="b"/>
                      <a:r>
                        <a:rPr lang="en-US" sz="1600" b="1" u="none" strike="noStrike" dirty="0">
                          <a:effectLst/>
                        </a:rPr>
                        <a:t>Design &amp; Development of Solutions</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r>
              <a:tr h="353177">
                <a:tc>
                  <a:txBody>
                    <a:bodyPr/>
                    <a:lstStyle/>
                    <a:p>
                      <a:pPr algn="ctr" fontAlgn="b"/>
                      <a:r>
                        <a:rPr lang="en-US" sz="1600" b="1" u="none" strike="noStrike" dirty="0">
                          <a:effectLst/>
                        </a:rPr>
                        <a:t>4</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l" fontAlgn="b"/>
                      <a:r>
                        <a:rPr lang="en-US" sz="1600" b="1" u="none" strike="noStrike" smtClean="0">
                          <a:effectLst/>
                        </a:rPr>
                        <a:t>Investigation </a:t>
                      </a:r>
                      <a:r>
                        <a:rPr lang="en-US" sz="1600" b="1" u="none" strike="noStrike" dirty="0">
                          <a:effectLst/>
                        </a:rPr>
                        <a:t>of Complex Problem</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7" marB="0" anchor="b"/>
                </a:tc>
              </a:tr>
              <a:tr h="353177">
                <a:tc>
                  <a:txBody>
                    <a:bodyPr/>
                    <a:lstStyle/>
                    <a:p>
                      <a:pPr algn="ctr" fontAlgn="b"/>
                      <a:r>
                        <a:rPr lang="en-US" sz="1600" b="1" u="none" strike="noStrike">
                          <a:effectLst/>
                        </a:rPr>
                        <a:t>5</a:t>
                      </a:r>
                      <a:endParaRPr lang="en-US" sz="1600" b="1" i="0" u="none" strike="noStrike">
                        <a:solidFill>
                          <a:srgbClr val="000000"/>
                        </a:solidFill>
                        <a:effectLst/>
                        <a:latin typeface="Calibri" panose="020F0502020204030204" pitchFamily="34" charset="0"/>
                      </a:endParaRPr>
                    </a:p>
                  </a:txBody>
                  <a:tcPr marL="9525" marR="9525" marT="9527" marB="0" anchor="b"/>
                </a:tc>
                <a:tc>
                  <a:txBody>
                    <a:bodyPr/>
                    <a:lstStyle/>
                    <a:p>
                      <a:pPr algn="l" fontAlgn="b"/>
                      <a:r>
                        <a:rPr lang="en-US" sz="1600" b="1" u="none" strike="noStrike" dirty="0">
                          <a:effectLst/>
                        </a:rPr>
                        <a:t>Modern Tools Usage</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7" marB="0" anchor="b"/>
                </a:tc>
              </a:tr>
              <a:tr h="353177">
                <a:tc>
                  <a:txBody>
                    <a:bodyPr/>
                    <a:lstStyle/>
                    <a:p>
                      <a:pPr algn="ctr" fontAlgn="b"/>
                      <a:r>
                        <a:rPr lang="en-US" sz="1600" b="1" u="none" strike="noStrike" dirty="0">
                          <a:effectLst/>
                        </a:rPr>
                        <a:t>6</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l" fontAlgn="b"/>
                      <a:r>
                        <a:rPr lang="en-US" sz="1600" b="1" u="none" strike="noStrike">
                          <a:effectLst/>
                        </a:rPr>
                        <a:t>Engineer and Society</a:t>
                      </a:r>
                      <a:endParaRPr lang="en-US" sz="1600" b="1" i="0" u="none" strike="noStrike">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7" marB="0" anchor="b"/>
                </a:tc>
              </a:tr>
              <a:tr h="353177">
                <a:tc>
                  <a:txBody>
                    <a:bodyPr/>
                    <a:lstStyle/>
                    <a:p>
                      <a:pPr algn="ctr" fontAlgn="b"/>
                      <a:r>
                        <a:rPr lang="en-US" sz="1600" b="1" u="none" strike="noStrike" dirty="0">
                          <a:effectLst/>
                        </a:rPr>
                        <a:t>7</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l" fontAlgn="b"/>
                      <a:r>
                        <a:rPr lang="en-US" sz="1600" b="1" u="none" strike="noStrike">
                          <a:effectLst/>
                        </a:rPr>
                        <a:t>Environment &amp; Sustainability</a:t>
                      </a:r>
                      <a:endParaRPr lang="en-US" sz="1600" b="1" i="0" u="none" strike="noStrike">
                        <a:solidFill>
                          <a:srgbClr val="000000"/>
                        </a:solidFill>
                        <a:effectLst/>
                        <a:latin typeface="Calibri" panose="020F0502020204030204" pitchFamily="34" charset="0"/>
                      </a:endParaRPr>
                    </a:p>
                  </a:txBody>
                  <a:tcPr marL="9525" marR="9525" marT="9527"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7" marB="0" anchor="b"/>
                </a:tc>
              </a:tr>
              <a:tr h="353177">
                <a:tc>
                  <a:txBody>
                    <a:bodyPr/>
                    <a:lstStyle/>
                    <a:p>
                      <a:pPr algn="ctr" fontAlgn="b"/>
                      <a:r>
                        <a:rPr lang="en-US" sz="1600" b="1" u="none" strike="noStrike" dirty="0">
                          <a:effectLst/>
                        </a:rPr>
                        <a:t>8</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l" fontAlgn="b"/>
                      <a:r>
                        <a:rPr lang="en-US" sz="1600" b="1" u="none" strike="noStrike">
                          <a:effectLst/>
                        </a:rPr>
                        <a:t>Ethics</a:t>
                      </a:r>
                      <a:endParaRPr lang="en-US" sz="1600" b="1" i="0" u="none" strike="noStrike">
                        <a:solidFill>
                          <a:srgbClr val="000000"/>
                        </a:solidFill>
                        <a:effectLst/>
                        <a:latin typeface="Calibri" panose="020F0502020204030204" pitchFamily="34" charset="0"/>
                      </a:endParaRPr>
                    </a:p>
                  </a:txBody>
                  <a:tcPr marL="9525" marR="9525" marT="9527"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7" marB="0" anchor="b"/>
                </a:tc>
              </a:tr>
              <a:tr h="392562">
                <a:tc>
                  <a:txBody>
                    <a:bodyPr/>
                    <a:lstStyle/>
                    <a:p>
                      <a:pPr algn="ctr" fontAlgn="b"/>
                      <a:r>
                        <a:rPr lang="en-US" sz="1600" b="1" u="none" strike="noStrike" dirty="0">
                          <a:effectLst/>
                        </a:rPr>
                        <a:t>9</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l" fontAlgn="b"/>
                      <a:r>
                        <a:rPr lang="en-US" sz="1600" b="1" u="none" strike="noStrike" dirty="0">
                          <a:effectLst/>
                        </a:rPr>
                        <a:t>Individual &amp; Team work</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7" marB="0" anchor="b"/>
                </a:tc>
              </a:tr>
              <a:tr h="353177">
                <a:tc>
                  <a:txBody>
                    <a:bodyPr/>
                    <a:lstStyle/>
                    <a:p>
                      <a:pPr algn="ctr" fontAlgn="b"/>
                      <a:r>
                        <a:rPr lang="en-US" sz="1600" b="1" u="none" strike="noStrike">
                          <a:effectLst/>
                        </a:rPr>
                        <a:t>10</a:t>
                      </a:r>
                      <a:endParaRPr lang="en-US" sz="1600" b="1" i="0" u="none" strike="noStrike">
                        <a:solidFill>
                          <a:srgbClr val="000000"/>
                        </a:solidFill>
                        <a:effectLst/>
                        <a:latin typeface="Calibri" panose="020F0502020204030204" pitchFamily="34" charset="0"/>
                      </a:endParaRPr>
                    </a:p>
                  </a:txBody>
                  <a:tcPr marL="9525" marR="9525" marT="9527" marB="0" anchor="b"/>
                </a:tc>
                <a:tc>
                  <a:txBody>
                    <a:bodyPr/>
                    <a:lstStyle/>
                    <a:p>
                      <a:pPr algn="l" fontAlgn="b"/>
                      <a:r>
                        <a:rPr lang="en-US" sz="1600" b="1" u="none" strike="noStrike">
                          <a:effectLst/>
                        </a:rPr>
                        <a:t>Communication</a:t>
                      </a:r>
                      <a:endParaRPr lang="en-US" sz="1600" b="1" i="0" u="none" strike="noStrike">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r>
              <a:tr h="353177">
                <a:tc>
                  <a:txBody>
                    <a:bodyPr/>
                    <a:lstStyle/>
                    <a:p>
                      <a:pPr algn="ctr" fontAlgn="b"/>
                      <a:r>
                        <a:rPr lang="en-US" sz="1600" b="1" u="none" strike="noStrike">
                          <a:effectLst/>
                        </a:rPr>
                        <a:t>11</a:t>
                      </a:r>
                      <a:endParaRPr lang="en-US" sz="1600" b="1" i="0" u="none" strike="noStrike">
                        <a:solidFill>
                          <a:srgbClr val="000000"/>
                        </a:solidFill>
                        <a:effectLst/>
                        <a:latin typeface="Calibri" panose="020F0502020204030204" pitchFamily="34" charset="0"/>
                      </a:endParaRPr>
                    </a:p>
                  </a:txBody>
                  <a:tcPr marL="9525" marR="9525" marT="9527" marB="0" anchor="b"/>
                </a:tc>
                <a:tc>
                  <a:txBody>
                    <a:bodyPr/>
                    <a:lstStyle/>
                    <a:p>
                      <a:pPr algn="l" fontAlgn="b"/>
                      <a:r>
                        <a:rPr lang="en-US" sz="1600" b="1" u="none" strike="noStrike" dirty="0">
                          <a:effectLst/>
                        </a:rPr>
                        <a:t>Lifelong Learning</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7" marB="0" anchor="b"/>
                </a:tc>
              </a:tr>
              <a:tr h="353177">
                <a:tc>
                  <a:txBody>
                    <a:bodyPr/>
                    <a:lstStyle/>
                    <a:p>
                      <a:pPr algn="ctr" fontAlgn="b"/>
                      <a:r>
                        <a:rPr lang="en-US" sz="1600" b="1" u="none" strike="noStrike" dirty="0">
                          <a:effectLst/>
                        </a:rPr>
                        <a:t>12</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l" fontAlgn="b"/>
                      <a:r>
                        <a:rPr lang="en-US" sz="1600" b="1" u="none" strike="noStrike" dirty="0">
                          <a:effectLst/>
                        </a:rPr>
                        <a:t>Project management &amp; Finance</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7"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7" marB="0" anchor="b"/>
                </a:tc>
              </a:tr>
            </a:tbl>
          </a:graphicData>
        </a:graphic>
      </p:graphicFrame>
    </p:spTree>
    <p:extLst>
      <p:ext uri="{BB962C8B-B14F-4D97-AF65-F5344CB8AC3E}">
        <p14:creationId xmlns:p14="http://schemas.microsoft.com/office/powerpoint/2010/main" xmlns="" val="4018821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a:xfrm>
            <a:off x="1676400" y="360712"/>
            <a:ext cx="10515600" cy="655638"/>
          </a:xfrm>
        </p:spPr>
        <p:txBody>
          <a:bodyPr/>
          <a:lstStyle/>
          <a:p>
            <a:r>
              <a:rPr lang="en-IN" sz="4000" b="1" dirty="0" smtClean="0"/>
              <a:t>Programme Outcomes (POs)</a:t>
            </a:r>
            <a:r>
              <a:rPr lang="en-IN" altLang="en-US" sz="4000" b="1" dirty="0"/>
              <a:t> &amp; </a:t>
            </a:r>
            <a:r>
              <a:rPr lang="en-IN" altLang="en-US" sz="4000" b="1" dirty="0" smtClean="0"/>
              <a:t>Measurements</a:t>
            </a:r>
            <a:endParaRPr lang="en-US" sz="4000" dirty="0" smtClean="0"/>
          </a:p>
        </p:txBody>
      </p:sp>
      <p:graphicFrame>
        <p:nvGraphicFramePr>
          <p:cNvPr id="2" name="Table 1"/>
          <p:cNvGraphicFramePr>
            <a:graphicFrameLocks noGrp="1"/>
          </p:cNvGraphicFramePr>
          <p:nvPr>
            <p:extLst/>
          </p:nvPr>
        </p:nvGraphicFramePr>
        <p:xfrm>
          <a:off x="476532" y="1638087"/>
          <a:ext cx="10877268" cy="4785374"/>
        </p:xfrm>
        <a:graphic>
          <a:graphicData uri="http://schemas.openxmlformats.org/drawingml/2006/table">
            <a:tbl>
              <a:tblPr firstRow="1" bandRow="1">
                <a:tableStyleId>{5C22544A-7EE6-4342-B048-85BDC9FD1C3A}</a:tableStyleId>
              </a:tblPr>
              <a:tblGrid>
                <a:gridCol w="841165"/>
                <a:gridCol w="5549542"/>
                <a:gridCol w="4486561"/>
              </a:tblGrid>
              <a:tr h="316914">
                <a:tc>
                  <a:txBody>
                    <a:bodyPr/>
                    <a:lstStyle/>
                    <a:p>
                      <a:endParaRPr lang="en-US" sz="1600" dirty="0"/>
                    </a:p>
                  </a:txBody>
                  <a:tcPr marL="91446" marR="91446" marT="45721" marB="45721"/>
                </a:tc>
                <a:tc>
                  <a:txBody>
                    <a:bodyPr/>
                    <a:lstStyle/>
                    <a:p>
                      <a:endParaRPr lang="en-US" sz="1600" dirty="0"/>
                    </a:p>
                  </a:txBody>
                  <a:tcPr marL="91446" marR="91446" marT="45721" marB="45721"/>
                </a:tc>
                <a:tc>
                  <a:txBody>
                    <a:bodyPr/>
                    <a:lstStyle/>
                    <a:p>
                      <a:r>
                        <a:rPr lang="en-US" sz="1600" dirty="0" smtClean="0"/>
                        <a:t>Measurements</a:t>
                      </a:r>
                      <a:endParaRPr lang="en-US" sz="1600" dirty="0"/>
                    </a:p>
                  </a:txBody>
                  <a:tcPr marL="91446" marR="91446" marT="45721" marB="45721"/>
                </a:tc>
              </a:tr>
              <a:tr h="31691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1" dirty="0" smtClean="0"/>
                        <a:t>Academic aptitude</a:t>
                      </a:r>
                      <a:endParaRPr lang="en-US" sz="1600" b="1" dirty="0" smtClean="0"/>
                    </a:p>
                  </a:txBody>
                  <a:tcPr marL="91446" marR="91446" marT="45721" marB="45721"/>
                </a:tc>
                <a:tc hMerge="1">
                  <a:txBody>
                    <a:bodyPr/>
                    <a:lstStyle/>
                    <a:p>
                      <a:endParaRPr lang="en-US"/>
                    </a:p>
                  </a:txBody>
                  <a:tcPr/>
                </a:tc>
                <a:tc hMerge="1">
                  <a:txBody>
                    <a:bodyPr/>
                    <a:lstStyle/>
                    <a:p>
                      <a:endParaRPr lang="en-US" dirty="0"/>
                    </a:p>
                  </a:txBody>
                  <a:tcPr/>
                </a:tc>
              </a:tr>
              <a:tr h="1008358">
                <a:tc>
                  <a:txBody>
                    <a:bodyPr/>
                    <a:lstStyle/>
                    <a:p>
                      <a:r>
                        <a:rPr lang="en-US" sz="1600" dirty="0" smtClean="0"/>
                        <a:t>PO1</a:t>
                      </a:r>
                      <a:endParaRPr lang="en-US" sz="1600" dirty="0"/>
                    </a:p>
                  </a:txBody>
                  <a:tcPr marL="91446" marR="91446"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An ability to apply knowledge of computing, mathematics, science and engineering fundamentals appropriate to the discipline.</a:t>
                      </a:r>
                    </a:p>
                  </a:txBody>
                  <a:tcPr marL="91446" marR="91446" marT="45721" marB="45721"/>
                </a:tc>
                <a:tc>
                  <a:txBody>
                    <a:bodyPr/>
                    <a:lstStyle/>
                    <a:p>
                      <a:pPr marL="285750" indent="-285750">
                        <a:buFont typeface="Arial" panose="020B0604020202020204" pitchFamily="34" charset="0"/>
                        <a:buChar char="•"/>
                      </a:pPr>
                      <a:r>
                        <a:rPr lang="en-US" sz="1600" b="1" dirty="0" smtClean="0"/>
                        <a:t>Continuous Evaluation</a:t>
                      </a:r>
                    </a:p>
                    <a:p>
                      <a:pPr marL="0" indent="0">
                        <a:buFont typeface="Arial" panose="020B0604020202020204" pitchFamily="34" charset="0"/>
                        <a:buNone/>
                      </a:pPr>
                      <a:r>
                        <a:rPr lang="en-US" sz="1600" dirty="0" smtClean="0"/>
                        <a:t>      -  Assignment</a:t>
                      </a:r>
                    </a:p>
                    <a:p>
                      <a:pPr marL="0" indent="0">
                        <a:buFont typeface="Arial" panose="020B0604020202020204" pitchFamily="34" charset="0"/>
                        <a:buNone/>
                      </a:pPr>
                      <a:r>
                        <a:rPr lang="en-US" sz="1600" dirty="0" smtClean="0"/>
                        <a:t>      -  Practical's</a:t>
                      </a:r>
                    </a:p>
                    <a:p>
                      <a:pPr marL="285750" indent="-285750">
                        <a:buFont typeface="Arial" panose="020B0604020202020204" pitchFamily="34" charset="0"/>
                        <a:buChar char="•"/>
                      </a:pPr>
                      <a:r>
                        <a:rPr lang="en-US" sz="1600" dirty="0" smtClean="0"/>
                        <a:t> Evaluation of Case Studies</a:t>
                      </a:r>
                      <a:endParaRPr lang="en-US" sz="1600" dirty="0"/>
                    </a:p>
                  </a:txBody>
                  <a:tcPr marL="91446" marR="91446" marT="45721" marB="45721"/>
                </a:tc>
              </a:tr>
              <a:tr h="777876">
                <a:tc>
                  <a:txBody>
                    <a:bodyPr/>
                    <a:lstStyle/>
                    <a:p>
                      <a:r>
                        <a:rPr lang="en-US" sz="1600" dirty="0" smtClean="0"/>
                        <a:t>PO2</a:t>
                      </a:r>
                      <a:endParaRPr lang="en-US" sz="1600" dirty="0"/>
                    </a:p>
                  </a:txBody>
                  <a:tcPr marL="91446" marR="91446"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An ability to analyze a problem, and identify and formulate the computing requirements appropriate to its solution</a:t>
                      </a:r>
                    </a:p>
                  </a:txBody>
                  <a:tcPr marL="91446" marR="91446" marT="45721" marB="45721"/>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rPr>
                        <a:t>Practical's Performance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rPr>
                        <a:t>Mini projects</a:t>
                      </a:r>
                    </a:p>
                    <a:p>
                      <a:endParaRPr lang="en-US" sz="1600" dirty="0"/>
                    </a:p>
                  </a:txBody>
                  <a:tcPr marL="91446" marR="91446" marT="45721" marB="45721"/>
                </a:tc>
              </a:tr>
              <a:tr h="1008358">
                <a:tc>
                  <a:txBody>
                    <a:bodyPr/>
                    <a:lstStyle/>
                    <a:p>
                      <a:r>
                        <a:rPr lang="en-US" sz="1600" dirty="0" smtClean="0"/>
                        <a:t>PO3</a:t>
                      </a:r>
                      <a:endParaRPr lang="en-US" sz="1600" dirty="0"/>
                    </a:p>
                  </a:txBody>
                  <a:tcPr marL="91446" marR="91446"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An ability to identify and analyze user needs and take them into account in the selection, creation, evaluation, administration and effective integration of IT-based solutions into the user environment.</a:t>
                      </a:r>
                    </a:p>
                  </a:txBody>
                  <a:tcPr marL="91446" marR="91446" marT="45721" marB="45721"/>
                </a:tc>
                <a:tc>
                  <a:txBody>
                    <a:bodyPr/>
                    <a:lstStyle/>
                    <a:p>
                      <a:pPr marL="285750" indent="-285750">
                        <a:buFont typeface="Arial" panose="020B0604020202020204" pitchFamily="34" charset="0"/>
                        <a:buChar char="•"/>
                      </a:pPr>
                      <a:r>
                        <a:rPr lang="en-US" sz="1600" b="1" dirty="0" smtClean="0"/>
                        <a:t>Output checking , testing and validation</a:t>
                      </a:r>
                    </a:p>
                    <a:p>
                      <a:pPr marL="0" indent="0">
                        <a:buFont typeface="Arial" panose="020B0604020202020204" pitchFamily="34" charset="0"/>
                        <a:buNone/>
                      </a:pPr>
                      <a:r>
                        <a:rPr lang="en-US" sz="1600" dirty="0" smtClean="0"/>
                        <a:t>              S/W testing</a:t>
                      </a:r>
                    </a:p>
                    <a:p>
                      <a:pPr marL="285750" indent="-285750">
                        <a:buFont typeface="Arial" panose="020B0604020202020204" pitchFamily="34" charset="0"/>
                        <a:buChar char="•"/>
                      </a:pPr>
                      <a:r>
                        <a:rPr lang="en-US" sz="1600" dirty="0" smtClean="0"/>
                        <a:t>Software</a:t>
                      </a:r>
                      <a:r>
                        <a:rPr lang="en-US" sz="1600" baseline="0" dirty="0" smtClean="0"/>
                        <a:t> experiments</a:t>
                      </a:r>
                      <a:endParaRPr lang="en-US" sz="1600" dirty="0"/>
                    </a:p>
                  </a:txBody>
                  <a:tcPr marL="91446" marR="91446" marT="45721" marB="45721"/>
                </a:tc>
              </a:tr>
              <a:tr h="547395">
                <a:tc>
                  <a:txBody>
                    <a:bodyPr/>
                    <a:lstStyle/>
                    <a:p>
                      <a:r>
                        <a:rPr lang="en-US" sz="1600" dirty="0" smtClean="0"/>
                        <a:t>PO4</a:t>
                      </a:r>
                      <a:endParaRPr lang="en-US" sz="1600" dirty="0"/>
                    </a:p>
                  </a:txBody>
                  <a:tcPr marL="91446" marR="91446"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An ability to design and conduct experiments, research and development activity in computing and IT.</a:t>
                      </a:r>
                    </a:p>
                  </a:txBody>
                  <a:tcPr marL="91446" marR="91446" marT="45721" marB="45721"/>
                </a:tc>
                <a:tc>
                  <a:txBody>
                    <a:bodyPr/>
                    <a:lstStyle/>
                    <a:p>
                      <a:pPr marL="285750" indent="-285750">
                        <a:buFont typeface="Arial" panose="020B0604020202020204" pitchFamily="34" charset="0"/>
                        <a:buChar char="•"/>
                      </a:pPr>
                      <a:r>
                        <a:rPr lang="en-US" sz="1600" dirty="0" smtClean="0"/>
                        <a:t>Using Software tools</a:t>
                      </a:r>
                      <a:endParaRPr lang="en-US" sz="1600" dirty="0"/>
                    </a:p>
                  </a:txBody>
                  <a:tcPr marL="91446" marR="91446" marT="45721" marB="45721"/>
                </a:tc>
              </a:tr>
              <a:tr h="547395">
                <a:tc>
                  <a:txBody>
                    <a:bodyPr/>
                    <a:lstStyle/>
                    <a:p>
                      <a:r>
                        <a:rPr lang="en-US" sz="1600" dirty="0" smtClean="0"/>
                        <a:t>PO5</a:t>
                      </a:r>
                      <a:endParaRPr lang="en-US" sz="1600" dirty="0"/>
                    </a:p>
                  </a:txBody>
                  <a:tcPr marL="91446" marR="91446" marT="45721" marB="45721"/>
                </a:tc>
                <a:tc>
                  <a:txBody>
                    <a:bodyPr/>
                    <a:lstStyle/>
                    <a:p>
                      <a:r>
                        <a:rPr lang="en-US" sz="1600" b="0" dirty="0" smtClean="0"/>
                        <a:t> An ability to use and apply current techniques, concepts, skills, and modern tools necessary for computing practice</a:t>
                      </a:r>
                      <a:endParaRPr lang="en-US" sz="1600" dirty="0"/>
                    </a:p>
                  </a:txBody>
                  <a:tcPr marL="91446" marR="91446" marT="45721" marB="45721"/>
                </a:tc>
                <a:tc>
                  <a:txBody>
                    <a:bodyPr/>
                    <a:lstStyle/>
                    <a:p>
                      <a:pPr marL="285750" indent="-285750">
                        <a:buFont typeface="Arial" panose="020B0604020202020204" pitchFamily="34" charset="0"/>
                        <a:buChar char="•"/>
                      </a:pPr>
                      <a:r>
                        <a:rPr lang="en-US" sz="1600" dirty="0" smtClean="0"/>
                        <a:t>Design based experiments</a:t>
                      </a:r>
                      <a:endParaRPr lang="en-US" sz="1600" dirty="0"/>
                    </a:p>
                  </a:txBody>
                  <a:tcPr marL="91446" marR="91446" marT="45721" marB="45721"/>
                </a:tc>
              </a:tr>
            </a:tbl>
          </a:graphicData>
        </a:graphic>
      </p:graphicFrame>
    </p:spTree>
    <p:extLst>
      <p:ext uri="{BB962C8B-B14F-4D97-AF65-F5344CB8AC3E}">
        <p14:creationId xmlns:p14="http://schemas.microsoft.com/office/powerpoint/2010/main" xmlns="" val="35926484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76400" y="283147"/>
            <a:ext cx="10515600" cy="655638"/>
          </a:xfrm>
        </p:spPr>
        <p:txBody>
          <a:bodyPr/>
          <a:lstStyle/>
          <a:p>
            <a:r>
              <a:rPr lang="en-IN" sz="4000" b="1" dirty="0" smtClean="0"/>
              <a:t>Programme Outcomes (POs)</a:t>
            </a:r>
            <a:r>
              <a:rPr lang="en-IN" altLang="en-US" sz="4000" b="1" dirty="0"/>
              <a:t> &amp; </a:t>
            </a:r>
            <a:r>
              <a:rPr lang="en-IN" altLang="en-US" sz="4000" b="1" dirty="0" smtClean="0"/>
              <a:t>Measurements</a:t>
            </a:r>
            <a:endParaRPr lang="en-US" sz="4000" dirty="0" smtClean="0"/>
          </a:p>
        </p:txBody>
      </p:sp>
      <p:sp>
        <p:nvSpPr>
          <p:cNvPr id="28675" name="Content Placeholder 2"/>
          <p:cNvSpPr>
            <a:spLocks noGrp="1"/>
          </p:cNvSpPr>
          <p:nvPr>
            <p:ph idx="1"/>
          </p:nvPr>
        </p:nvSpPr>
        <p:spPr>
          <a:xfrm>
            <a:off x="838200" y="784225"/>
            <a:ext cx="10515600" cy="5392738"/>
          </a:xfrm>
        </p:spPr>
        <p:txBody>
          <a:bodyPr/>
          <a:lstStyle/>
          <a:p>
            <a:pPr>
              <a:buFont typeface="Arial" panose="020B0604020202020204" pitchFamily="34" charset="0"/>
              <a:buNone/>
            </a:pPr>
            <a:r>
              <a:rPr lang="en-IN" sz="2000" dirty="0" smtClean="0"/>
              <a:t> </a:t>
            </a:r>
            <a:endParaRPr lang="en-US" sz="2000" b="0" dirty="0" smtClean="0"/>
          </a:p>
          <a:p>
            <a:endParaRPr lang="en-US" sz="1400" dirty="0" smtClean="0"/>
          </a:p>
          <a:p>
            <a:endParaRPr lang="en-US" dirty="0" smtClean="0"/>
          </a:p>
        </p:txBody>
      </p:sp>
      <p:graphicFrame>
        <p:nvGraphicFramePr>
          <p:cNvPr id="2" name="Table 1"/>
          <p:cNvGraphicFramePr>
            <a:graphicFrameLocks noGrp="1"/>
          </p:cNvGraphicFramePr>
          <p:nvPr>
            <p:extLst/>
          </p:nvPr>
        </p:nvGraphicFramePr>
        <p:xfrm>
          <a:off x="161364" y="1889032"/>
          <a:ext cx="11353800" cy="4461190"/>
        </p:xfrm>
        <a:graphic>
          <a:graphicData uri="http://schemas.openxmlformats.org/drawingml/2006/table">
            <a:tbl>
              <a:tblPr firstRow="1" bandRow="1">
                <a:tableStyleId>{5C22544A-7EE6-4342-B048-85BDC9FD1C3A}</a:tableStyleId>
              </a:tblPr>
              <a:tblGrid>
                <a:gridCol w="617686"/>
                <a:gridCol w="4002080"/>
                <a:gridCol w="6734034"/>
              </a:tblGrid>
              <a:tr h="298603">
                <a:tc>
                  <a:txBody>
                    <a:bodyPr/>
                    <a:lstStyle/>
                    <a:p>
                      <a:endParaRPr lang="en-US" sz="1800" dirty="0"/>
                    </a:p>
                  </a:txBody>
                  <a:tcPr marT="45728" marB="45728"/>
                </a:tc>
                <a:tc>
                  <a:txBody>
                    <a:bodyPr/>
                    <a:lstStyle/>
                    <a:p>
                      <a:endParaRPr lang="en-US" sz="1800"/>
                    </a:p>
                  </a:txBody>
                  <a:tcPr marT="45728" marB="45728"/>
                </a:tc>
                <a:tc>
                  <a:txBody>
                    <a:bodyPr/>
                    <a:lstStyle/>
                    <a:p>
                      <a:r>
                        <a:rPr lang="en-US" sz="1800" dirty="0" smtClean="0"/>
                        <a:t>Measurements</a:t>
                      </a:r>
                      <a:endParaRPr lang="en-US" sz="1800" dirty="0"/>
                    </a:p>
                  </a:txBody>
                  <a:tcPr marT="45728" marB="45728"/>
                </a:tc>
              </a:tr>
              <a:tr h="273720">
                <a:tc gridSpan="3">
                  <a:txBody>
                    <a:bodyPr/>
                    <a:lstStyle/>
                    <a:p>
                      <a:pPr>
                        <a:buFont typeface="Arial" panose="020B0604020202020204" pitchFamily="34" charset="0"/>
                        <a:buNone/>
                      </a:pPr>
                      <a:r>
                        <a:rPr lang="en-IN" sz="1600" dirty="0" smtClean="0"/>
                        <a:t>Skill Building  </a:t>
                      </a:r>
                      <a:endParaRPr lang="en-US" sz="1600" dirty="0" smtClean="0"/>
                    </a:p>
                  </a:txBody>
                  <a:tcPr marT="45728" marB="45728"/>
                </a:tc>
                <a:tc hMerge="1">
                  <a:txBody>
                    <a:bodyPr/>
                    <a:lstStyle/>
                    <a:p>
                      <a:endParaRPr lang="en-US"/>
                    </a:p>
                  </a:txBody>
                  <a:tcPr/>
                </a:tc>
                <a:tc hMerge="1">
                  <a:txBody>
                    <a:bodyPr/>
                    <a:lstStyle/>
                    <a:p>
                      <a:endParaRPr lang="en-US"/>
                    </a:p>
                  </a:txBody>
                  <a:tcPr/>
                </a:tc>
              </a:tr>
              <a:tr h="894966">
                <a:tc>
                  <a:txBody>
                    <a:bodyPr/>
                    <a:lstStyle/>
                    <a:p>
                      <a:r>
                        <a:rPr lang="en-US" sz="1600" dirty="0" smtClean="0"/>
                        <a:t>PO6</a:t>
                      </a:r>
                      <a:endParaRPr lang="en-US" sz="1600" dirty="0"/>
                    </a:p>
                  </a:txBody>
                  <a:tcPr marL="91446" marR="91446" marT="45721" marB="45721"/>
                </a:tc>
                <a:tc>
                  <a:txBody>
                    <a:bodyPr/>
                    <a:lstStyle/>
                    <a:p>
                      <a:r>
                        <a:rPr lang="en-US" sz="1600" b="0" dirty="0" smtClean="0"/>
                        <a:t>An ability to analyze the local and global impact of computing on individuals</a:t>
                      </a:r>
                      <a:r>
                        <a:rPr lang="en-US" sz="1600" b="0" smtClean="0"/>
                        <a:t>, organizations</a:t>
                      </a:r>
                      <a:r>
                        <a:rPr lang="en-US" sz="1600" b="0" dirty="0" smtClean="0"/>
                        <a:t>, and society</a:t>
                      </a:r>
                      <a:endParaRPr lang="en-US" sz="1600" dirty="0"/>
                    </a:p>
                  </a:txBody>
                  <a:tcPr marL="91446" marR="91446" marT="45721" marB="45721"/>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Application Based Practical</a:t>
                      </a:r>
                      <a:endParaRPr lang="en-US" sz="1600" dirty="0"/>
                    </a:p>
                  </a:txBody>
                  <a:tcPr marL="91446" marR="91446" marT="45721" marB="45721"/>
                </a:tc>
              </a:tr>
              <a:tr h="894966">
                <a:tc>
                  <a:txBody>
                    <a:bodyPr/>
                    <a:lstStyle/>
                    <a:p>
                      <a:r>
                        <a:rPr lang="en-US" sz="1600" dirty="0" smtClean="0"/>
                        <a:t>PO7</a:t>
                      </a:r>
                      <a:endParaRPr lang="en-US" sz="1600" dirty="0"/>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An understanding of the impact of sustainable development and engineering solutions in a global, economic, environmental, and societal context.</a:t>
                      </a:r>
                      <a:endParaRPr lang="en-US" sz="1600" dirty="0" smtClean="0"/>
                    </a:p>
                  </a:txBody>
                  <a:tcPr marT="45728" marB="45728"/>
                </a:tc>
                <a:tc>
                  <a:txBody>
                    <a:bodyPr/>
                    <a:lstStyle/>
                    <a:p>
                      <a:pPr marL="285750" indent="-285750">
                        <a:buFont typeface="Arial" panose="020B0604020202020204" pitchFamily="34" charset="0"/>
                        <a:buChar char="•"/>
                      </a:pPr>
                      <a:r>
                        <a:rPr lang="en-US" sz="1600" dirty="0" smtClean="0"/>
                        <a:t>Term Test</a:t>
                      </a:r>
                    </a:p>
                    <a:p>
                      <a:pPr marL="285750" indent="-285750">
                        <a:buFont typeface="Arial" panose="020B0604020202020204" pitchFamily="34" charset="0"/>
                        <a:buChar char="•"/>
                      </a:pPr>
                      <a:r>
                        <a:rPr lang="en-US" sz="1600" dirty="0" smtClean="0"/>
                        <a:t>Assignments</a:t>
                      </a:r>
                    </a:p>
                    <a:p>
                      <a:pPr marL="285750" indent="-285750">
                        <a:buFont typeface="Arial" panose="020B0604020202020204" pitchFamily="34" charset="0"/>
                        <a:buChar char="•"/>
                      </a:pPr>
                      <a:r>
                        <a:rPr lang="en-US" sz="1600" dirty="0" smtClean="0"/>
                        <a:t>Oral exam</a:t>
                      </a:r>
                      <a:endParaRPr lang="en-US" sz="1600" dirty="0"/>
                    </a:p>
                  </a:txBody>
                  <a:tcPr marT="45728" marB="45728"/>
                </a:tc>
              </a:tr>
              <a:tr h="1667138">
                <a:tc>
                  <a:txBody>
                    <a:bodyPr/>
                    <a:lstStyle/>
                    <a:p>
                      <a:r>
                        <a:rPr lang="en-US" sz="1600" dirty="0" smtClean="0"/>
                        <a:t>PO8</a:t>
                      </a:r>
                      <a:endParaRPr lang="en-US" sz="1600" dirty="0"/>
                    </a:p>
                  </a:txBody>
                  <a:tcPr marT="45728" marB="45728"/>
                </a:tc>
                <a:tc>
                  <a:txBody>
                    <a:bodyPr/>
                    <a:lstStyle/>
                    <a:p>
                      <a:r>
                        <a:rPr lang="en-US" sz="1600" b="0" dirty="0" smtClean="0"/>
                        <a:t>An  understanding of professional, ethical</a:t>
                      </a:r>
                      <a:r>
                        <a:rPr lang="en-US" sz="1600" b="0" smtClean="0"/>
                        <a:t>, legal</a:t>
                      </a:r>
                      <a:r>
                        <a:rPr lang="en-US" sz="1600" b="0" dirty="0" smtClean="0"/>
                        <a:t>, cultural, security issues &amp; responsibilities.</a:t>
                      </a:r>
                    </a:p>
                  </a:txBody>
                  <a:tcPr marT="45728" marB="45728"/>
                </a:tc>
                <a:tc>
                  <a:txBody>
                    <a:bodyPr/>
                    <a:lstStyle/>
                    <a:p>
                      <a:pPr marL="285750" indent="-285750">
                        <a:buFont typeface="Arial" panose="020B0604020202020204" pitchFamily="34" charset="0"/>
                        <a:buChar char="•"/>
                      </a:pPr>
                      <a:r>
                        <a:rPr lang="en-US" sz="1600" b="1" dirty="0" smtClean="0"/>
                        <a:t>Bridge Course</a:t>
                      </a:r>
                      <a:r>
                        <a:rPr lang="en-US" sz="1600" dirty="0" smtClean="0"/>
                        <a:t>( Enrollment, attendance, learning, performance evaluation)</a:t>
                      </a:r>
                    </a:p>
                    <a:p>
                      <a:pPr marL="285750" indent="-285750">
                        <a:buFont typeface="Arial" panose="020B0604020202020204" pitchFamily="34" charset="0"/>
                        <a:buChar char="•"/>
                      </a:pPr>
                      <a:r>
                        <a:rPr lang="en-US" sz="1600" dirty="0" smtClean="0"/>
                        <a:t>SDP</a:t>
                      </a:r>
                    </a:p>
                    <a:p>
                      <a:pPr marL="285750" indent="-285750">
                        <a:buFont typeface="Arial" panose="020B0604020202020204" pitchFamily="34" charset="0"/>
                        <a:buChar char="•"/>
                      </a:pPr>
                      <a:r>
                        <a:rPr lang="en-US" sz="1600" b="1" dirty="0" smtClean="0"/>
                        <a:t>NSS Activities</a:t>
                      </a:r>
                      <a:r>
                        <a:rPr lang="en-US" sz="1600" dirty="0" smtClean="0"/>
                        <a:t>(social service Report writing</a:t>
                      </a:r>
                      <a:r>
                        <a:rPr lang="en-US" sz="1600" baseline="0" dirty="0" smtClean="0"/>
                        <a:t> and contribution</a:t>
                      </a:r>
                      <a:r>
                        <a:rPr lang="en-US" sz="1600" dirty="0" smtClean="0"/>
                        <a:t>)</a:t>
                      </a:r>
                    </a:p>
                    <a:p>
                      <a:pPr marL="285750" indent="-285750">
                        <a:buFont typeface="Arial" panose="020B0604020202020204" pitchFamily="34" charset="0"/>
                        <a:buChar char="•"/>
                      </a:pPr>
                      <a:r>
                        <a:rPr lang="en-US" sz="1600" dirty="0" smtClean="0"/>
                        <a:t>Co-curricular activities</a:t>
                      </a:r>
                    </a:p>
                    <a:p>
                      <a:pPr marL="285750" indent="-285750">
                        <a:buFont typeface="Arial" panose="020B0604020202020204" pitchFamily="34" charset="0"/>
                        <a:buChar char="•"/>
                      </a:pPr>
                      <a:r>
                        <a:rPr lang="en-US" sz="1600" b="1" dirty="0" smtClean="0"/>
                        <a:t>Industrial Institute Interaction</a:t>
                      </a:r>
                      <a:r>
                        <a:rPr lang="en-US" sz="1600" b="0" dirty="0" smtClean="0"/>
                        <a:t>(Registration</a:t>
                      </a:r>
                      <a:r>
                        <a:rPr lang="en-US" sz="1600" b="1" dirty="0" smtClean="0"/>
                        <a:t> </a:t>
                      </a:r>
                      <a:r>
                        <a:rPr lang="en-US" sz="1600" dirty="0" smtClean="0"/>
                        <a:t>,attendance ,active participation, application of knowledge gained etc.)</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smtClean="0"/>
                        <a:t>Industrial Visit</a:t>
                      </a:r>
                      <a:r>
                        <a:rPr lang="en-US" sz="1600" b="0" dirty="0" smtClean="0"/>
                        <a:t>(report </a:t>
                      </a:r>
                      <a:r>
                        <a:rPr lang="en-US" sz="1600" dirty="0" smtClean="0"/>
                        <a:t>writing in college format)</a:t>
                      </a:r>
                    </a:p>
                  </a:txBody>
                  <a:tcPr marT="45728" marB="45728"/>
                </a:tc>
              </a:tr>
            </a:tbl>
          </a:graphicData>
        </a:graphic>
      </p:graphicFrame>
    </p:spTree>
    <p:extLst>
      <p:ext uri="{BB962C8B-B14F-4D97-AF65-F5344CB8AC3E}">
        <p14:creationId xmlns:p14="http://schemas.microsoft.com/office/powerpoint/2010/main" xmlns="" val="2607405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dirty="0"/>
              <a:t>Programme Outcomes (POs)</a:t>
            </a:r>
            <a:r>
              <a:rPr lang="en-IN" altLang="en-US" sz="4000" dirty="0"/>
              <a:t> &amp; </a:t>
            </a:r>
            <a:r>
              <a:rPr lang="en-IN" altLang="en-US" sz="4000" dirty="0" smtClean="0"/>
              <a:t>Measurements</a:t>
            </a:r>
            <a:endParaRPr lang="en-US" sz="4000" dirty="0"/>
          </a:p>
        </p:txBody>
      </p:sp>
      <p:graphicFrame>
        <p:nvGraphicFramePr>
          <p:cNvPr id="5" name="Table 4"/>
          <p:cNvGraphicFramePr>
            <a:graphicFrameLocks noGrp="1"/>
          </p:cNvGraphicFramePr>
          <p:nvPr>
            <p:extLst/>
          </p:nvPr>
        </p:nvGraphicFramePr>
        <p:xfrm>
          <a:off x="161365" y="2197613"/>
          <a:ext cx="11322423" cy="3786328"/>
        </p:xfrm>
        <a:graphic>
          <a:graphicData uri="http://schemas.openxmlformats.org/drawingml/2006/table">
            <a:tbl>
              <a:tblPr firstRow="1" bandRow="1">
                <a:tableStyleId>{5C22544A-7EE6-4342-B048-85BDC9FD1C3A}</a:tableStyleId>
              </a:tblPr>
              <a:tblGrid>
                <a:gridCol w="1075764"/>
                <a:gridCol w="2698377"/>
                <a:gridCol w="3774141"/>
                <a:gridCol w="3774141"/>
              </a:tblGrid>
              <a:tr h="450175">
                <a:tc gridSpan="2">
                  <a:txBody>
                    <a:bodyPr/>
                    <a:lstStyle/>
                    <a:p>
                      <a:endParaRPr lang="en-US" sz="1800" dirty="0"/>
                    </a:p>
                  </a:txBody>
                  <a:tcPr marT="45704" marB="45704"/>
                </a:tc>
                <a:tc hMerge="1">
                  <a:txBody>
                    <a:bodyPr/>
                    <a:lstStyle/>
                    <a:p>
                      <a:endParaRPr lang="en-US"/>
                    </a:p>
                  </a:txBody>
                  <a:tcPr/>
                </a:tc>
                <a:tc>
                  <a:txBody>
                    <a:bodyPr/>
                    <a:lstStyle/>
                    <a:p>
                      <a:endParaRPr lang="en-US" sz="1800" dirty="0"/>
                    </a:p>
                  </a:txBody>
                  <a:tcPr marT="45704" marB="45704"/>
                </a:tc>
                <a:tc>
                  <a:txBody>
                    <a:bodyPr/>
                    <a:lstStyle/>
                    <a:p>
                      <a:r>
                        <a:rPr lang="en-US" sz="1800" dirty="0" smtClean="0"/>
                        <a:t>Measurements</a:t>
                      </a:r>
                      <a:endParaRPr lang="en-US" sz="1800" dirty="0"/>
                    </a:p>
                  </a:txBody>
                  <a:tcPr marT="45704" marB="45704"/>
                </a:tc>
              </a:tr>
              <a:tr h="450175">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t>Attitude Building </a:t>
                      </a:r>
                      <a:endParaRPr lang="en-US" sz="1800" dirty="0" smtClean="0"/>
                    </a:p>
                  </a:txBody>
                  <a:tcPr marT="45704" marB="45704"/>
                </a:tc>
                <a:tc hMerge="1">
                  <a:txBody>
                    <a:bodyPr/>
                    <a:lstStyle/>
                    <a:p>
                      <a:endParaRPr lang="en-US"/>
                    </a:p>
                  </a:txBody>
                  <a:tcPr/>
                </a:tc>
                <a:tc hMerge="1">
                  <a:txBody>
                    <a:bodyPr/>
                    <a:lstStyle/>
                    <a:p>
                      <a:endParaRPr lang="en-US"/>
                    </a:p>
                  </a:txBody>
                  <a:tcPr/>
                </a:tc>
                <a:tc hMerge="1">
                  <a:txBody>
                    <a:bodyPr/>
                    <a:lstStyle/>
                    <a:p>
                      <a:endParaRPr lang="en-US" dirty="0"/>
                    </a:p>
                  </a:txBody>
                  <a:tcPr/>
                </a:tc>
              </a:tr>
              <a:tr h="1442989">
                <a:tc>
                  <a:txBody>
                    <a:bodyPr/>
                    <a:lstStyle/>
                    <a:p>
                      <a:r>
                        <a:rPr lang="en-US" sz="1800" dirty="0" smtClean="0"/>
                        <a:t>PO11</a:t>
                      </a:r>
                      <a:endParaRPr lang="en-US" sz="1800" dirty="0"/>
                    </a:p>
                  </a:txBody>
                  <a:tcPr marT="45704" marB="45704"/>
                </a:tc>
                <a:tc gridSpan="2">
                  <a:txBody>
                    <a:bodyPr/>
                    <a:lstStyle/>
                    <a:p>
                      <a:r>
                        <a:rPr lang="en-US" sz="1800" b="0" dirty="0" smtClean="0"/>
                        <a:t>An Recognition of the need for and an ability </a:t>
                      </a:r>
                      <a:r>
                        <a:rPr lang="en-US" sz="1800" b="0" smtClean="0"/>
                        <a:t>to engage </a:t>
                      </a:r>
                      <a:r>
                        <a:rPr lang="en-US" sz="1800" b="0" dirty="0" smtClean="0"/>
                        <a:t>in continuing professional development and pursuing Higher Studies.</a:t>
                      </a:r>
                    </a:p>
                  </a:txBody>
                  <a:tcPr marT="45704" marB="45704"/>
                </a:tc>
                <a:tc hMerge="1">
                  <a:txBody>
                    <a:bodyPr/>
                    <a:lstStyle/>
                    <a:p>
                      <a:endParaRPr lang="en-US" sz="1800" b="0" dirty="0" smtClean="0"/>
                    </a:p>
                  </a:txBody>
                  <a:tcPr marT="45704" marB="45704"/>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Active</a:t>
                      </a:r>
                      <a:r>
                        <a:rPr lang="en-US" sz="1800" baseline="0" dirty="0" smtClean="0"/>
                        <a:t> participation </a:t>
                      </a:r>
                      <a:r>
                        <a:rPr lang="en-US" sz="1800" baseline="0" smtClean="0"/>
                        <a:t>and organization </a:t>
                      </a:r>
                      <a:r>
                        <a:rPr lang="en-US" sz="1800" baseline="0" dirty="0" smtClean="0"/>
                        <a:t>of programs under professional bodies</a:t>
                      </a:r>
                      <a:endParaRPr lang="en-US" sz="18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University Exam</a:t>
                      </a:r>
                      <a:endParaRPr lang="en-US" sz="1800" dirty="0"/>
                    </a:p>
                  </a:txBody>
                  <a:tcPr marT="45704" marB="45704"/>
                </a:tc>
              </a:tr>
              <a:tr h="1442989">
                <a:tc>
                  <a:txBody>
                    <a:bodyPr/>
                    <a:lstStyle/>
                    <a:p>
                      <a:r>
                        <a:rPr lang="en-US" sz="1800" dirty="0" smtClean="0"/>
                        <a:t>PO12</a:t>
                      </a:r>
                      <a:endParaRPr lang="en-US" sz="1800" dirty="0"/>
                    </a:p>
                  </a:txBody>
                  <a:tcPr marT="45704" marB="45704"/>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An understanding of engineering and management principles and apply these to one's own work, as a member and leader in a team, to manage projects with an understanding of best practices and standards and their application.</a:t>
                      </a:r>
                    </a:p>
                  </a:txBody>
                  <a:tcPr marT="45704" marB="45704"/>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marT="45704" marB="45704"/>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Projects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Group Presentation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Industrial Visit</a:t>
                      </a:r>
                    </a:p>
                  </a:txBody>
                  <a:tcPr marT="45704" marB="45704"/>
                </a:tc>
              </a:tr>
            </a:tbl>
          </a:graphicData>
        </a:graphic>
      </p:graphicFrame>
    </p:spTree>
    <p:extLst>
      <p:ext uri="{BB962C8B-B14F-4D97-AF65-F5344CB8AC3E}">
        <p14:creationId xmlns:p14="http://schemas.microsoft.com/office/powerpoint/2010/main" xmlns="" val="31677609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511" y="0"/>
            <a:ext cx="10190841" cy="1325563"/>
          </a:xfrm>
        </p:spPr>
        <p:txBody>
          <a:bodyPr>
            <a:noAutofit/>
          </a:bodyPr>
          <a:lstStyle/>
          <a:p>
            <a:r>
              <a:rPr lang="en-US" sz="4000" dirty="0"/>
              <a:t>Academic Factors Contributing to the PEOs</a:t>
            </a:r>
          </a:p>
        </p:txBody>
      </p:sp>
      <p:graphicFrame>
        <p:nvGraphicFramePr>
          <p:cNvPr id="5" name="Table 4"/>
          <p:cNvGraphicFramePr>
            <a:graphicFrameLocks noGrp="1"/>
          </p:cNvGraphicFramePr>
          <p:nvPr>
            <p:extLst/>
          </p:nvPr>
        </p:nvGraphicFramePr>
        <p:xfrm>
          <a:off x="1610051" y="1571224"/>
          <a:ext cx="9512489" cy="4508532"/>
        </p:xfrm>
        <a:graphic>
          <a:graphicData uri="http://schemas.openxmlformats.org/drawingml/2006/table">
            <a:tbl>
              <a:tblPr/>
              <a:tblGrid>
                <a:gridCol w="839337"/>
                <a:gridCol w="2051714"/>
                <a:gridCol w="6621438"/>
              </a:tblGrid>
              <a:tr h="407448">
                <a:tc>
                  <a:txBody>
                    <a:bodyPr/>
                    <a:lstStyle/>
                    <a:p>
                      <a:pPr marL="0" marR="0">
                        <a:lnSpc>
                          <a:spcPct val="115000"/>
                        </a:lnSpc>
                        <a:spcBef>
                          <a:spcPts val="0"/>
                        </a:spcBef>
                        <a:spcAft>
                          <a:spcPts val="0"/>
                        </a:spcAft>
                      </a:pPr>
                      <a:r>
                        <a:rPr lang="en-US" sz="2000" b="1" dirty="0">
                          <a:latin typeface="Calibri"/>
                          <a:ea typeface="Calibri"/>
                          <a:cs typeface="Times New Roman"/>
                        </a:rPr>
                        <a:t>Sr. No.</a:t>
                      </a: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Calibri"/>
                          <a:ea typeface="Calibri"/>
                          <a:cs typeface="Times New Roman"/>
                        </a:rPr>
                        <a:t>Academic Factor</a:t>
                      </a: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Description</a:t>
                      </a: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990">
                <a:tc>
                  <a:txBody>
                    <a:bodyPr/>
                    <a:lstStyle/>
                    <a:p>
                      <a:pPr marL="0" marR="0">
                        <a:lnSpc>
                          <a:spcPct val="115000"/>
                        </a:lnSpc>
                        <a:spcBef>
                          <a:spcPts val="0"/>
                        </a:spcBef>
                        <a:spcAft>
                          <a:spcPts val="0"/>
                        </a:spcAft>
                      </a:pPr>
                      <a:r>
                        <a:rPr lang="en-US" sz="1800">
                          <a:latin typeface="Calibri"/>
                          <a:ea typeface="Calibri"/>
                          <a:cs typeface="Times New Roman"/>
                        </a:rPr>
                        <a:t>1</a:t>
                      </a: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University Curriculum</a:t>
                      </a: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Department Conducts the Curriculum of </a:t>
                      </a:r>
                      <a:r>
                        <a:rPr lang="en-US" sz="1800" dirty="0" err="1">
                          <a:latin typeface="Calibri"/>
                          <a:ea typeface="Calibri"/>
                          <a:cs typeface="Times New Roman"/>
                        </a:rPr>
                        <a:t>UoM</a:t>
                      </a:r>
                      <a:r>
                        <a:rPr lang="en-US" sz="1800" dirty="0">
                          <a:latin typeface="Calibri"/>
                          <a:ea typeface="Calibri"/>
                          <a:cs typeface="Times New Roman"/>
                        </a:rPr>
                        <a:t> leading to the award of four years degree course in IT engineering. The Curriculum prescribed by university has 58 courses equivalent to 219 credits.</a:t>
                      </a: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990">
                <a:tc>
                  <a:txBody>
                    <a:bodyPr/>
                    <a:lstStyle/>
                    <a:p>
                      <a:pPr marL="0" marR="0">
                        <a:lnSpc>
                          <a:spcPct val="115000"/>
                        </a:lnSpc>
                        <a:spcBef>
                          <a:spcPts val="0"/>
                        </a:spcBef>
                        <a:spcAft>
                          <a:spcPts val="0"/>
                        </a:spcAft>
                      </a:pPr>
                      <a:r>
                        <a:rPr lang="en-US" sz="1800">
                          <a:latin typeface="Calibri"/>
                          <a:ea typeface="Calibri"/>
                          <a:cs typeface="Times New Roman"/>
                        </a:rPr>
                        <a:t>2</a:t>
                      </a: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Industry Oriented Campus Connect Programs</a:t>
                      </a: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Major placement opportunities are available with the IT Sector. Therefore the institute promotes the opportunity to the students for multidisciplinary learning through industry oriented campus connect program.</a:t>
                      </a: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990">
                <a:tc>
                  <a:txBody>
                    <a:bodyPr/>
                    <a:lstStyle/>
                    <a:p>
                      <a:pPr marL="0" marR="0">
                        <a:lnSpc>
                          <a:spcPct val="115000"/>
                        </a:lnSpc>
                        <a:spcBef>
                          <a:spcPts val="0"/>
                        </a:spcBef>
                        <a:spcAft>
                          <a:spcPts val="0"/>
                        </a:spcAft>
                      </a:pPr>
                      <a:r>
                        <a:rPr lang="en-US" sz="1800">
                          <a:latin typeface="Calibri"/>
                          <a:ea typeface="Calibri"/>
                          <a:cs typeface="Times New Roman"/>
                        </a:rPr>
                        <a:t>3</a:t>
                      </a: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Bridge Courses</a:t>
                      </a: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To fill-up the gap existing between curriculum and the industry requirements. The courses are conducted either during the semester or the semester break.</a:t>
                      </a: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990">
                <a:tc>
                  <a:txBody>
                    <a:bodyPr/>
                    <a:lstStyle/>
                    <a:p>
                      <a:pPr marL="0" marR="0">
                        <a:lnSpc>
                          <a:spcPct val="115000"/>
                        </a:lnSpc>
                        <a:spcBef>
                          <a:spcPts val="0"/>
                        </a:spcBef>
                        <a:spcAft>
                          <a:spcPts val="0"/>
                        </a:spcAft>
                      </a:pPr>
                      <a:r>
                        <a:rPr lang="en-US" sz="1800">
                          <a:latin typeface="Calibri"/>
                          <a:ea typeface="Calibri"/>
                          <a:cs typeface="Times New Roman"/>
                        </a:rPr>
                        <a:t>4</a:t>
                      </a:r>
                      <a:endParaRPr lang="en-US" sz="18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Projects </a:t>
                      </a: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During the </a:t>
                      </a:r>
                      <a:r>
                        <a:rPr lang="en-US" sz="1800" dirty="0" err="1">
                          <a:latin typeface="Calibri"/>
                          <a:ea typeface="Calibri"/>
                          <a:cs typeface="Times New Roman"/>
                        </a:rPr>
                        <a:t>programme</a:t>
                      </a:r>
                      <a:r>
                        <a:rPr lang="en-US" sz="1800" dirty="0">
                          <a:latin typeface="Calibri"/>
                          <a:ea typeface="Calibri"/>
                          <a:cs typeface="Times New Roman"/>
                        </a:rPr>
                        <a:t> duration the students are mainly doing five projects, four projects as a part of curriculum and one as a part of IOCC </a:t>
                      </a:r>
                      <a:r>
                        <a:rPr lang="en-US" sz="1800" dirty="0" err="1">
                          <a:latin typeface="Calibri"/>
                          <a:ea typeface="Calibri"/>
                          <a:cs typeface="Times New Roman"/>
                        </a:rPr>
                        <a:t>programme</a:t>
                      </a:r>
                      <a:r>
                        <a:rPr lang="en-US" sz="1800" dirty="0">
                          <a:latin typeface="Calibri"/>
                          <a:ea typeface="Calibri"/>
                          <a:cs typeface="Times New Roman"/>
                        </a:rPr>
                        <a:t>.</a:t>
                      </a:r>
                      <a:endParaRPr lang="en-US" sz="18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299890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9" name="Picture 3"/>
          <p:cNvPicPr>
            <a:picLocks noGrp="1" noChangeAspect="1" noChangeArrowheads="1"/>
          </p:cNvPicPr>
          <p:nvPr>
            <p:ph idx="1"/>
          </p:nvPr>
        </p:nvPicPr>
        <p:blipFill>
          <a:blip r:embed="rId3"/>
          <a:srcRect/>
          <a:stretch>
            <a:fillRect/>
          </a:stretch>
        </p:blipFill>
        <p:spPr bwMode="auto">
          <a:xfrm>
            <a:off x="1782859" y="1336804"/>
            <a:ext cx="9526138" cy="5162029"/>
          </a:xfrm>
          <a:prstGeom prst="rect">
            <a:avLst/>
          </a:prstGeom>
          <a:noFill/>
          <a:ln w="9525">
            <a:noFill/>
            <a:miter lim="800000"/>
            <a:headEnd/>
            <a:tailEnd/>
          </a:ln>
          <a:effectLst/>
        </p:spPr>
      </p:pic>
    </p:spTree>
    <p:extLst>
      <p:ext uri="{BB962C8B-B14F-4D97-AF65-F5344CB8AC3E}">
        <p14:creationId xmlns:p14="http://schemas.microsoft.com/office/powerpoint/2010/main" xmlns="" val="4070007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p:cNvPicPr>
            <a:picLocks noGrp="1" noChangeAspect="1" noChangeArrowheads="1"/>
          </p:cNvPicPr>
          <p:nvPr>
            <p:ph idx="1"/>
          </p:nvPr>
        </p:nvPicPr>
        <p:blipFill>
          <a:blip r:embed="rId2"/>
          <a:srcRect/>
          <a:stretch>
            <a:fillRect/>
          </a:stretch>
        </p:blipFill>
        <p:spPr bwMode="auto">
          <a:xfrm>
            <a:off x="1588234" y="1447908"/>
            <a:ext cx="9464722" cy="5216619"/>
          </a:xfrm>
          <a:prstGeom prst="rect">
            <a:avLst/>
          </a:prstGeom>
          <a:noFill/>
          <a:ln w="9525">
            <a:noFill/>
            <a:miter lim="800000"/>
            <a:headEnd/>
            <a:tailEnd/>
          </a:ln>
          <a:effectLst/>
        </p:spPr>
      </p:pic>
      <p:sp>
        <p:nvSpPr>
          <p:cNvPr id="180227" name="Rectangle 3"/>
          <p:cNvSpPr>
            <a:spLocks noChangeArrowheads="1"/>
          </p:cNvSpPr>
          <p:nvPr/>
        </p:nvSpPr>
        <p:spPr bwMode="auto">
          <a:xfrm>
            <a:off x="1802465" y="184403"/>
            <a:ext cx="1002034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Percentage Contribution of Curriculum, Campus Connect, Bridge Courses, and Co-curricular Activity to the PEOs</a:t>
            </a:r>
            <a:endParaRPr kumimoji="0" lang="en-US" sz="4000" b="0" i="0" u="none" strike="noStrike" cap="none" normalizeH="0" baseline="0" dirty="0" smtClean="0">
              <a:ln>
                <a:noFill/>
              </a:ln>
              <a:solidFill>
                <a:srgbClr val="0070C0"/>
              </a:solidFill>
              <a:effectLst/>
              <a:latin typeface="Arial" pitchFamily="34" charset="0"/>
              <a:cs typeface="Arial" pitchFamily="34" charset="0"/>
            </a:endParaRPr>
          </a:p>
        </p:txBody>
      </p:sp>
    </p:spTree>
    <p:extLst>
      <p:ext uri="{BB962C8B-B14F-4D97-AF65-F5344CB8AC3E}">
        <p14:creationId xmlns:p14="http://schemas.microsoft.com/office/powerpoint/2010/main" xmlns="" val="3331488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866" y="0"/>
            <a:ext cx="10480134" cy="1197735"/>
          </a:xfrm>
        </p:spPr>
        <p:txBody>
          <a:bodyPr/>
          <a:lstStyle/>
          <a:p>
            <a:r>
              <a:rPr lang="en-US" sz="4200" b="1" dirty="0" smtClean="0"/>
              <a:t>Tools and Processes used in Assessment of the Achievement of the PEOs </a:t>
            </a:r>
            <a:endParaRPr lang="en-US" sz="4200" b="1" dirty="0"/>
          </a:p>
        </p:txBody>
      </p:sp>
      <p:graphicFrame>
        <p:nvGraphicFramePr>
          <p:cNvPr id="5" name="Table 4"/>
          <p:cNvGraphicFramePr>
            <a:graphicFrameLocks noGrp="1"/>
          </p:cNvGraphicFramePr>
          <p:nvPr>
            <p:extLst/>
          </p:nvPr>
        </p:nvGraphicFramePr>
        <p:xfrm>
          <a:off x="505159" y="1609860"/>
          <a:ext cx="11369161" cy="4613518"/>
        </p:xfrm>
        <a:graphic>
          <a:graphicData uri="http://schemas.openxmlformats.org/drawingml/2006/table">
            <a:tbl>
              <a:tblPr/>
              <a:tblGrid>
                <a:gridCol w="832038"/>
                <a:gridCol w="2473296"/>
                <a:gridCol w="2544872"/>
                <a:gridCol w="5518955"/>
              </a:tblGrid>
              <a:tr h="343031">
                <a:tc>
                  <a:txBody>
                    <a:bodyPr/>
                    <a:lstStyle/>
                    <a:p>
                      <a:pPr marL="0" marR="0" algn="just">
                        <a:lnSpc>
                          <a:spcPct val="115000"/>
                        </a:lnSpc>
                        <a:spcBef>
                          <a:spcPts val="0"/>
                        </a:spcBef>
                        <a:spcAft>
                          <a:spcPts val="600"/>
                        </a:spcAft>
                      </a:pPr>
                      <a:r>
                        <a:rPr lang="en-US" sz="1600" b="1" dirty="0">
                          <a:latin typeface="Calibri"/>
                          <a:ea typeface="Calibri"/>
                          <a:cs typeface="Times New Roman"/>
                        </a:rPr>
                        <a:t>Sr. No.</a:t>
                      </a:r>
                      <a:endParaRPr lang="en-US"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600" b="1" dirty="0">
                          <a:latin typeface="Calibri"/>
                          <a:ea typeface="Calibri"/>
                          <a:cs typeface="Times New Roman"/>
                        </a:rPr>
                        <a:t>Tools  </a:t>
                      </a:r>
                      <a:endParaRPr lang="en-US"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600" b="1">
                          <a:latin typeface="Calibri"/>
                          <a:ea typeface="Calibri"/>
                          <a:cs typeface="Times New Roman"/>
                        </a:rPr>
                        <a:t>Process</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600" b="1">
                          <a:latin typeface="Calibri"/>
                          <a:ea typeface="Calibri"/>
                          <a:cs typeface="Times New Roman"/>
                        </a:rPr>
                        <a:t>Description</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0697">
                <a:tc>
                  <a:txBody>
                    <a:bodyPr/>
                    <a:lstStyle/>
                    <a:p>
                      <a:pPr marL="0" marR="0" algn="just">
                        <a:lnSpc>
                          <a:spcPct val="115000"/>
                        </a:lnSpc>
                        <a:spcBef>
                          <a:spcPts val="0"/>
                        </a:spcBef>
                        <a:spcAft>
                          <a:spcPts val="600"/>
                        </a:spcAft>
                      </a:pPr>
                      <a:r>
                        <a:rPr lang="en-US" sz="1600">
                          <a:latin typeface="Calibri"/>
                          <a:ea typeface="Calibri"/>
                          <a:cs typeface="Times New Roman"/>
                        </a:rPr>
                        <a:t>1</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600">
                          <a:latin typeface="Calibri"/>
                          <a:ea typeface="Calibri"/>
                          <a:cs typeface="Times New Roman"/>
                        </a:rPr>
                        <a:t>University Result</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just">
                        <a:lnSpc>
                          <a:spcPct val="115000"/>
                        </a:lnSpc>
                        <a:spcBef>
                          <a:spcPts val="0"/>
                        </a:spcBef>
                        <a:spcAft>
                          <a:spcPts val="600"/>
                        </a:spcAft>
                      </a:pPr>
                      <a:r>
                        <a:rPr lang="en-US" sz="1600" dirty="0">
                          <a:latin typeface="Calibri"/>
                          <a:ea typeface="Calibri"/>
                          <a:cs typeface="Times New Roman"/>
                        </a:rPr>
                        <a:t>As per the set Process in the institute ISO manual</a:t>
                      </a:r>
                      <a:endParaRPr lang="en-US"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600">
                          <a:latin typeface="Calibri"/>
                          <a:ea typeface="Calibri"/>
                          <a:cs typeface="Times New Roman"/>
                        </a:rPr>
                        <a:t>University has the semester system, exams are conducted at the end of every semester. Results are declared pass, fail on the basis of annual results. </a:t>
                      </a:r>
                      <a:endParaRPr lang="en-US" sz="1400">
                        <a:latin typeface="Calibri"/>
                        <a:ea typeface="Calibri"/>
                        <a:cs typeface="Mangal"/>
                      </a:endParaRPr>
                    </a:p>
                    <a:p>
                      <a:pPr marL="0" marR="0" algn="just">
                        <a:lnSpc>
                          <a:spcPct val="115000"/>
                        </a:lnSpc>
                        <a:spcBef>
                          <a:spcPts val="0"/>
                        </a:spcBef>
                        <a:spcAft>
                          <a:spcPts val="600"/>
                        </a:spcAft>
                      </a:pPr>
                      <a:r>
                        <a:rPr lang="en-US" sz="1600">
                          <a:latin typeface="Calibri"/>
                          <a:ea typeface="Calibri"/>
                          <a:cs typeface="Times New Roman"/>
                        </a:rPr>
                        <a:t>Semester wise result analysis is carried out.</a:t>
                      </a:r>
                      <a:endParaRPr lang="en-US" sz="1400">
                        <a:latin typeface="Calibri"/>
                        <a:ea typeface="Calibri"/>
                        <a:cs typeface="Mangal"/>
                      </a:endParaRPr>
                    </a:p>
                    <a:p>
                      <a:pPr marL="0" marR="0" algn="just">
                        <a:lnSpc>
                          <a:spcPct val="115000"/>
                        </a:lnSpc>
                        <a:spcBef>
                          <a:spcPts val="0"/>
                        </a:spcBef>
                        <a:spcAft>
                          <a:spcPts val="600"/>
                        </a:spcAft>
                      </a:pPr>
                      <a:r>
                        <a:rPr lang="en-US" sz="1600">
                          <a:latin typeface="Calibri"/>
                          <a:ea typeface="Calibri"/>
                          <a:cs typeface="Times New Roman"/>
                        </a:rPr>
                        <a:t>Quality Objectives are checked through audits.</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666">
                <a:tc>
                  <a:txBody>
                    <a:bodyPr/>
                    <a:lstStyle/>
                    <a:p>
                      <a:pPr marL="0" marR="0" algn="just">
                        <a:lnSpc>
                          <a:spcPct val="115000"/>
                        </a:lnSpc>
                        <a:spcBef>
                          <a:spcPts val="0"/>
                        </a:spcBef>
                        <a:spcAft>
                          <a:spcPts val="600"/>
                        </a:spcAft>
                      </a:pPr>
                      <a:r>
                        <a:rPr lang="en-US" sz="1600">
                          <a:latin typeface="Calibri"/>
                          <a:ea typeface="Calibri"/>
                          <a:cs typeface="Times New Roman"/>
                        </a:rPr>
                        <a:t>2</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600">
                          <a:latin typeface="Calibri"/>
                          <a:ea typeface="Calibri"/>
                          <a:cs typeface="Times New Roman"/>
                        </a:rPr>
                        <a:t>Placement Data</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just">
                        <a:lnSpc>
                          <a:spcPct val="115000"/>
                        </a:lnSpc>
                        <a:spcBef>
                          <a:spcPts val="0"/>
                        </a:spcBef>
                        <a:spcAft>
                          <a:spcPts val="600"/>
                        </a:spcAft>
                      </a:pPr>
                      <a:r>
                        <a:rPr lang="en-US" sz="1600">
                          <a:latin typeface="Calibri"/>
                          <a:ea typeface="Calibri"/>
                          <a:cs typeface="Times New Roman"/>
                        </a:rPr>
                        <a:t>Campus placement is carried out in three phases.</a:t>
                      </a:r>
                      <a:endParaRPr lang="en-US" sz="1400">
                        <a:latin typeface="Calibri"/>
                        <a:ea typeface="Calibri"/>
                        <a:cs typeface="Mangal"/>
                      </a:endParaRPr>
                    </a:p>
                    <a:p>
                      <a:pPr marL="0" marR="0" algn="just">
                        <a:lnSpc>
                          <a:spcPct val="115000"/>
                        </a:lnSpc>
                        <a:spcBef>
                          <a:spcPts val="0"/>
                        </a:spcBef>
                        <a:spcAft>
                          <a:spcPts val="600"/>
                        </a:spcAft>
                      </a:pPr>
                      <a:r>
                        <a:rPr lang="en-US" sz="1600">
                          <a:latin typeface="Calibri"/>
                          <a:ea typeface="Calibri"/>
                          <a:cs typeface="Times New Roman"/>
                        </a:rPr>
                        <a:t>Company visit wise placement analysis is carried out.</a:t>
                      </a:r>
                      <a:endParaRPr lang="en-US" sz="1400">
                        <a:latin typeface="Calibri"/>
                        <a:ea typeface="Calibri"/>
                        <a:cs typeface="Mangal"/>
                      </a:endParaRPr>
                    </a:p>
                    <a:p>
                      <a:pPr marL="0" marR="0" algn="just">
                        <a:lnSpc>
                          <a:spcPct val="115000"/>
                        </a:lnSpc>
                        <a:spcBef>
                          <a:spcPts val="0"/>
                        </a:spcBef>
                        <a:spcAft>
                          <a:spcPts val="600"/>
                        </a:spcAft>
                      </a:pPr>
                      <a:r>
                        <a:rPr lang="en-US" sz="1600">
                          <a:latin typeface="Calibri"/>
                          <a:ea typeface="Calibri"/>
                          <a:cs typeface="Times New Roman"/>
                        </a:rPr>
                        <a:t>Quality Objectives are checked through audits. </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031">
                <a:tc>
                  <a:txBody>
                    <a:bodyPr/>
                    <a:lstStyle/>
                    <a:p>
                      <a:pPr marL="0" marR="0" algn="just">
                        <a:lnSpc>
                          <a:spcPct val="115000"/>
                        </a:lnSpc>
                        <a:spcBef>
                          <a:spcPts val="0"/>
                        </a:spcBef>
                        <a:spcAft>
                          <a:spcPts val="600"/>
                        </a:spcAft>
                      </a:pPr>
                      <a:r>
                        <a:rPr lang="en-US" sz="1600">
                          <a:latin typeface="Calibri"/>
                          <a:ea typeface="Calibri"/>
                          <a:cs typeface="Times New Roman"/>
                        </a:rPr>
                        <a:t>3</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600">
                          <a:latin typeface="Calibri"/>
                          <a:ea typeface="Calibri"/>
                          <a:cs typeface="Times New Roman"/>
                        </a:rPr>
                        <a:t>Alumni Survey</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just">
                        <a:lnSpc>
                          <a:spcPct val="115000"/>
                        </a:lnSpc>
                        <a:spcBef>
                          <a:spcPts val="0"/>
                        </a:spcBef>
                        <a:spcAft>
                          <a:spcPts val="600"/>
                        </a:spcAft>
                      </a:pPr>
                      <a:r>
                        <a:rPr lang="en-US" sz="1600">
                          <a:latin typeface="Calibri"/>
                          <a:ea typeface="Calibri"/>
                          <a:cs typeface="Times New Roman"/>
                        </a:rPr>
                        <a:t>Alumni Survey through online questionnaire.</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031">
                <a:tc>
                  <a:txBody>
                    <a:bodyPr/>
                    <a:lstStyle/>
                    <a:p>
                      <a:pPr marL="0" marR="0" algn="just">
                        <a:lnSpc>
                          <a:spcPct val="115000"/>
                        </a:lnSpc>
                        <a:spcBef>
                          <a:spcPts val="0"/>
                        </a:spcBef>
                        <a:spcAft>
                          <a:spcPts val="600"/>
                        </a:spcAft>
                      </a:pPr>
                      <a:r>
                        <a:rPr lang="en-US" sz="1600">
                          <a:latin typeface="Calibri"/>
                          <a:ea typeface="Calibri"/>
                          <a:cs typeface="Times New Roman"/>
                        </a:rPr>
                        <a:t>4</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600">
                          <a:latin typeface="Calibri"/>
                          <a:ea typeface="Calibri"/>
                          <a:cs typeface="Times New Roman"/>
                        </a:rPr>
                        <a:t>Corporate Feedback</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just">
                        <a:lnSpc>
                          <a:spcPct val="115000"/>
                        </a:lnSpc>
                        <a:spcBef>
                          <a:spcPts val="0"/>
                        </a:spcBef>
                        <a:spcAft>
                          <a:spcPts val="600"/>
                        </a:spcAft>
                      </a:pPr>
                      <a:r>
                        <a:rPr lang="en-US" sz="1600">
                          <a:latin typeface="Calibri"/>
                          <a:ea typeface="Calibri"/>
                          <a:cs typeface="Times New Roman"/>
                        </a:rPr>
                        <a:t>Corporate Feedback through online / offline process.</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062">
                <a:tc>
                  <a:txBody>
                    <a:bodyPr/>
                    <a:lstStyle/>
                    <a:p>
                      <a:pPr marL="0" marR="0" algn="just">
                        <a:lnSpc>
                          <a:spcPct val="115000"/>
                        </a:lnSpc>
                        <a:spcBef>
                          <a:spcPts val="0"/>
                        </a:spcBef>
                        <a:spcAft>
                          <a:spcPts val="600"/>
                        </a:spcAft>
                      </a:pPr>
                      <a:r>
                        <a:rPr lang="en-US" sz="1600">
                          <a:latin typeface="Calibri"/>
                          <a:ea typeface="Calibri"/>
                          <a:cs typeface="Times New Roman"/>
                        </a:rPr>
                        <a:t>5.</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600">
                          <a:latin typeface="Calibri"/>
                          <a:ea typeface="Calibri"/>
                          <a:cs typeface="Times New Roman"/>
                        </a:rPr>
                        <a:t>Project Assessment (Optional)</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600">
                          <a:latin typeface="Calibri"/>
                          <a:ea typeface="Calibri"/>
                          <a:cs typeface="Times New Roman"/>
                        </a:rPr>
                        <a:t>As per department/ university/ IOCC guidelines</a:t>
                      </a:r>
                      <a:endParaRPr lang="en-US" sz="1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600" dirty="0">
                          <a:latin typeface="Calibri"/>
                          <a:ea typeface="Calibri"/>
                          <a:cs typeface="Times New Roman"/>
                        </a:rPr>
                        <a:t>Identification of projects as best and average, evaluation as per the set guidelines.</a:t>
                      </a:r>
                      <a:endParaRPr lang="en-US" sz="1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746178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Profile</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xmlns="" val="2014899144"/>
              </p:ext>
            </p:extLst>
          </p:nvPr>
        </p:nvGraphicFramePr>
        <p:xfrm>
          <a:off x="304800" y="1371600"/>
          <a:ext cx="11582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61326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37160"/>
            <a:ext cx="10006886" cy="914400"/>
          </a:xfrm>
        </p:spPr>
        <p:txBody>
          <a:bodyPr/>
          <a:lstStyle/>
          <a:p>
            <a:r>
              <a:rPr lang="en-US" sz="4000" dirty="0" smtClean="0"/>
              <a:t>PEO Attainment</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xmlns="" val="4173872897"/>
              </p:ext>
            </p:extLst>
          </p:nvPr>
        </p:nvGraphicFramePr>
        <p:xfrm>
          <a:off x="1828800" y="1791700"/>
          <a:ext cx="9689334" cy="4349790"/>
        </p:xfrm>
        <a:graphic>
          <a:graphicData uri="http://schemas.openxmlformats.org/drawingml/2006/table">
            <a:tbl>
              <a:tblPr firstRow="1" firstCol="1" bandRow="1">
                <a:tableStyleId>{5C22544A-7EE6-4342-B048-85BDC9FD1C3A}</a:tableStyleId>
              </a:tblPr>
              <a:tblGrid>
                <a:gridCol w="1125529"/>
                <a:gridCol w="1979191"/>
                <a:gridCol w="2278244"/>
                <a:gridCol w="2055313"/>
                <a:gridCol w="2251057"/>
              </a:tblGrid>
              <a:tr h="1698960">
                <a:tc>
                  <a:txBody>
                    <a:bodyPr/>
                    <a:lstStyle/>
                    <a:p>
                      <a:pPr marL="0" marR="0" algn="ctr">
                        <a:lnSpc>
                          <a:spcPct val="115000"/>
                        </a:lnSpc>
                        <a:spcBef>
                          <a:spcPts val="0"/>
                        </a:spcBef>
                        <a:spcAft>
                          <a:spcPts val="0"/>
                        </a:spcAft>
                      </a:pPr>
                      <a:r>
                        <a:rPr lang="en-US" sz="2000">
                          <a:effectLst/>
                        </a:rPr>
                        <a:t>PEOs</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 contribution of curriculum to PEOs</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 Contribution of the Campus connect &amp;bridge course  to the PEOs</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 Contribution of Co-curricular activity to PEOs</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Average Achievement of the PEOs</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r>
              <a:tr h="378690">
                <a:tc>
                  <a:txBody>
                    <a:bodyPr/>
                    <a:lstStyle/>
                    <a:p>
                      <a:pPr marL="0" marR="0">
                        <a:lnSpc>
                          <a:spcPct val="115000"/>
                        </a:lnSpc>
                        <a:spcBef>
                          <a:spcPts val="0"/>
                        </a:spcBef>
                        <a:spcAft>
                          <a:spcPts val="0"/>
                        </a:spcAft>
                      </a:pPr>
                      <a:r>
                        <a:rPr lang="en-US" sz="2000">
                          <a:effectLst/>
                        </a:rPr>
                        <a:t>PEO 1</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34.8</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38</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81.71</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r>
              <a:tr h="378690">
                <a:tc>
                  <a:txBody>
                    <a:bodyPr/>
                    <a:lstStyle/>
                    <a:p>
                      <a:pPr marL="0" marR="0">
                        <a:lnSpc>
                          <a:spcPct val="115000"/>
                        </a:lnSpc>
                        <a:spcBef>
                          <a:spcPts val="0"/>
                        </a:spcBef>
                        <a:spcAft>
                          <a:spcPts val="0"/>
                        </a:spcAft>
                      </a:pPr>
                      <a:r>
                        <a:rPr lang="en-US" sz="2000">
                          <a:effectLst/>
                        </a:rPr>
                        <a:t>PEO 2</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81.4</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62</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82.16</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r>
              <a:tr h="378690">
                <a:tc>
                  <a:txBody>
                    <a:bodyPr/>
                    <a:lstStyle/>
                    <a:p>
                      <a:pPr marL="0" marR="0">
                        <a:lnSpc>
                          <a:spcPct val="115000"/>
                        </a:lnSpc>
                        <a:spcBef>
                          <a:spcPts val="0"/>
                        </a:spcBef>
                        <a:spcAft>
                          <a:spcPts val="0"/>
                        </a:spcAft>
                      </a:pPr>
                      <a:r>
                        <a:rPr lang="en-US" sz="2000">
                          <a:effectLst/>
                        </a:rPr>
                        <a:t>PEO 3</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91.8</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38</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83.57</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r>
              <a:tr h="378690">
                <a:tc>
                  <a:txBody>
                    <a:bodyPr/>
                    <a:lstStyle/>
                    <a:p>
                      <a:pPr marL="0" marR="0">
                        <a:lnSpc>
                          <a:spcPct val="115000"/>
                        </a:lnSpc>
                        <a:spcBef>
                          <a:spcPts val="0"/>
                        </a:spcBef>
                        <a:spcAft>
                          <a:spcPts val="0"/>
                        </a:spcAft>
                      </a:pPr>
                      <a:r>
                        <a:rPr lang="en-US" sz="2000">
                          <a:effectLst/>
                        </a:rPr>
                        <a:t>PEO 4</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65.2</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62</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83.07</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r>
              <a:tr h="378690">
                <a:tc>
                  <a:txBody>
                    <a:bodyPr/>
                    <a:lstStyle/>
                    <a:p>
                      <a:pPr marL="0" marR="0">
                        <a:lnSpc>
                          <a:spcPct val="115000"/>
                        </a:lnSpc>
                        <a:spcBef>
                          <a:spcPts val="0"/>
                        </a:spcBef>
                        <a:spcAft>
                          <a:spcPts val="0"/>
                        </a:spcAft>
                      </a:pPr>
                      <a:r>
                        <a:rPr lang="en-US" sz="2000">
                          <a:effectLst/>
                        </a:rPr>
                        <a:t>PEO 5</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64.0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94.20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88</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83.63</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r>
              <a:tr h="378690">
                <a:tc>
                  <a:txBody>
                    <a:bodyPr/>
                    <a:lstStyle/>
                    <a:p>
                      <a:pPr marL="0" marR="0">
                        <a:lnSpc>
                          <a:spcPct val="115000"/>
                        </a:lnSpc>
                        <a:spcBef>
                          <a:spcPts val="0"/>
                        </a:spcBef>
                        <a:spcAft>
                          <a:spcPts val="0"/>
                        </a:spcAft>
                      </a:pPr>
                      <a:r>
                        <a:rPr lang="en-US" sz="2000">
                          <a:effectLst/>
                        </a:rPr>
                        <a:t>PEO 6</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60.5</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87.77</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62</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82.25</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r>
              <a:tr h="378690">
                <a:tc>
                  <a:txBody>
                    <a:bodyPr/>
                    <a:lstStyle/>
                    <a:p>
                      <a:pPr marL="0" marR="0">
                        <a:lnSpc>
                          <a:spcPct val="115000"/>
                        </a:lnSpc>
                        <a:spcBef>
                          <a:spcPts val="0"/>
                        </a:spcBef>
                        <a:spcAft>
                          <a:spcPts val="0"/>
                        </a:spcAft>
                      </a:pPr>
                      <a:r>
                        <a:rPr lang="en-US" sz="2000">
                          <a:effectLst/>
                        </a:rPr>
                        <a:t>PEO 7</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8.20</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65.75</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a:effectLst/>
                        </a:rPr>
                        <a:t>75</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c>
                  <a:txBody>
                    <a:bodyPr/>
                    <a:lstStyle/>
                    <a:p>
                      <a:pPr marL="0" marR="0" algn="ctr">
                        <a:lnSpc>
                          <a:spcPct val="115000"/>
                        </a:lnSpc>
                        <a:spcBef>
                          <a:spcPts val="0"/>
                        </a:spcBef>
                        <a:spcAft>
                          <a:spcPts val="0"/>
                        </a:spcAft>
                      </a:pPr>
                      <a:r>
                        <a:rPr lang="en-US" sz="2000" dirty="0">
                          <a:effectLst/>
                        </a:rPr>
                        <a:t>85.84</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tc>
              </a:tr>
            </a:tbl>
          </a:graphicData>
        </a:graphic>
      </p:graphicFrame>
    </p:spTree>
    <p:extLst>
      <p:ext uri="{BB962C8B-B14F-4D97-AF65-F5344CB8AC3E}">
        <p14:creationId xmlns:p14="http://schemas.microsoft.com/office/powerpoint/2010/main" xmlns="" val="8302075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PEOs </a:t>
            </a:r>
            <a:r>
              <a:rPr lang="en-US" dirty="0" smtClean="0"/>
              <a:t>: Redefining </a:t>
            </a:r>
            <a:r>
              <a:rPr lang="en-US" dirty="0"/>
              <a:t>in the past </a:t>
            </a:r>
          </a:p>
        </p:txBody>
      </p:sp>
      <p:pic>
        <p:nvPicPr>
          <p:cNvPr id="8195" name="Diagram 6"/>
          <p:cNvPicPr>
            <a:picLocks noChangeArrowheads="1"/>
          </p:cNvPicPr>
          <p:nvPr/>
        </p:nvPicPr>
        <p:blipFill rotWithShape="1">
          <a:blip r:embed="rId2">
            <a:extLst>
              <a:ext uri="{28A0092B-C50C-407E-A947-70E740481C1C}">
                <a14:useLocalDpi xmlns:a14="http://schemas.microsoft.com/office/drawing/2010/main" xmlns="" val="0"/>
              </a:ext>
            </a:extLst>
          </a:blip>
          <a:srcRect l="-535" t="-1610" r="76" b="-1080"/>
          <a:stretch/>
        </p:blipFill>
        <p:spPr bwMode="auto">
          <a:xfrm>
            <a:off x="978796" y="1429555"/>
            <a:ext cx="10303097" cy="4739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876620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913" y="80157"/>
            <a:ext cx="10445087" cy="1325563"/>
          </a:xfrm>
        </p:spPr>
        <p:txBody>
          <a:bodyPr/>
          <a:lstStyle/>
          <a:p>
            <a:r>
              <a:rPr lang="en-US" sz="3600" dirty="0" smtClean="0"/>
              <a:t>Mapping of Graduate Attributes with POs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71721154"/>
              </p:ext>
            </p:extLst>
          </p:nvPr>
        </p:nvGraphicFramePr>
        <p:xfrm>
          <a:off x="484094" y="1405720"/>
          <a:ext cx="10972806" cy="5400040"/>
        </p:xfrm>
        <a:graphic>
          <a:graphicData uri="http://schemas.openxmlformats.org/drawingml/2006/table">
            <a:tbl>
              <a:tblPr firstRow="1" bandRow="1">
                <a:tableStyleId>{5C22544A-7EE6-4342-B048-85BDC9FD1C3A}</a:tableStyleId>
              </a:tblPr>
              <a:tblGrid>
                <a:gridCol w="1169898"/>
                <a:gridCol w="685800"/>
                <a:gridCol w="676488"/>
                <a:gridCol w="844062"/>
                <a:gridCol w="844062"/>
                <a:gridCol w="844062"/>
                <a:gridCol w="844062"/>
                <a:gridCol w="844062"/>
                <a:gridCol w="844062"/>
                <a:gridCol w="844062"/>
                <a:gridCol w="844062"/>
                <a:gridCol w="988875"/>
                <a:gridCol w="699249"/>
              </a:tblGrid>
              <a:tr h="370840">
                <a:tc rowSpan="2">
                  <a:txBody>
                    <a:bodyPr/>
                    <a:lstStyle/>
                    <a:p>
                      <a:pPr marL="0" marR="0" algn="ctr">
                        <a:lnSpc>
                          <a:spcPct val="115000"/>
                        </a:lnSpc>
                        <a:spcBef>
                          <a:spcPts val="0"/>
                        </a:spcBef>
                        <a:spcAft>
                          <a:spcPts val="800"/>
                        </a:spcAft>
                      </a:pPr>
                      <a:r>
                        <a:rPr lang="en-IN" sz="2800" b="1" dirty="0" smtClean="0">
                          <a:latin typeface="Calibri"/>
                          <a:ea typeface="Times New Roman"/>
                          <a:cs typeface="Times New Roman"/>
                        </a:rPr>
                        <a:t>PO</a:t>
                      </a:r>
                      <a:endParaRPr lang="en-US" sz="2800" dirty="0">
                        <a:latin typeface="Calibri"/>
                        <a:ea typeface="Times New Roman"/>
                        <a:cs typeface="Times New Roman"/>
                      </a:endParaRPr>
                    </a:p>
                  </a:txBody>
                  <a:tcPr marL="18415" marR="18415" marT="18415" marB="18415" anchor="ctr"/>
                </a:tc>
                <a:tc gridSpan="12">
                  <a:txBody>
                    <a:bodyPr/>
                    <a:lstStyle/>
                    <a:p>
                      <a:pPr marL="0" marR="0" algn="ctr">
                        <a:lnSpc>
                          <a:spcPct val="115000"/>
                        </a:lnSpc>
                        <a:spcBef>
                          <a:spcPts val="0"/>
                        </a:spcBef>
                        <a:spcAft>
                          <a:spcPts val="800"/>
                        </a:spcAft>
                      </a:pPr>
                      <a:r>
                        <a:rPr lang="en-IN" sz="3200" b="1" dirty="0">
                          <a:latin typeface="Calibri"/>
                          <a:ea typeface="Times New Roman"/>
                          <a:cs typeface="Times New Roman"/>
                        </a:rPr>
                        <a:t>Graduate attributes </a:t>
                      </a:r>
                      <a:r>
                        <a:rPr lang="en-IN" sz="3200" b="1" dirty="0" smtClean="0">
                          <a:latin typeface="Calibri"/>
                          <a:ea typeface="Times New Roman"/>
                          <a:cs typeface="Times New Roman"/>
                        </a:rPr>
                        <a:t>by NBA</a:t>
                      </a:r>
                      <a:endParaRPr lang="en-US" sz="3200" dirty="0">
                        <a:latin typeface="Calibri"/>
                        <a:ea typeface="Times New Roman"/>
                        <a:cs typeface="Times New Roman"/>
                      </a:endParaRPr>
                    </a:p>
                  </a:txBody>
                  <a:tcPr marL="18415" marR="18415" marT="18415" marB="1841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2891">
                <a:tc vMerge="1">
                  <a:txBody>
                    <a:bodyPr/>
                    <a:lstStyle/>
                    <a:p>
                      <a:endParaRPr lang="en-US"/>
                    </a:p>
                  </a:txBody>
                  <a:tcPr/>
                </a:tc>
                <a:tc>
                  <a:txBody>
                    <a:bodyPr/>
                    <a:lstStyle/>
                    <a:p>
                      <a:pPr marL="0" marR="0" algn="ctr">
                        <a:lnSpc>
                          <a:spcPct val="115000"/>
                        </a:lnSpc>
                        <a:spcBef>
                          <a:spcPts val="0"/>
                        </a:spcBef>
                        <a:spcAft>
                          <a:spcPts val="800"/>
                        </a:spcAft>
                      </a:pPr>
                      <a:r>
                        <a:rPr lang="en-IN" sz="1800" b="1">
                          <a:latin typeface="Calibri"/>
                          <a:ea typeface="Times New Roman"/>
                          <a:cs typeface="Times New Roman"/>
                        </a:rPr>
                        <a:t>1</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b="1">
                          <a:latin typeface="Calibri"/>
                          <a:ea typeface="Times New Roman"/>
                          <a:cs typeface="Times New Roman"/>
                        </a:rPr>
                        <a:t>2</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b="1">
                          <a:latin typeface="Calibri"/>
                          <a:ea typeface="Times New Roman"/>
                          <a:cs typeface="Times New Roman"/>
                        </a:rPr>
                        <a:t>3</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b="1">
                          <a:latin typeface="Calibri"/>
                          <a:ea typeface="Times New Roman"/>
                          <a:cs typeface="Times New Roman"/>
                        </a:rPr>
                        <a:t>4</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b="1">
                          <a:latin typeface="Calibri"/>
                          <a:ea typeface="Times New Roman"/>
                          <a:cs typeface="Times New Roman"/>
                        </a:rPr>
                        <a:t>5</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b="1">
                          <a:latin typeface="Calibri"/>
                          <a:ea typeface="Times New Roman"/>
                          <a:cs typeface="Times New Roman"/>
                        </a:rPr>
                        <a:t>6</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b="1">
                          <a:latin typeface="Calibri"/>
                          <a:ea typeface="Times New Roman"/>
                          <a:cs typeface="Times New Roman"/>
                        </a:rPr>
                        <a:t>7</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b="1">
                          <a:latin typeface="Calibri"/>
                          <a:ea typeface="Times New Roman"/>
                          <a:cs typeface="Times New Roman"/>
                        </a:rPr>
                        <a:t>8</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b="1">
                          <a:latin typeface="Calibri"/>
                          <a:ea typeface="Times New Roman"/>
                          <a:cs typeface="Times New Roman"/>
                        </a:rPr>
                        <a:t>9</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b="1">
                          <a:latin typeface="Calibri"/>
                          <a:ea typeface="Times New Roman"/>
                          <a:cs typeface="Times New Roman"/>
                        </a:rPr>
                        <a:t>10</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b="1">
                          <a:latin typeface="Calibri"/>
                          <a:ea typeface="Times New Roman"/>
                          <a:cs typeface="Times New Roman"/>
                        </a:rPr>
                        <a:t>11</a:t>
                      </a:r>
                      <a:endParaRPr lang="en-US" sz="1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800"/>
                        </a:spcAft>
                      </a:pPr>
                      <a:r>
                        <a:rPr lang="en-IN" sz="1800" b="1">
                          <a:latin typeface="Calibri"/>
                          <a:ea typeface="Times New Roman"/>
                          <a:cs typeface="Times New Roman"/>
                        </a:rPr>
                        <a:t>12</a:t>
                      </a:r>
                      <a:endParaRPr lang="en-US" sz="1800">
                        <a:latin typeface="Calibri"/>
                        <a:ea typeface="Times New Roman"/>
                        <a:cs typeface="Times New Roman"/>
                      </a:endParaRPr>
                    </a:p>
                  </a:txBody>
                  <a:tcPr marL="68580" marR="68580" marT="0" marB="0" anchor="ctr"/>
                </a:tc>
              </a:tr>
              <a:tr h="370840">
                <a:tc>
                  <a:txBody>
                    <a:bodyPr/>
                    <a:lstStyle/>
                    <a:p>
                      <a:pPr marL="0" marR="0" algn="ctr">
                        <a:lnSpc>
                          <a:spcPct val="115000"/>
                        </a:lnSpc>
                        <a:spcBef>
                          <a:spcPts val="0"/>
                        </a:spcBef>
                        <a:spcAft>
                          <a:spcPts val="800"/>
                        </a:spcAft>
                      </a:pPr>
                      <a:r>
                        <a:rPr lang="en-IN" sz="1800">
                          <a:latin typeface="Calibri"/>
                          <a:ea typeface="Times New Roman"/>
                          <a:cs typeface="Times New Roman"/>
                        </a:rPr>
                        <a:t>1</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dirty="0">
                          <a:latin typeface="Calibri"/>
                          <a:ea typeface="Times New Roman"/>
                          <a:cs typeface="Times New Roman"/>
                        </a:rPr>
                        <a:t>√</a:t>
                      </a:r>
                      <a:endParaRPr lang="en-US" sz="1800" dirty="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r>
              <a:tr h="370840">
                <a:tc>
                  <a:txBody>
                    <a:bodyPr/>
                    <a:lstStyle/>
                    <a:p>
                      <a:pPr marL="0" marR="0" algn="ctr">
                        <a:lnSpc>
                          <a:spcPct val="115000"/>
                        </a:lnSpc>
                        <a:spcBef>
                          <a:spcPts val="0"/>
                        </a:spcBef>
                        <a:spcAft>
                          <a:spcPts val="800"/>
                        </a:spcAft>
                      </a:pPr>
                      <a:r>
                        <a:rPr lang="en-IN" sz="1800">
                          <a:latin typeface="Calibri"/>
                          <a:ea typeface="Times New Roman"/>
                          <a:cs typeface="Times New Roman"/>
                        </a:rPr>
                        <a:t>2</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r>
              <a:tr h="370840">
                <a:tc>
                  <a:txBody>
                    <a:bodyPr/>
                    <a:lstStyle/>
                    <a:p>
                      <a:pPr marL="0" marR="0" algn="ctr">
                        <a:lnSpc>
                          <a:spcPct val="115000"/>
                        </a:lnSpc>
                        <a:spcBef>
                          <a:spcPts val="0"/>
                        </a:spcBef>
                        <a:spcAft>
                          <a:spcPts val="800"/>
                        </a:spcAft>
                      </a:pPr>
                      <a:r>
                        <a:rPr lang="en-IN" sz="1800">
                          <a:latin typeface="Calibri"/>
                          <a:ea typeface="Times New Roman"/>
                          <a:cs typeface="Times New Roman"/>
                        </a:rPr>
                        <a:t>3</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r>
              <a:tr h="370840">
                <a:tc>
                  <a:txBody>
                    <a:bodyPr/>
                    <a:lstStyle/>
                    <a:p>
                      <a:pPr marL="0" marR="0" algn="ctr">
                        <a:lnSpc>
                          <a:spcPct val="115000"/>
                        </a:lnSpc>
                        <a:spcBef>
                          <a:spcPts val="0"/>
                        </a:spcBef>
                        <a:spcAft>
                          <a:spcPts val="800"/>
                        </a:spcAft>
                      </a:pPr>
                      <a:r>
                        <a:rPr lang="en-IN" sz="1800">
                          <a:latin typeface="Calibri"/>
                          <a:ea typeface="Times New Roman"/>
                          <a:cs typeface="Times New Roman"/>
                        </a:rPr>
                        <a:t>4</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r>
              <a:tr h="370840">
                <a:tc>
                  <a:txBody>
                    <a:bodyPr/>
                    <a:lstStyle/>
                    <a:p>
                      <a:pPr marL="0" marR="0" algn="ctr">
                        <a:lnSpc>
                          <a:spcPct val="115000"/>
                        </a:lnSpc>
                        <a:spcBef>
                          <a:spcPts val="0"/>
                        </a:spcBef>
                        <a:spcAft>
                          <a:spcPts val="800"/>
                        </a:spcAft>
                      </a:pPr>
                      <a:r>
                        <a:rPr lang="en-IN" sz="1800">
                          <a:latin typeface="Calibri"/>
                          <a:ea typeface="Times New Roman"/>
                          <a:cs typeface="Times New Roman"/>
                        </a:rPr>
                        <a:t>5</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r>
              <a:tr h="370840">
                <a:tc>
                  <a:txBody>
                    <a:bodyPr/>
                    <a:lstStyle/>
                    <a:p>
                      <a:pPr marL="0" marR="0" algn="ctr">
                        <a:lnSpc>
                          <a:spcPct val="115000"/>
                        </a:lnSpc>
                        <a:spcBef>
                          <a:spcPts val="0"/>
                        </a:spcBef>
                        <a:spcAft>
                          <a:spcPts val="800"/>
                        </a:spcAft>
                      </a:pPr>
                      <a:r>
                        <a:rPr lang="en-IN" sz="1800">
                          <a:latin typeface="Calibri"/>
                          <a:ea typeface="Times New Roman"/>
                          <a:cs typeface="Times New Roman"/>
                        </a:rPr>
                        <a:t>6</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r>
              <a:tr h="370840">
                <a:tc>
                  <a:txBody>
                    <a:bodyPr/>
                    <a:lstStyle/>
                    <a:p>
                      <a:pPr marL="0" marR="0" algn="ctr">
                        <a:lnSpc>
                          <a:spcPct val="115000"/>
                        </a:lnSpc>
                        <a:spcBef>
                          <a:spcPts val="0"/>
                        </a:spcBef>
                        <a:spcAft>
                          <a:spcPts val="800"/>
                        </a:spcAft>
                      </a:pPr>
                      <a:r>
                        <a:rPr lang="en-IN" sz="1800">
                          <a:latin typeface="Calibri"/>
                          <a:ea typeface="Times New Roman"/>
                          <a:cs typeface="Times New Roman"/>
                        </a:rPr>
                        <a:t>7</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r>
              <a:tr h="370840">
                <a:tc>
                  <a:txBody>
                    <a:bodyPr/>
                    <a:lstStyle/>
                    <a:p>
                      <a:pPr marL="0" marR="0" algn="ctr">
                        <a:lnSpc>
                          <a:spcPct val="115000"/>
                        </a:lnSpc>
                        <a:spcBef>
                          <a:spcPts val="0"/>
                        </a:spcBef>
                        <a:spcAft>
                          <a:spcPts val="800"/>
                        </a:spcAft>
                      </a:pPr>
                      <a:r>
                        <a:rPr lang="en-IN" sz="1800">
                          <a:latin typeface="Calibri"/>
                          <a:ea typeface="Times New Roman"/>
                          <a:cs typeface="Times New Roman"/>
                        </a:rPr>
                        <a:t>8</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r>
              <a:tr h="370840">
                <a:tc>
                  <a:txBody>
                    <a:bodyPr/>
                    <a:lstStyle/>
                    <a:p>
                      <a:pPr marL="0" marR="0" algn="ctr">
                        <a:lnSpc>
                          <a:spcPct val="115000"/>
                        </a:lnSpc>
                        <a:spcBef>
                          <a:spcPts val="0"/>
                        </a:spcBef>
                        <a:spcAft>
                          <a:spcPts val="800"/>
                        </a:spcAft>
                      </a:pPr>
                      <a:r>
                        <a:rPr lang="en-IN" sz="1800">
                          <a:latin typeface="Calibri"/>
                          <a:ea typeface="Times New Roman"/>
                          <a:cs typeface="Times New Roman"/>
                        </a:rPr>
                        <a:t>9</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68580" marR="68580" marT="0" marB="0" anchor="ctr"/>
                </a:tc>
              </a:tr>
              <a:tr h="370840">
                <a:tc>
                  <a:txBody>
                    <a:bodyPr/>
                    <a:lstStyle/>
                    <a:p>
                      <a:pPr marL="0" marR="0" algn="ctr">
                        <a:lnSpc>
                          <a:spcPct val="115000"/>
                        </a:lnSpc>
                        <a:spcBef>
                          <a:spcPts val="0"/>
                        </a:spcBef>
                        <a:spcAft>
                          <a:spcPts val="800"/>
                        </a:spcAft>
                      </a:pPr>
                      <a:r>
                        <a:rPr lang="en-IN" sz="1800">
                          <a:latin typeface="Calibri"/>
                          <a:ea typeface="Times New Roman"/>
                          <a:cs typeface="Times New Roman"/>
                        </a:rPr>
                        <a:t>10</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68580" marR="68580" marT="0" marB="0" anchor="ctr"/>
                </a:tc>
              </a:tr>
              <a:tr h="370840">
                <a:tc>
                  <a:txBody>
                    <a:bodyPr/>
                    <a:lstStyle/>
                    <a:p>
                      <a:pPr marL="0" marR="0" algn="ctr">
                        <a:lnSpc>
                          <a:spcPct val="115000"/>
                        </a:lnSpc>
                        <a:spcBef>
                          <a:spcPts val="0"/>
                        </a:spcBef>
                        <a:spcAft>
                          <a:spcPts val="800"/>
                        </a:spcAft>
                      </a:pPr>
                      <a:r>
                        <a:rPr lang="en-IN" sz="1800">
                          <a:latin typeface="Calibri"/>
                          <a:ea typeface="Times New Roman"/>
                          <a:cs typeface="Times New Roman"/>
                        </a:rPr>
                        <a:t>11</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r>
              <a:tr h="370840">
                <a:tc>
                  <a:txBody>
                    <a:bodyPr/>
                    <a:lstStyle/>
                    <a:p>
                      <a:pPr marL="0" marR="0" algn="ctr">
                        <a:lnSpc>
                          <a:spcPct val="115000"/>
                        </a:lnSpc>
                        <a:spcBef>
                          <a:spcPts val="0"/>
                        </a:spcBef>
                        <a:spcAft>
                          <a:spcPts val="800"/>
                        </a:spcAft>
                      </a:pPr>
                      <a:r>
                        <a:rPr lang="en-IN" sz="1800">
                          <a:latin typeface="Calibri"/>
                          <a:ea typeface="Times New Roman"/>
                          <a:cs typeface="Times New Roman"/>
                        </a:rPr>
                        <a:t>12</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dirty="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r>
                        <a:rPr lang="en-IN" sz="1800">
                          <a:latin typeface="Calibri"/>
                          <a:ea typeface="Times New Roman"/>
                          <a:cs typeface="Times New Roman"/>
                        </a:rPr>
                        <a:t>√</a:t>
                      </a:r>
                      <a:endParaRPr lang="en-US" sz="1800">
                        <a:latin typeface="Calibri"/>
                        <a:ea typeface="Times New Roman"/>
                        <a:cs typeface="Times New Roman"/>
                      </a:endParaRPr>
                    </a:p>
                  </a:txBody>
                  <a:tcPr marL="18415" marR="18415" marT="18415" marB="18415" anchor="ctr"/>
                </a:tc>
                <a:tc>
                  <a:txBody>
                    <a:bodyPr/>
                    <a:lstStyle/>
                    <a:p>
                      <a:pPr marL="0" marR="0" algn="ctr">
                        <a:lnSpc>
                          <a:spcPct val="115000"/>
                        </a:lnSpc>
                        <a:spcBef>
                          <a:spcPts val="0"/>
                        </a:spcBef>
                        <a:spcAft>
                          <a:spcPts val="800"/>
                        </a:spcAft>
                      </a:pPr>
                      <a:endParaRPr lang="en-IN" sz="180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800"/>
                        </a:spcAft>
                      </a:pPr>
                      <a:r>
                        <a:rPr lang="en-IN" sz="1800" dirty="0">
                          <a:latin typeface="Calibri"/>
                          <a:ea typeface="Times New Roman"/>
                          <a:cs typeface="Times New Roman"/>
                        </a:rPr>
                        <a:t>v</a:t>
                      </a:r>
                      <a:endParaRPr lang="en-US" sz="1800" dirty="0">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3064232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002" y="204716"/>
            <a:ext cx="9756891" cy="1120847"/>
          </a:xfrm>
        </p:spPr>
        <p:txBody>
          <a:bodyPr/>
          <a:lstStyle/>
          <a:p>
            <a:r>
              <a:rPr lang="en-IN" sz="3600" dirty="0" smtClean="0"/>
              <a:t>Correlation of POs with PEOs</a:t>
            </a:r>
            <a:r>
              <a:rPr lang="en-IN"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86447642"/>
              </p:ext>
            </p:extLst>
          </p:nvPr>
        </p:nvGraphicFramePr>
        <p:xfrm>
          <a:off x="983477" y="1576875"/>
          <a:ext cx="10644416" cy="5280566"/>
        </p:xfrm>
        <a:graphic>
          <a:graphicData uri="http://schemas.openxmlformats.org/drawingml/2006/table">
            <a:tbl>
              <a:tblPr firstRow="1" bandRow="1">
                <a:tableStyleId>{5C22544A-7EE6-4342-B048-85BDC9FD1C3A}</a:tableStyleId>
              </a:tblPr>
              <a:tblGrid>
                <a:gridCol w="1330552"/>
                <a:gridCol w="1330552"/>
                <a:gridCol w="1330552"/>
                <a:gridCol w="1330552"/>
                <a:gridCol w="1330552"/>
                <a:gridCol w="1330552"/>
                <a:gridCol w="1330552"/>
                <a:gridCol w="1330552"/>
              </a:tblGrid>
              <a:tr h="712694">
                <a:tc>
                  <a:txBody>
                    <a:bodyPr/>
                    <a:lstStyle/>
                    <a:p>
                      <a:pPr marL="0" marR="0">
                        <a:lnSpc>
                          <a:spcPct val="107000"/>
                        </a:lnSpc>
                        <a:spcBef>
                          <a:spcPts val="0"/>
                        </a:spcBef>
                        <a:spcAft>
                          <a:spcPts val="800"/>
                        </a:spcAft>
                      </a:pPr>
                      <a:r>
                        <a:rPr lang="en-IN" sz="2400" dirty="0" smtClean="0">
                          <a:solidFill>
                            <a:schemeClr val="bg1"/>
                          </a:solidFill>
                          <a:latin typeface="Calibri"/>
                          <a:ea typeface="Times New Roman"/>
                          <a:cs typeface="Times New Roman"/>
                        </a:rPr>
                        <a:t> </a:t>
                      </a:r>
                      <a:endParaRPr lang="en-US" sz="2400" dirty="0">
                        <a:solidFill>
                          <a:schemeClr val="bg1"/>
                        </a:solidFill>
                        <a:latin typeface="Calibri"/>
                        <a:ea typeface="Times New Roman"/>
                        <a:cs typeface="Times New Roman"/>
                      </a:endParaRPr>
                    </a:p>
                  </a:txBody>
                  <a:tcPr marL="68580" marR="68580" marT="0" marB="0" anchor="b"/>
                </a:tc>
                <a:tc>
                  <a:txBody>
                    <a:bodyPr/>
                    <a:lstStyle/>
                    <a:p>
                      <a:pPr marL="0" marR="0" algn="ctr">
                        <a:lnSpc>
                          <a:spcPct val="107000"/>
                        </a:lnSpc>
                        <a:spcBef>
                          <a:spcPts val="0"/>
                        </a:spcBef>
                        <a:spcAft>
                          <a:spcPts val="800"/>
                        </a:spcAft>
                      </a:pPr>
                      <a:r>
                        <a:rPr lang="en-IN" sz="2400" dirty="0">
                          <a:solidFill>
                            <a:schemeClr val="bg1"/>
                          </a:solidFill>
                          <a:latin typeface="Calibri"/>
                          <a:ea typeface="Times New Roman"/>
                          <a:cs typeface="Times New Roman"/>
                        </a:rPr>
                        <a:t>PEO 1</a:t>
                      </a:r>
                      <a:endParaRPr lang="en-US" sz="2400" dirty="0">
                        <a:solidFill>
                          <a:schemeClr val="bg1"/>
                        </a:solidFill>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800"/>
                        </a:spcAft>
                      </a:pPr>
                      <a:r>
                        <a:rPr lang="en-IN" sz="2400" dirty="0">
                          <a:solidFill>
                            <a:schemeClr val="bg1"/>
                          </a:solidFill>
                          <a:latin typeface="Calibri"/>
                          <a:ea typeface="Times New Roman"/>
                          <a:cs typeface="Times New Roman"/>
                        </a:rPr>
                        <a:t>PEO 2</a:t>
                      </a:r>
                      <a:endParaRPr lang="en-US" sz="2400" dirty="0">
                        <a:solidFill>
                          <a:schemeClr val="bg1"/>
                        </a:solidFill>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800"/>
                        </a:spcAft>
                      </a:pPr>
                      <a:r>
                        <a:rPr lang="en-IN" sz="2400" dirty="0">
                          <a:solidFill>
                            <a:schemeClr val="bg1"/>
                          </a:solidFill>
                          <a:latin typeface="Calibri"/>
                          <a:ea typeface="Times New Roman"/>
                          <a:cs typeface="Times New Roman"/>
                        </a:rPr>
                        <a:t>PEO 3</a:t>
                      </a:r>
                      <a:endParaRPr lang="en-US" sz="2400" dirty="0">
                        <a:solidFill>
                          <a:schemeClr val="bg1"/>
                        </a:solidFill>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800"/>
                        </a:spcAft>
                      </a:pPr>
                      <a:r>
                        <a:rPr lang="en-IN" sz="2400" dirty="0">
                          <a:solidFill>
                            <a:schemeClr val="bg1"/>
                          </a:solidFill>
                          <a:latin typeface="Calibri"/>
                          <a:ea typeface="Times New Roman"/>
                          <a:cs typeface="Times New Roman"/>
                        </a:rPr>
                        <a:t>PEO 4</a:t>
                      </a:r>
                      <a:endParaRPr lang="en-US" sz="2400" dirty="0">
                        <a:solidFill>
                          <a:schemeClr val="bg1"/>
                        </a:solidFill>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800"/>
                        </a:spcAft>
                      </a:pPr>
                      <a:r>
                        <a:rPr lang="en-IN" sz="2400" dirty="0">
                          <a:solidFill>
                            <a:schemeClr val="bg1"/>
                          </a:solidFill>
                          <a:latin typeface="Calibri"/>
                          <a:ea typeface="Times New Roman"/>
                          <a:cs typeface="Times New Roman"/>
                        </a:rPr>
                        <a:t>PEO 5</a:t>
                      </a:r>
                      <a:endParaRPr lang="en-US" sz="2400" dirty="0">
                        <a:solidFill>
                          <a:schemeClr val="bg1"/>
                        </a:solidFill>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800"/>
                        </a:spcAft>
                      </a:pPr>
                      <a:r>
                        <a:rPr lang="en-IN" sz="2400" dirty="0">
                          <a:solidFill>
                            <a:schemeClr val="bg1"/>
                          </a:solidFill>
                          <a:latin typeface="Calibri"/>
                          <a:ea typeface="Times New Roman"/>
                          <a:cs typeface="Times New Roman"/>
                        </a:rPr>
                        <a:t>PEO 6</a:t>
                      </a:r>
                      <a:endParaRPr lang="en-US" sz="2400" dirty="0">
                        <a:solidFill>
                          <a:schemeClr val="bg1"/>
                        </a:solidFill>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800"/>
                        </a:spcAft>
                      </a:pPr>
                      <a:r>
                        <a:rPr lang="en-IN" sz="2400" dirty="0">
                          <a:solidFill>
                            <a:schemeClr val="bg1"/>
                          </a:solidFill>
                          <a:latin typeface="Calibri"/>
                          <a:ea typeface="Times New Roman"/>
                          <a:cs typeface="Times New Roman"/>
                        </a:rPr>
                        <a:t>PEO 7</a:t>
                      </a:r>
                      <a:endParaRPr lang="en-US" sz="2400" dirty="0">
                        <a:solidFill>
                          <a:schemeClr val="bg1"/>
                        </a:solidFill>
                        <a:latin typeface="Calibri"/>
                        <a:ea typeface="Times New Roman"/>
                        <a:cs typeface="Times New Roman"/>
                      </a:endParaRPr>
                    </a:p>
                  </a:txBody>
                  <a:tcPr marL="68580" marR="68580" marT="0" marB="0"/>
                </a:tc>
              </a:tr>
              <a:tr h="380656">
                <a:tc>
                  <a:txBody>
                    <a:bodyPr/>
                    <a:lstStyle/>
                    <a:p>
                      <a:pPr marL="0" marR="0" algn="ctr">
                        <a:lnSpc>
                          <a:spcPct val="107000"/>
                        </a:lnSpc>
                        <a:spcBef>
                          <a:spcPts val="0"/>
                        </a:spcBef>
                        <a:spcAft>
                          <a:spcPts val="800"/>
                        </a:spcAft>
                      </a:pPr>
                      <a:r>
                        <a:rPr lang="en-IN" sz="2000" dirty="0">
                          <a:solidFill>
                            <a:schemeClr val="tx1"/>
                          </a:solidFill>
                          <a:latin typeface="Calibri"/>
                          <a:ea typeface="Times New Roman"/>
                          <a:cs typeface="Times New Roman"/>
                        </a:rPr>
                        <a:t>PO 1</a:t>
                      </a:r>
                      <a:endParaRPr lang="en-US" sz="2000" dirty="0">
                        <a:solidFill>
                          <a:schemeClr val="tx1"/>
                        </a:solidFill>
                        <a:latin typeface="Calibri"/>
                        <a:ea typeface="Times New Roman"/>
                        <a:cs typeface="Times New Roman"/>
                      </a:endParaRPr>
                    </a:p>
                  </a:txBody>
                  <a:tcPr marL="68580" marR="68580" marT="0" marB="0"/>
                </a:tc>
                <a:tc>
                  <a:txBody>
                    <a:bodyPr/>
                    <a:lstStyle/>
                    <a:p>
                      <a:pPr marL="228600" marR="0" algn="ctr">
                        <a:lnSpc>
                          <a:spcPct val="107000"/>
                        </a:lnSpc>
                        <a:spcBef>
                          <a:spcPts val="0"/>
                        </a:spcBef>
                        <a:spcAft>
                          <a:spcPts val="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457200" marR="0" indent="-307340" algn="ctr">
                        <a:lnSpc>
                          <a:spcPct val="115000"/>
                        </a:lnSpc>
                        <a:spcBef>
                          <a:spcPts val="0"/>
                        </a:spcBef>
                        <a:spcAft>
                          <a:spcPts val="1000"/>
                        </a:spcAft>
                      </a:pPr>
                      <a:r>
                        <a:rPr lang="en-IN" sz="1800">
                          <a:latin typeface="Calibri"/>
                          <a:ea typeface="Calibri"/>
                          <a:cs typeface="Times New Roman"/>
                        </a:rPr>
                        <a:t>√</a:t>
                      </a:r>
                      <a:endParaRPr lang="en-US" sz="1600">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80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dirty="0">
                        <a:solidFill>
                          <a:srgbClr val="FF0000"/>
                        </a:solidFill>
                        <a:latin typeface="Calibri"/>
                        <a:ea typeface="Times New Roman"/>
                        <a:cs typeface="Times New Roman"/>
                      </a:endParaRPr>
                    </a:p>
                  </a:txBody>
                  <a:tcPr marL="68580" marR="68580" marT="0" marB="0" anchor="ctr"/>
                </a:tc>
              </a:tr>
              <a:tr h="380656">
                <a:tc>
                  <a:txBody>
                    <a:bodyPr/>
                    <a:lstStyle/>
                    <a:p>
                      <a:pPr marL="0" marR="0" algn="ctr">
                        <a:lnSpc>
                          <a:spcPct val="107000"/>
                        </a:lnSpc>
                        <a:spcBef>
                          <a:spcPts val="0"/>
                        </a:spcBef>
                        <a:spcAft>
                          <a:spcPts val="800"/>
                        </a:spcAft>
                      </a:pPr>
                      <a:r>
                        <a:rPr lang="en-IN" sz="2000" dirty="0">
                          <a:solidFill>
                            <a:schemeClr val="tx1"/>
                          </a:solidFill>
                          <a:latin typeface="Calibri"/>
                          <a:ea typeface="Times New Roman"/>
                          <a:cs typeface="Times New Roman"/>
                        </a:rPr>
                        <a:t>PO 2</a:t>
                      </a:r>
                      <a:endParaRPr lang="en-US" sz="2000" dirty="0">
                        <a:solidFill>
                          <a:schemeClr val="tx1"/>
                        </a:solidFill>
                        <a:latin typeface="Calibri"/>
                        <a:ea typeface="Times New Roman"/>
                        <a:cs typeface="Times New Roman"/>
                      </a:endParaRPr>
                    </a:p>
                  </a:txBody>
                  <a:tcPr marL="68580" marR="68580" marT="0" marB="0"/>
                </a:tc>
                <a:tc>
                  <a:txBody>
                    <a:bodyPr/>
                    <a:lstStyle/>
                    <a:p>
                      <a:pPr marL="228600" marR="0" algn="ctr">
                        <a:lnSpc>
                          <a:spcPct val="107000"/>
                        </a:lnSpc>
                        <a:spcBef>
                          <a:spcPts val="0"/>
                        </a:spcBef>
                        <a:spcAft>
                          <a:spcPts val="0"/>
                        </a:spcAft>
                      </a:pPr>
                      <a:r>
                        <a:rPr lang="en-IN" sz="1800" dirty="0">
                          <a:latin typeface="Calibri"/>
                          <a:ea typeface="Times New Roman"/>
                          <a:cs typeface="Times New Roman"/>
                        </a:rPr>
                        <a:t>√</a:t>
                      </a:r>
                      <a:endParaRPr lang="en-US" sz="1600" dirty="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r>
                        <a:rPr lang="en-IN" sz="1800" dirty="0">
                          <a:latin typeface="Calibri"/>
                          <a:ea typeface="Times New Roman"/>
                          <a:cs typeface="Times New Roman"/>
                        </a:rPr>
                        <a:t>√</a:t>
                      </a:r>
                      <a:endParaRPr lang="en-US" sz="1600" dirty="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dirty="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r>
              <a:tr h="380656">
                <a:tc>
                  <a:txBody>
                    <a:bodyPr/>
                    <a:lstStyle/>
                    <a:p>
                      <a:pPr marL="0" marR="0" algn="ctr">
                        <a:lnSpc>
                          <a:spcPct val="107000"/>
                        </a:lnSpc>
                        <a:spcBef>
                          <a:spcPts val="0"/>
                        </a:spcBef>
                        <a:spcAft>
                          <a:spcPts val="800"/>
                        </a:spcAft>
                      </a:pPr>
                      <a:r>
                        <a:rPr lang="en-IN" sz="2000" dirty="0">
                          <a:solidFill>
                            <a:schemeClr val="tx1"/>
                          </a:solidFill>
                          <a:latin typeface="Calibri"/>
                          <a:ea typeface="Times New Roman"/>
                          <a:cs typeface="Times New Roman"/>
                        </a:rPr>
                        <a:t>PO 3</a:t>
                      </a:r>
                      <a:endParaRPr lang="en-US" sz="2000" dirty="0">
                        <a:solidFill>
                          <a:schemeClr val="tx1"/>
                        </a:solidFill>
                        <a:latin typeface="Calibri"/>
                        <a:ea typeface="Times New Roman"/>
                        <a:cs typeface="Times New Roman"/>
                      </a:endParaRPr>
                    </a:p>
                  </a:txBody>
                  <a:tcPr marL="68580" marR="68580" marT="0" marB="0"/>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80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457200" marR="0" algn="ctr">
                        <a:lnSpc>
                          <a:spcPct val="115000"/>
                        </a:lnSpc>
                        <a:spcBef>
                          <a:spcPts val="0"/>
                        </a:spcBef>
                        <a:spcAft>
                          <a:spcPts val="1000"/>
                        </a:spcAft>
                      </a:pPr>
                      <a:r>
                        <a:rPr lang="en-IN" sz="1800">
                          <a:latin typeface="Calibri"/>
                          <a:ea typeface="Calibri"/>
                          <a:cs typeface="Times New Roman"/>
                        </a:rPr>
                        <a:t>√</a:t>
                      </a:r>
                      <a:endParaRPr lang="en-US" sz="1600">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800"/>
                        </a:spcAft>
                      </a:pPr>
                      <a:endParaRPr lang="en-IN" sz="1800">
                        <a:solidFill>
                          <a:srgbClr val="FF0000"/>
                        </a:solidFill>
                        <a:latin typeface="Calibri"/>
                        <a:ea typeface="Times New Roman"/>
                        <a:cs typeface="Times New Roman"/>
                      </a:endParaRPr>
                    </a:p>
                  </a:txBody>
                  <a:tcPr marL="68580" marR="68580" marT="0" marB="0" anchor="ctr"/>
                </a:tc>
              </a:tr>
              <a:tr h="380656">
                <a:tc>
                  <a:txBody>
                    <a:bodyPr/>
                    <a:lstStyle/>
                    <a:p>
                      <a:pPr marL="0" marR="0" algn="ctr">
                        <a:lnSpc>
                          <a:spcPct val="107000"/>
                        </a:lnSpc>
                        <a:spcBef>
                          <a:spcPts val="0"/>
                        </a:spcBef>
                        <a:spcAft>
                          <a:spcPts val="800"/>
                        </a:spcAft>
                      </a:pPr>
                      <a:r>
                        <a:rPr lang="en-IN" sz="2000" dirty="0">
                          <a:solidFill>
                            <a:schemeClr val="tx1"/>
                          </a:solidFill>
                          <a:latin typeface="Calibri"/>
                          <a:ea typeface="Times New Roman"/>
                          <a:cs typeface="Times New Roman"/>
                        </a:rPr>
                        <a:t>PO 4</a:t>
                      </a:r>
                      <a:endParaRPr lang="en-US" sz="2000" dirty="0">
                        <a:solidFill>
                          <a:schemeClr val="tx1"/>
                        </a:solidFill>
                        <a:latin typeface="Calibri"/>
                        <a:ea typeface="Times New Roman"/>
                        <a:cs typeface="Times New Roman"/>
                      </a:endParaRPr>
                    </a:p>
                  </a:txBody>
                  <a:tcPr marL="68580" marR="68580" marT="0" marB="0"/>
                </a:tc>
                <a:tc>
                  <a:txBody>
                    <a:bodyPr/>
                    <a:lstStyle/>
                    <a:p>
                      <a:pPr marL="228600" marR="0" algn="ctr">
                        <a:lnSpc>
                          <a:spcPct val="107000"/>
                        </a:lnSpc>
                        <a:spcBef>
                          <a:spcPts val="0"/>
                        </a:spcBef>
                        <a:spcAft>
                          <a:spcPts val="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07010" marR="0" indent="-232410" algn="ctr">
                        <a:lnSpc>
                          <a:spcPct val="115000"/>
                        </a:lnSpc>
                        <a:spcBef>
                          <a:spcPts val="0"/>
                        </a:spcBef>
                        <a:spcAft>
                          <a:spcPts val="1000"/>
                        </a:spcAft>
                        <a:tabLst>
                          <a:tab pos="224790" algn="l"/>
                          <a:tab pos="397510" algn="l"/>
                        </a:tabLst>
                      </a:pPr>
                      <a:r>
                        <a:rPr lang="en-IN" sz="1800">
                          <a:latin typeface="Calibri"/>
                          <a:ea typeface="Calibri"/>
                          <a:cs typeface="Times New Roman"/>
                        </a:rPr>
                        <a:t>√</a:t>
                      </a:r>
                      <a:endParaRPr lang="en-US" sz="1600">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80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r>
              <a:tr h="380656">
                <a:tc>
                  <a:txBody>
                    <a:bodyPr/>
                    <a:lstStyle/>
                    <a:p>
                      <a:pPr marL="0" marR="0" algn="ctr">
                        <a:lnSpc>
                          <a:spcPct val="107000"/>
                        </a:lnSpc>
                        <a:spcBef>
                          <a:spcPts val="0"/>
                        </a:spcBef>
                        <a:spcAft>
                          <a:spcPts val="800"/>
                        </a:spcAft>
                      </a:pPr>
                      <a:r>
                        <a:rPr lang="en-IN" sz="2000" dirty="0">
                          <a:solidFill>
                            <a:schemeClr val="tx1"/>
                          </a:solidFill>
                          <a:latin typeface="Calibri"/>
                          <a:ea typeface="Times New Roman"/>
                          <a:cs typeface="Times New Roman"/>
                        </a:rPr>
                        <a:t>PO 5</a:t>
                      </a:r>
                      <a:endParaRPr lang="en-US" sz="2000" dirty="0">
                        <a:solidFill>
                          <a:schemeClr val="tx1"/>
                        </a:solidFill>
                        <a:latin typeface="Calibri"/>
                        <a:ea typeface="Times New Roman"/>
                        <a:cs typeface="Times New Roman"/>
                      </a:endParaRPr>
                    </a:p>
                  </a:txBody>
                  <a:tcPr marL="68580" marR="68580" marT="0" marB="0"/>
                </a:tc>
                <a:tc>
                  <a:txBody>
                    <a:bodyPr/>
                    <a:lstStyle/>
                    <a:p>
                      <a:pPr marL="228600" marR="0" algn="ctr">
                        <a:lnSpc>
                          <a:spcPct val="107000"/>
                        </a:lnSpc>
                        <a:spcBef>
                          <a:spcPts val="0"/>
                        </a:spcBef>
                        <a:spcAft>
                          <a:spcPts val="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457200" marR="0" algn="ctr">
                        <a:lnSpc>
                          <a:spcPct val="115000"/>
                        </a:lnSpc>
                        <a:spcBef>
                          <a:spcPts val="0"/>
                        </a:spcBef>
                        <a:spcAft>
                          <a:spcPts val="1000"/>
                        </a:spcAft>
                      </a:pPr>
                      <a:r>
                        <a:rPr lang="en-IN" sz="1800">
                          <a:latin typeface="Calibri"/>
                          <a:ea typeface="Calibri"/>
                          <a:cs typeface="Times New Roman"/>
                        </a:rPr>
                        <a:t>√</a:t>
                      </a:r>
                      <a:endParaRPr lang="en-US" sz="1600">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457200" marR="0" algn="ctr">
                        <a:lnSpc>
                          <a:spcPct val="115000"/>
                        </a:lnSpc>
                        <a:spcBef>
                          <a:spcPts val="0"/>
                        </a:spcBef>
                        <a:spcAft>
                          <a:spcPts val="1000"/>
                        </a:spcAft>
                      </a:pPr>
                      <a:endParaRPr lang="en-IN" sz="1800">
                        <a:solidFill>
                          <a:srgbClr val="FF0000"/>
                        </a:solidFill>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80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endParaRPr lang="en-IN" sz="1800">
                        <a:solidFill>
                          <a:srgbClr val="FF0000"/>
                        </a:solidFill>
                        <a:latin typeface="Calibri"/>
                        <a:ea typeface="Times New Roman"/>
                        <a:cs typeface="Times New Roman"/>
                      </a:endParaRPr>
                    </a:p>
                  </a:txBody>
                  <a:tcPr marL="68580" marR="68580" marT="0" marB="0" anchor="ctr"/>
                </a:tc>
              </a:tr>
              <a:tr h="380656">
                <a:tc>
                  <a:txBody>
                    <a:bodyPr/>
                    <a:lstStyle/>
                    <a:p>
                      <a:pPr marL="0" marR="0" algn="ctr">
                        <a:lnSpc>
                          <a:spcPct val="107000"/>
                        </a:lnSpc>
                        <a:spcBef>
                          <a:spcPts val="0"/>
                        </a:spcBef>
                        <a:spcAft>
                          <a:spcPts val="800"/>
                        </a:spcAft>
                      </a:pPr>
                      <a:r>
                        <a:rPr lang="en-IN" sz="2000" dirty="0">
                          <a:solidFill>
                            <a:schemeClr val="tx1"/>
                          </a:solidFill>
                          <a:latin typeface="Calibri"/>
                          <a:ea typeface="Times New Roman"/>
                          <a:cs typeface="Times New Roman"/>
                        </a:rPr>
                        <a:t>PO 6</a:t>
                      </a:r>
                      <a:endParaRPr lang="en-US" sz="2000" dirty="0">
                        <a:solidFill>
                          <a:schemeClr val="tx1"/>
                        </a:solidFill>
                        <a:latin typeface="Calibri"/>
                        <a:ea typeface="Times New Roman"/>
                        <a:cs typeface="Times New Roman"/>
                      </a:endParaRPr>
                    </a:p>
                  </a:txBody>
                  <a:tcPr marL="68580" marR="68580" marT="0" marB="0"/>
                </a:tc>
                <a:tc>
                  <a:txBody>
                    <a:bodyPr/>
                    <a:lstStyle/>
                    <a:p>
                      <a:pPr marL="457200" marR="0" algn="ctr">
                        <a:lnSpc>
                          <a:spcPct val="115000"/>
                        </a:lnSpc>
                        <a:spcBef>
                          <a:spcPts val="0"/>
                        </a:spcBef>
                        <a:spcAft>
                          <a:spcPts val="0"/>
                        </a:spcAft>
                      </a:pPr>
                      <a:endParaRPr lang="en-IN" sz="1800">
                        <a:solidFill>
                          <a:srgbClr val="FF0000"/>
                        </a:solidFill>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457200" marR="0" algn="ctr">
                        <a:lnSpc>
                          <a:spcPct val="115000"/>
                        </a:lnSpc>
                        <a:spcBef>
                          <a:spcPts val="0"/>
                        </a:spcBef>
                        <a:spcAft>
                          <a:spcPts val="1000"/>
                        </a:spcAft>
                      </a:pPr>
                      <a:endParaRPr lang="en-IN" sz="1800">
                        <a:solidFill>
                          <a:srgbClr val="FF0000"/>
                        </a:solidFill>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80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endParaRPr lang="en-IN" sz="1800">
                        <a:solidFill>
                          <a:srgbClr val="FF0000"/>
                        </a:solidFill>
                        <a:latin typeface="Calibri"/>
                        <a:ea typeface="Times New Roman"/>
                        <a:cs typeface="Times New Roman"/>
                      </a:endParaRPr>
                    </a:p>
                  </a:txBody>
                  <a:tcPr marL="68580" marR="68580" marT="0" marB="0" anchor="ctr"/>
                </a:tc>
              </a:tr>
              <a:tr h="380656">
                <a:tc>
                  <a:txBody>
                    <a:bodyPr/>
                    <a:lstStyle/>
                    <a:p>
                      <a:pPr marL="0" marR="0" algn="ctr">
                        <a:lnSpc>
                          <a:spcPct val="107000"/>
                        </a:lnSpc>
                        <a:spcBef>
                          <a:spcPts val="0"/>
                        </a:spcBef>
                        <a:spcAft>
                          <a:spcPts val="800"/>
                        </a:spcAft>
                      </a:pPr>
                      <a:r>
                        <a:rPr lang="en-IN" sz="2000" dirty="0">
                          <a:solidFill>
                            <a:schemeClr val="tx1"/>
                          </a:solidFill>
                          <a:latin typeface="Calibri"/>
                          <a:ea typeface="Times New Roman"/>
                          <a:cs typeface="Times New Roman"/>
                        </a:rPr>
                        <a:t>PO 7</a:t>
                      </a:r>
                      <a:endParaRPr lang="en-US" sz="2000" dirty="0">
                        <a:solidFill>
                          <a:schemeClr val="tx1"/>
                        </a:solidFill>
                        <a:latin typeface="Calibri"/>
                        <a:ea typeface="Times New Roman"/>
                        <a:cs typeface="Times New Roman"/>
                      </a:endParaRPr>
                    </a:p>
                  </a:txBody>
                  <a:tcPr marL="68580" marR="68580" marT="0" marB="0"/>
                </a:tc>
                <a:tc>
                  <a:txBody>
                    <a:bodyPr/>
                    <a:lstStyle/>
                    <a:p>
                      <a:pPr marL="457200" marR="0" algn="ctr">
                        <a:lnSpc>
                          <a:spcPct val="115000"/>
                        </a:lnSpc>
                        <a:spcBef>
                          <a:spcPts val="0"/>
                        </a:spcBef>
                        <a:spcAft>
                          <a:spcPts val="0"/>
                        </a:spcAft>
                      </a:pPr>
                      <a:endParaRPr lang="en-IN" sz="1800">
                        <a:solidFill>
                          <a:srgbClr val="FF0000"/>
                        </a:solidFill>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457200" marR="0" algn="ctr">
                        <a:lnSpc>
                          <a:spcPct val="115000"/>
                        </a:lnSpc>
                        <a:spcBef>
                          <a:spcPts val="0"/>
                        </a:spcBef>
                        <a:spcAft>
                          <a:spcPts val="1000"/>
                        </a:spcAft>
                      </a:pPr>
                      <a:r>
                        <a:rPr lang="en-IN" sz="1800">
                          <a:latin typeface="Calibri"/>
                          <a:ea typeface="Calibri"/>
                          <a:cs typeface="Times New Roman"/>
                        </a:rPr>
                        <a:t>√</a:t>
                      </a:r>
                      <a:endParaRPr lang="en-US" sz="1600">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80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endParaRPr lang="en-IN" sz="1800">
                        <a:solidFill>
                          <a:srgbClr val="FF0000"/>
                        </a:solidFill>
                        <a:latin typeface="Calibri"/>
                        <a:ea typeface="Times New Roman"/>
                        <a:cs typeface="Times New Roman"/>
                      </a:endParaRPr>
                    </a:p>
                  </a:txBody>
                  <a:tcPr marL="68580" marR="68580" marT="0" marB="0" anchor="ctr"/>
                </a:tc>
              </a:tr>
              <a:tr h="380656">
                <a:tc>
                  <a:txBody>
                    <a:bodyPr/>
                    <a:lstStyle/>
                    <a:p>
                      <a:pPr marL="0" marR="0" algn="ctr">
                        <a:lnSpc>
                          <a:spcPct val="107000"/>
                        </a:lnSpc>
                        <a:spcBef>
                          <a:spcPts val="0"/>
                        </a:spcBef>
                        <a:spcAft>
                          <a:spcPts val="800"/>
                        </a:spcAft>
                      </a:pPr>
                      <a:r>
                        <a:rPr lang="en-IN" sz="2000" dirty="0">
                          <a:solidFill>
                            <a:schemeClr val="tx1"/>
                          </a:solidFill>
                          <a:latin typeface="Calibri"/>
                          <a:ea typeface="Times New Roman"/>
                          <a:cs typeface="Times New Roman"/>
                        </a:rPr>
                        <a:t>PO 8</a:t>
                      </a:r>
                      <a:endParaRPr lang="en-US" sz="2000" dirty="0">
                        <a:solidFill>
                          <a:schemeClr val="tx1"/>
                        </a:solidFill>
                        <a:latin typeface="Calibri"/>
                        <a:ea typeface="Times New Roman"/>
                        <a:cs typeface="Times New Roman"/>
                      </a:endParaRPr>
                    </a:p>
                  </a:txBody>
                  <a:tcPr marL="68580" marR="68580" marT="0" marB="0"/>
                </a:tc>
                <a:tc>
                  <a:txBody>
                    <a:bodyPr/>
                    <a:lstStyle/>
                    <a:p>
                      <a:pPr marL="457200" marR="0" algn="ctr">
                        <a:lnSpc>
                          <a:spcPct val="115000"/>
                        </a:lnSpc>
                        <a:spcBef>
                          <a:spcPts val="0"/>
                        </a:spcBef>
                        <a:spcAft>
                          <a:spcPts val="0"/>
                        </a:spcAft>
                      </a:pPr>
                      <a:endParaRPr lang="en-IN" sz="1800">
                        <a:solidFill>
                          <a:srgbClr val="FF0000"/>
                        </a:solidFill>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457200" marR="0" algn="ctr">
                        <a:lnSpc>
                          <a:spcPct val="115000"/>
                        </a:lnSpc>
                        <a:spcBef>
                          <a:spcPts val="0"/>
                        </a:spcBef>
                        <a:spcAft>
                          <a:spcPts val="1000"/>
                        </a:spcAft>
                      </a:pPr>
                      <a:r>
                        <a:rPr lang="en-IN" sz="1800">
                          <a:latin typeface="Calibri"/>
                          <a:ea typeface="Calibri"/>
                          <a:cs typeface="Times New Roman"/>
                        </a:rPr>
                        <a:t>√</a:t>
                      </a:r>
                      <a:endParaRPr lang="en-US" sz="1600">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80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r>
              <a:tr h="380656">
                <a:tc>
                  <a:txBody>
                    <a:bodyPr/>
                    <a:lstStyle/>
                    <a:p>
                      <a:pPr marL="0" marR="0" algn="ctr">
                        <a:lnSpc>
                          <a:spcPct val="107000"/>
                        </a:lnSpc>
                        <a:spcBef>
                          <a:spcPts val="0"/>
                        </a:spcBef>
                        <a:spcAft>
                          <a:spcPts val="800"/>
                        </a:spcAft>
                      </a:pPr>
                      <a:r>
                        <a:rPr lang="en-IN" sz="2000" dirty="0">
                          <a:solidFill>
                            <a:schemeClr val="tx1"/>
                          </a:solidFill>
                          <a:latin typeface="Calibri"/>
                          <a:ea typeface="Times New Roman"/>
                          <a:cs typeface="Times New Roman"/>
                        </a:rPr>
                        <a:t>PO 9</a:t>
                      </a:r>
                      <a:endParaRPr lang="en-US" sz="2000" dirty="0">
                        <a:solidFill>
                          <a:schemeClr val="tx1"/>
                        </a:solidFill>
                        <a:latin typeface="Calibri"/>
                        <a:ea typeface="Times New Roman"/>
                        <a:cs typeface="Times New Roman"/>
                      </a:endParaRPr>
                    </a:p>
                  </a:txBody>
                  <a:tcPr marL="68580" marR="68580" marT="0" marB="0"/>
                </a:tc>
                <a:tc>
                  <a:txBody>
                    <a:bodyPr/>
                    <a:lstStyle/>
                    <a:p>
                      <a:pPr marL="457200" marR="0" algn="ctr">
                        <a:lnSpc>
                          <a:spcPct val="115000"/>
                        </a:lnSpc>
                        <a:spcBef>
                          <a:spcPts val="0"/>
                        </a:spcBef>
                        <a:spcAft>
                          <a:spcPts val="0"/>
                        </a:spcAft>
                      </a:pPr>
                      <a:endParaRPr lang="en-IN" sz="1800">
                        <a:solidFill>
                          <a:srgbClr val="FF0000"/>
                        </a:solidFill>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457200" marR="0" algn="ctr">
                        <a:lnSpc>
                          <a:spcPct val="115000"/>
                        </a:lnSpc>
                        <a:spcBef>
                          <a:spcPts val="0"/>
                        </a:spcBef>
                        <a:spcAft>
                          <a:spcPts val="1000"/>
                        </a:spcAft>
                      </a:pPr>
                      <a:r>
                        <a:rPr lang="en-IN" sz="1800">
                          <a:latin typeface="Calibri"/>
                          <a:ea typeface="Calibri"/>
                          <a:cs typeface="Times New Roman"/>
                        </a:rPr>
                        <a:t>√</a:t>
                      </a:r>
                      <a:endParaRPr lang="en-US" sz="1600">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80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r>
              <a:tr h="380656">
                <a:tc>
                  <a:txBody>
                    <a:bodyPr/>
                    <a:lstStyle/>
                    <a:p>
                      <a:pPr marL="0" marR="0" algn="ctr">
                        <a:lnSpc>
                          <a:spcPct val="107000"/>
                        </a:lnSpc>
                        <a:spcBef>
                          <a:spcPts val="0"/>
                        </a:spcBef>
                        <a:spcAft>
                          <a:spcPts val="800"/>
                        </a:spcAft>
                      </a:pPr>
                      <a:r>
                        <a:rPr lang="en-IN" sz="2000" dirty="0">
                          <a:solidFill>
                            <a:schemeClr val="tx1"/>
                          </a:solidFill>
                          <a:latin typeface="Calibri"/>
                          <a:ea typeface="Times New Roman"/>
                          <a:cs typeface="Times New Roman"/>
                        </a:rPr>
                        <a:t>PO 10</a:t>
                      </a:r>
                      <a:endParaRPr lang="en-US" sz="2000" dirty="0">
                        <a:solidFill>
                          <a:schemeClr val="tx1"/>
                        </a:solidFill>
                        <a:latin typeface="Calibri"/>
                        <a:ea typeface="Times New Roman"/>
                        <a:cs typeface="Times New Roman"/>
                      </a:endParaRPr>
                    </a:p>
                  </a:txBody>
                  <a:tcPr marL="68580" marR="68580" marT="0" marB="0"/>
                </a:tc>
                <a:tc>
                  <a:txBody>
                    <a:bodyPr/>
                    <a:lstStyle/>
                    <a:p>
                      <a:pPr marL="457200" marR="0" algn="ctr">
                        <a:lnSpc>
                          <a:spcPct val="115000"/>
                        </a:lnSpc>
                        <a:spcBef>
                          <a:spcPts val="0"/>
                        </a:spcBef>
                        <a:spcAft>
                          <a:spcPts val="0"/>
                        </a:spcAft>
                      </a:pPr>
                      <a:endParaRPr lang="en-IN" sz="1800">
                        <a:solidFill>
                          <a:srgbClr val="FF0000"/>
                        </a:solidFill>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457200" marR="0" algn="ctr">
                        <a:lnSpc>
                          <a:spcPct val="115000"/>
                        </a:lnSpc>
                        <a:spcBef>
                          <a:spcPts val="0"/>
                        </a:spcBef>
                        <a:spcAft>
                          <a:spcPts val="1000"/>
                        </a:spcAft>
                      </a:pPr>
                      <a:r>
                        <a:rPr lang="en-IN" sz="1800" dirty="0">
                          <a:latin typeface="Calibri"/>
                          <a:ea typeface="Calibri"/>
                          <a:cs typeface="Times New Roman"/>
                        </a:rPr>
                        <a:t>√</a:t>
                      </a:r>
                      <a:endParaRPr lang="en-US" sz="1600" dirty="0">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80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r>
              <a:tr h="380656">
                <a:tc>
                  <a:txBody>
                    <a:bodyPr/>
                    <a:lstStyle/>
                    <a:p>
                      <a:pPr marL="0" marR="0" algn="ctr">
                        <a:lnSpc>
                          <a:spcPct val="107000"/>
                        </a:lnSpc>
                        <a:spcBef>
                          <a:spcPts val="0"/>
                        </a:spcBef>
                        <a:spcAft>
                          <a:spcPts val="800"/>
                        </a:spcAft>
                      </a:pPr>
                      <a:r>
                        <a:rPr lang="en-IN" sz="2000" dirty="0">
                          <a:solidFill>
                            <a:schemeClr val="tx1"/>
                          </a:solidFill>
                          <a:latin typeface="Calibri"/>
                          <a:ea typeface="Times New Roman"/>
                          <a:cs typeface="Times New Roman"/>
                        </a:rPr>
                        <a:t>PO 11</a:t>
                      </a:r>
                      <a:endParaRPr lang="en-US" sz="2000" dirty="0">
                        <a:solidFill>
                          <a:schemeClr val="tx1"/>
                        </a:solidFill>
                        <a:latin typeface="Calibri"/>
                        <a:ea typeface="Times New Roman"/>
                        <a:cs typeface="Times New Roman"/>
                      </a:endParaRPr>
                    </a:p>
                  </a:txBody>
                  <a:tcPr marL="68580" marR="68580" marT="0" marB="0"/>
                </a:tc>
                <a:tc>
                  <a:txBody>
                    <a:bodyPr/>
                    <a:lstStyle/>
                    <a:p>
                      <a:pPr marL="457200" marR="0" algn="ctr">
                        <a:lnSpc>
                          <a:spcPct val="115000"/>
                        </a:lnSpc>
                        <a:spcBef>
                          <a:spcPts val="0"/>
                        </a:spcBef>
                        <a:spcAft>
                          <a:spcPts val="0"/>
                        </a:spcAft>
                      </a:pPr>
                      <a:endParaRPr lang="en-IN" sz="1800">
                        <a:solidFill>
                          <a:srgbClr val="FF0000"/>
                        </a:solidFill>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457200" marR="0" algn="ctr">
                        <a:lnSpc>
                          <a:spcPct val="115000"/>
                        </a:lnSpc>
                        <a:spcBef>
                          <a:spcPts val="0"/>
                        </a:spcBef>
                        <a:spcAft>
                          <a:spcPts val="1000"/>
                        </a:spcAft>
                      </a:pPr>
                      <a:r>
                        <a:rPr lang="en-IN" sz="1800">
                          <a:latin typeface="Calibri"/>
                          <a:ea typeface="Calibri"/>
                          <a:cs typeface="Times New Roman"/>
                        </a:rPr>
                        <a:t>√</a:t>
                      </a:r>
                      <a:endParaRPr lang="en-US" sz="1600">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80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endParaRPr lang="en-IN" sz="1800">
                        <a:solidFill>
                          <a:srgbClr val="FF0000"/>
                        </a:solidFill>
                        <a:latin typeface="Calibri"/>
                        <a:ea typeface="Times New Roman"/>
                        <a:cs typeface="Times New Roman"/>
                      </a:endParaRPr>
                    </a:p>
                  </a:txBody>
                  <a:tcPr marL="68580" marR="68580" marT="0" marB="0" anchor="ctr"/>
                </a:tc>
              </a:tr>
              <a:tr h="380656">
                <a:tc>
                  <a:txBody>
                    <a:bodyPr/>
                    <a:lstStyle/>
                    <a:p>
                      <a:pPr marL="0" marR="0" algn="ctr">
                        <a:lnSpc>
                          <a:spcPct val="107000"/>
                        </a:lnSpc>
                        <a:spcBef>
                          <a:spcPts val="0"/>
                        </a:spcBef>
                        <a:spcAft>
                          <a:spcPts val="800"/>
                        </a:spcAft>
                      </a:pPr>
                      <a:r>
                        <a:rPr lang="en-IN" sz="2000" dirty="0">
                          <a:solidFill>
                            <a:schemeClr val="tx1"/>
                          </a:solidFill>
                          <a:latin typeface="Calibri"/>
                          <a:ea typeface="Times New Roman"/>
                          <a:cs typeface="Times New Roman"/>
                        </a:rPr>
                        <a:t>PO 12</a:t>
                      </a:r>
                      <a:endParaRPr lang="en-US" sz="2000" dirty="0">
                        <a:solidFill>
                          <a:schemeClr val="tx1"/>
                        </a:solidFill>
                        <a:latin typeface="Calibri"/>
                        <a:ea typeface="Times New Roman"/>
                        <a:cs typeface="Times New Roman"/>
                      </a:endParaRPr>
                    </a:p>
                  </a:txBody>
                  <a:tcPr marL="68580" marR="68580" marT="0" marB="0"/>
                </a:tc>
                <a:tc>
                  <a:txBody>
                    <a:bodyPr/>
                    <a:lstStyle/>
                    <a:p>
                      <a:pPr marL="457200" marR="0" algn="ctr">
                        <a:lnSpc>
                          <a:spcPct val="115000"/>
                        </a:lnSpc>
                        <a:spcBef>
                          <a:spcPts val="0"/>
                        </a:spcBef>
                        <a:spcAft>
                          <a:spcPts val="0"/>
                        </a:spcAft>
                      </a:pPr>
                      <a:r>
                        <a:rPr lang="en-IN" sz="1800">
                          <a:latin typeface="Calibri"/>
                          <a:ea typeface="Calibri"/>
                          <a:cs typeface="Times New Roman"/>
                        </a:rPr>
                        <a:t>√</a:t>
                      </a:r>
                      <a:endParaRPr lang="en-US" sz="1600">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dirty="0">
                        <a:solidFill>
                          <a:srgbClr val="FF0000"/>
                        </a:solidFill>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0"/>
                        </a:spcAft>
                      </a:pPr>
                      <a:endParaRPr lang="en-IN" sz="1800">
                        <a:solidFill>
                          <a:srgbClr val="FF0000"/>
                        </a:solidFill>
                        <a:latin typeface="Calibri"/>
                        <a:ea typeface="Times New Roman"/>
                        <a:cs typeface="Times New Roman"/>
                      </a:endParaRPr>
                    </a:p>
                  </a:txBody>
                  <a:tcPr marL="68580" marR="68580" marT="0" marB="0" anchor="ctr"/>
                </a:tc>
                <a:tc>
                  <a:txBody>
                    <a:bodyPr/>
                    <a:lstStyle/>
                    <a:p>
                      <a:pPr marL="457200" marR="0" algn="ctr">
                        <a:lnSpc>
                          <a:spcPct val="115000"/>
                        </a:lnSpc>
                        <a:spcBef>
                          <a:spcPts val="0"/>
                        </a:spcBef>
                        <a:spcAft>
                          <a:spcPts val="1000"/>
                        </a:spcAft>
                      </a:pPr>
                      <a:r>
                        <a:rPr lang="en-IN" sz="1800">
                          <a:latin typeface="Calibri"/>
                          <a:ea typeface="Calibri"/>
                          <a:cs typeface="Times New Roman"/>
                        </a:rPr>
                        <a:t>√</a:t>
                      </a:r>
                      <a:endParaRPr lang="en-US" sz="1600">
                        <a:latin typeface="Calibri"/>
                        <a:ea typeface="Calibri"/>
                        <a:cs typeface="Times New Roman"/>
                      </a:endParaRPr>
                    </a:p>
                  </a:txBody>
                  <a:tcPr marL="68580" marR="68580" marT="0" marB="0" anchor="ctr"/>
                </a:tc>
                <a:tc>
                  <a:txBody>
                    <a:bodyPr/>
                    <a:lstStyle/>
                    <a:p>
                      <a:pPr marL="228600" marR="0" algn="ctr">
                        <a:lnSpc>
                          <a:spcPct val="107000"/>
                        </a:lnSpc>
                        <a:spcBef>
                          <a:spcPts val="0"/>
                        </a:spcBef>
                        <a:spcAft>
                          <a:spcPts val="80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r>
                        <a:rPr lang="en-IN" sz="1800">
                          <a:latin typeface="Calibri"/>
                          <a:ea typeface="Times New Roman"/>
                          <a:cs typeface="Times New Roman"/>
                        </a:rPr>
                        <a:t>√</a:t>
                      </a:r>
                      <a:endParaRPr lang="en-US" sz="1600">
                        <a:latin typeface="Calibri"/>
                        <a:ea typeface="Times New Roman"/>
                        <a:cs typeface="Times New Roman"/>
                      </a:endParaRPr>
                    </a:p>
                  </a:txBody>
                  <a:tcPr marL="68580" marR="68580" marT="0" marB="0" anchor="ctr"/>
                </a:tc>
                <a:tc>
                  <a:txBody>
                    <a:bodyPr/>
                    <a:lstStyle/>
                    <a:p>
                      <a:pPr marL="228600" marR="0" algn="ctr">
                        <a:lnSpc>
                          <a:spcPct val="107000"/>
                        </a:lnSpc>
                        <a:spcBef>
                          <a:spcPts val="0"/>
                        </a:spcBef>
                        <a:spcAft>
                          <a:spcPts val="800"/>
                        </a:spcAft>
                      </a:pPr>
                      <a:r>
                        <a:rPr lang="en-IN" sz="1800" dirty="0">
                          <a:latin typeface="Calibri"/>
                          <a:ea typeface="Times New Roman"/>
                          <a:cs typeface="Times New Roman"/>
                        </a:rPr>
                        <a:t>√</a:t>
                      </a:r>
                      <a:endParaRPr lang="en-US" sz="1600" dirty="0">
                        <a:latin typeface="Calibri"/>
                        <a:ea typeface="Times New Roman"/>
                        <a:cs typeface="Times New Roman"/>
                      </a:endParaRPr>
                    </a:p>
                  </a:txBody>
                  <a:tcPr marL="68580" marR="68580" marT="0" marB="0" anchor="ctr"/>
                </a:tc>
              </a:tr>
            </a:tbl>
          </a:graphicData>
        </a:graphic>
      </p:graphicFrame>
      <p:sp>
        <p:nvSpPr>
          <p:cNvPr id="5" name="Right Arrow 4">
            <a:hlinkClick r:id="rId2" action="ppaction://hlinkfile"/>
          </p:cNvPr>
          <p:cNvSpPr/>
          <p:nvPr/>
        </p:nvSpPr>
        <p:spPr>
          <a:xfrm>
            <a:off x="1514740" y="1576875"/>
            <a:ext cx="754897" cy="4882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PEO</a:t>
            </a:r>
            <a:endParaRPr lang="en-US" sz="1400" b="1" dirty="0">
              <a:solidFill>
                <a:schemeClr val="tx1"/>
              </a:solidFill>
            </a:endParaRPr>
          </a:p>
        </p:txBody>
      </p:sp>
      <p:sp>
        <p:nvSpPr>
          <p:cNvPr id="6" name="Down Arrow 5"/>
          <p:cNvSpPr/>
          <p:nvPr/>
        </p:nvSpPr>
        <p:spPr>
          <a:xfrm>
            <a:off x="983477" y="1636383"/>
            <a:ext cx="531263" cy="551330"/>
          </a:xfrm>
          <a:prstGeom prst="downArrow">
            <a:avLst>
              <a:gd name="adj1" fmla="val 50000"/>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PO</a:t>
            </a:r>
            <a:endParaRPr lang="en-US" dirty="0">
              <a:solidFill>
                <a:schemeClr val="tx1"/>
              </a:solidFill>
            </a:endParaRPr>
          </a:p>
        </p:txBody>
      </p:sp>
    </p:spTree>
    <p:extLst>
      <p:ext uri="{BB962C8B-B14F-4D97-AF65-F5344CB8AC3E}">
        <p14:creationId xmlns:p14="http://schemas.microsoft.com/office/powerpoint/2010/main" xmlns="" val="3701223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r>
            <a:br>
              <a:rPr lang="en-US" sz="3600" dirty="0" smtClean="0"/>
            </a:br>
            <a:r>
              <a:rPr lang="en-US" sz="3600" dirty="0" smtClean="0"/>
              <a:t>Percentage of POs being contributed to by Content delivery methods</a:t>
            </a:r>
            <a:r>
              <a:rPr lang="en-US" dirty="0" smtClean="0"/>
              <a:t/>
            </a:r>
            <a:br>
              <a:rPr lang="en-US" dirty="0" smtClean="0"/>
            </a:br>
            <a:endParaRPr lang="en-US" dirty="0"/>
          </a:p>
        </p:txBody>
      </p:sp>
      <p:graphicFrame>
        <p:nvGraphicFramePr>
          <p:cNvPr id="4" name="Chart 3"/>
          <p:cNvGraphicFramePr/>
          <p:nvPr>
            <p:extLst/>
          </p:nvPr>
        </p:nvGraphicFramePr>
        <p:xfrm>
          <a:off x="436729" y="1583140"/>
          <a:ext cx="11204812" cy="50769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46515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268" y="245660"/>
            <a:ext cx="10515600" cy="820596"/>
          </a:xfrm>
        </p:spPr>
        <p:txBody>
          <a:bodyPr/>
          <a:lstStyle/>
          <a:p>
            <a:r>
              <a:rPr lang="en-IN" sz="3600" dirty="0" smtClean="0"/>
              <a:t>Average Attainment of Programme Outcomes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773463"/>
              </p:ext>
            </p:extLst>
          </p:nvPr>
        </p:nvGraphicFramePr>
        <p:xfrm>
          <a:off x="434783" y="1514902"/>
          <a:ext cx="11138517" cy="4648803"/>
        </p:xfrm>
        <a:graphic>
          <a:graphicData uri="http://schemas.openxmlformats.org/drawingml/2006/table">
            <a:tbl>
              <a:tblPr firstRow="1" bandRow="1">
                <a:tableStyleId>{5C22544A-7EE6-4342-B048-85BDC9FD1C3A}</a:tableStyleId>
              </a:tblPr>
              <a:tblGrid>
                <a:gridCol w="1339426"/>
                <a:gridCol w="1135800"/>
                <a:gridCol w="1237613"/>
                <a:gridCol w="1237613"/>
                <a:gridCol w="1237613"/>
                <a:gridCol w="1237613"/>
                <a:gridCol w="1237613"/>
                <a:gridCol w="1237613"/>
                <a:gridCol w="1237613"/>
              </a:tblGrid>
              <a:tr h="724249">
                <a:tc rowSpan="3">
                  <a:txBody>
                    <a:bodyPr/>
                    <a:lstStyle/>
                    <a:p>
                      <a:pPr marL="0" marR="0" algn="ctr">
                        <a:lnSpc>
                          <a:spcPct val="107000"/>
                        </a:lnSpc>
                        <a:spcBef>
                          <a:spcPts val="0"/>
                        </a:spcBef>
                        <a:spcAft>
                          <a:spcPts val="0"/>
                        </a:spcAft>
                      </a:pPr>
                      <a:r>
                        <a:rPr lang="en-IN" sz="1800" dirty="0">
                          <a:latin typeface="Calibri"/>
                          <a:ea typeface="Times New Roman"/>
                          <a:cs typeface="Times New Roman"/>
                        </a:rPr>
                        <a:t>Programme Outcome</a:t>
                      </a:r>
                      <a:endParaRPr lang="en-US" sz="1800" dirty="0">
                        <a:latin typeface="Calibri"/>
                        <a:ea typeface="Times New Roman"/>
                        <a:cs typeface="Times New Roman"/>
                      </a:endParaRPr>
                    </a:p>
                  </a:txBody>
                  <a:tcPr marL="68580" marR="68580" marT="0" marB="0" anchor="b"/>
                </a:tc>
                <a:tc gridSpan="8">
                  <a:txBody>
                    <a:bodyPr/>
                    <a:lstStyle/>
                    <a:p>
                      <a:pPr marL="0" marR="0" algn="ctr">
                        <a:lnSpc>
                          <a:spcPct val="107000"/>
                        </a:lnSpc>
                        <a:spcBef>
                          <a:spcPts val="0"/>
                        </a:spcBef>
                        <a:spcAft>
                          <a:spcPts val="0"/>
                        </a:spcAft>
                      </a:pPr>
                      <a:r>
                        <a:rPr lang="en-IN" sz="2400" dirty="0">
                          <a:latin typeface="Calibri"/>
                          <a:ea typeface="Times New Roman"/>
                          <a:cs typeface="Times New Roman"/>
                        </a:rPr>
                        <a:t>Measurement of Attainment of Programme Outcomes through various tools</a:t>
                      </a:r>
                      <a:endParaRPr lang="en-US" sz="2400" dirty="0">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vMerge="1">
                  <a:txBody>
                    <a:bodyPr/>
                    <a:lstStyle/>
                    <a:p>
                      <a:endParaRPr lang="en-US"/>
                    </a:p>
                  </a:txBody>
                  <a:tcPr/>
                </a:tc>
                <a:tc rowSpan="2">
                  <a:txBody>
                    <a:bodyPr/>
                    <a:lstStyle/>
                    <a:p>
                      <a:pPr marL="0" marR="0" algn="ctr">
                        <a:lnSpc>
                          <a:spcPct val="107000"/>
                        </a:lnSpc>
                        <a:spcBef>
                          <a:spcPts val="0"/>
                        </a:spcBef>
                        <a:spcAft>
                          <a:spcPts val="0"/>
                        </a:spcAft>
                      </a:pPr>
                      <a:r>
                        <a:rPr lang="en-IN" sz="1800" dirty="0">
                          <a:latin typeface="Calibri"/>
                          <a:ea typeface="Times New Roman"/>
                          <a:cs typeface="Times New Roman"/>
                        </a:rPr>
                        <a:t>Student Validation</a:t>
                      </a:r>
                      <a:endParaRPr lang="en-US" sz="1800" dirty="0">
                        <a:latin typeface="Calibri"/>
                        <a:ea typeface="Times New Roman"/>
                        <a:cs typeface="Times New Roman"/>
                      </a:endParaRPr>
                    </a:p>
                  </a:txBody>
                  <a:tcPr marL="68580" marR="68580" marT="0" marB="0"/>
                </a:tc>
                <a:tc rowSpan="2">
                  <a:txBody>
                    <a:bodyPr/>
                    <a:lstStyle/>
                    <a:p>
                      <a:pPr marL="0" marR="0" algn="ctr">
                        <a:lnSpc>
                          <a:spcPct val="107000"/>
                        </a:lnSpc>
                        <a:spcBef>
                          <a:spcPts val="0"/>
                        </a:spcBef>
                        <a:spcAft>
                          <a:spcPts val="0"/>
                        </a:spcAft>
                      </a:pPr>
                      <a:r>
                        <a:rPr lang="en-IN" sz="1800" dirty="0">
                          <a:latin typeface="Calibri"/>
                          <a:ea typeface="Times New Roman"/>
                          <a:cs typeface="Times New Roman"/>
                        </a:rPr>
                        <a:t>University Results</a:t>
                      </a:r>
                      <a:endParaRPr lang="en-US" sz="1800" dirty="0">
                        <a:latin typeface="Calibri"/>
                        <a:ea typeface="Times New Roman"/>
                        <a:cs typeface="Times New Roman"/>
                      </a:endParaRPr>
                    </a:p>
                  </a:txBody>
                  <a:tcPr marL="68580" marR="68580" marT="0" marB="0"/>
                </a:tc>
                <a:tc gridSpan="2">
                  <a:txBody>
                    <a:bodyPr/>
                    <a:lstStyle/>
                    <a:p>
                      <a:pPr marL="0" marR="0" algn="ctr">
                        <a:lnSpc>
                          <a:spcPct val="107000"/>
                        </a:lnSpc>
                        <a:spcBef>
                          <a:spcPts val="0"/>
                        </a:spcBef>
                        <a:spcAft>
                          <a:spcPts val="0"/>
                        </a:spcAft>
                      </a:pPr>
                      <a:r>
                        <a:rPr lang="en-IN" sz="1800" dirty="0">
                          <a:latin typeface="Calibri"/>
                          <a:ea typeface="Times New Roman"/>
                          <a:cs typeface="Times New Roman"/>
                        </a:rPr>
                        <a:t>Project Evaluation</a:t>
                      </a:r>
                      <a:endParaRPr lang="en-US" sz="1800" dirty="0">
                        <a:latin typeface="Calibri"/>
                        <a:ea typeface="Times New Roman"/>
                        <a:cs typeface="Times New Roman"/>
                      </a:endParaRPr>
                    </a:p>
                  </a:txBody>
                  <a:tcPr marL="68580" marR="68580" marT="0" marB="0"/>
                </a:tc>
                <a:tc hMerge="1">
                  <a:txBody>
                    <a:bodyPr/>
                    <a:lstStyle/>
                    <a:p>
                      <a:endParaRPr lang="en-US"/>
                    </a:p>
                  </a:txBody>
                  <a:tcPr/>
                </a:tc>
                <a:tc rowSpan="2">
                  <a:txBody>
                    <a:bodyPr/>
                    <a:lstStyle/>
                    <a:p>
                      <a:pPr marL="0" marR="0" algn="ctr">
                        <a:lnSpc>
                          <a:spcPct val="107000"/>
                        </a:lnSpc>
                        <a:spcBef>
                          <a:spcPts val="0"/>
                        </a:spcBef>
                        <a:spcAft>
                          <a:spcPts val="0"/>
                        </a:spcAft>
                      </a:pPr>
                      <a:r>
                        <a:rPr lang="en-IN" sz="1800">
                          <a:latin typeface="Calibri"/>
                          <a:ea typeface="Times New Roman"/>
                          <a:cs typeface="Times New Roman"/>
                        </a:rPr>
                        <a:t>Faculty Feedback</a:t>
                      </a:r>
                      <a:endParaRPr lang="en-US" sz="1800">
                        <a:latin typeface="Calibri"/>
                        <a:ea typeface="Times New Roman"/>
                        <a:cs typeface="Times New Roman"/>
                      </a:endParaRPr>
                    </a:p>
                  </a:txBody>
                  <a:tcPr marL="68580" marR="68580" marT="0" marB="0"/>
                </a:tc>
                <a:tc rowSpan="2">
                  <a:txBody>
                    <a:bodyPr/>
                    <a:lstStyle/>
                    <a:p>
                      <a:pPr marL="0" marR="0" algn="ctr">
                        <a:lnSpc>
                          <a:spcPct val="107000"/>
                        </a:lnSpc>
                        <a:spcBef>
                          <a:spcPts val="0"/>
                        </a:spcBef>
                        <a:spcAft>
                          <a:spcPts val="0"/>
                        </a:spcAft>
                      </a:pPr>
                      <a:r>
                        <a:rPr lang="en-IN" sz="1800">
                          <a:latin typeface="Calibri"/>
                          <a:ea typeface="Times New Roman"/>
                          <a:cs typeface="Times New Roman"/>
                        </a:rPr>
                        <a:t>Course Survey</a:t>
                      </a:r>
                      <a:endParaRPr lang="en-US" sz="1800">
                        <a:latin typeface="Calibri"/>
                        <a:ea typeface="Times New Roman"/>
                        <a:cs typeface="Times New Roman"/>
                      </a:endParaRPr>
                    </a:p>
                  </a:txBody>
                  <a:tcPr marL="68580" marR="68580" marT="0" marB="0"/>
                </a:tc>
                <a:tc rowSpan="2">
                  <a:txBody>
                    <a:bodyPr/>
                    <a:lstStyle/>
                    <a:p>
                      <a:pPr marL="0" marR="0" algn="ctr">
                        <a:lnSpc>
                          <a:spcPct val="107000"/>
                        </a:lnSpc>
                        <a:spcBef>
                          <a:spcPts val="0"/>
                        </a:spcBef>
                        <a:spcAft>
                          <a:spcPts val="0"/>
                        </a:spcAft>
                      </a:pPr>
                      <a:r>
                        <a:rPr lang="en-IN" sz="1800" dirty="0">
                          <a:latin typeface="Calibri"/>
                          <a:ea typeface="Times New Roman"/>
                          <a:cs typeface="Times New Roman"/>
                        </a:rPr>
                        <a:t>Exit Survey</a:t>
                      </a:r>
                      <a:endParaRPr lang="en-US" sz="1800" dirty="0">
                        <a:latin typeface="Calibri"/>
                        <a:ea typeface="Times New Roman"/>
                        <a:cs typeface="Times New Roman"/>
                      </a:endParaRPr>
                    </a:p>
                  </a:txBody>
                  <a:tcPr marL="68580" marR="68580" marT="0" marB="0"/>
                </a:tc>
                <a:tc rowSpan="2">
                  <a:txBody>
                    <a:bodyPr/>
                    <a:lstStyle/>
                    <a:p>
                      <a:pPr marL="0" marR="0" algn="ctr">
                        <a:lnSpc>
                          <a:spcPct val="107000"/>
                        </a:lnSpc>
                        <a:spcBef>
                          <a:spcPts val="0"/>
                        </a:spcBef>
                        <a:spcAft>
                          <a:spcPts val="0"/>
                        </a:spcAft>
                      </a:pPr>
                      <a:r>
                        <a:rPr lang="en-IN" sz="1800" b="1" dirty="0">
                          <a:latin typeface="Calibri"/>
                          <a:ea typeface="Times New Roman"/>
                          <a:cs typeface="Times New Roman"/>
                        </a:rPr>
                        <a:t>Average Attainment</a:t>
                      </a:r>
                      <a:endParaRPr lang="en-US" sz="1800" dirty="0">
                        <a:latin typeface="Calibri"/>
                        <a:ea typeface="Times New Roman"/>
                        <a:cs typeface="Times New Roman"/>
                      </a:endParaRPr>
                    </a:p>
                  </a:txBody>
                  <a:tcPr marL="68580" marR="68580" marT="0" marB="0"/>
                </a:tc>
              </a:tr>
              <a:tr h="3708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IN" sz="1800" dirty="0">
                          <a:latin typeface="Calibri"/>
                          <a:ea typeface="Times New Roman"/>
                          <a:cs typeface="Times New Roman"/>
                        </a:rPr>
                        <a:t>University Exam</a:t>
                      </a:r>
                      <a:endParaRPr lang="en-US" sz="1800" dirty="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dirty="0">
                          <a:latin typeface="Calibri"/>
                          <a:ea typeface="Times New Roman"/>
                          <a:cs typeface="Times New Roman"/>
                        </a:rPr>
                        <a:t>Best Projects</a:t>
                      </a:r>
                      <a:endParaRPr lang="en-US" sz="1800" dirty="0">
                        <a:latin typeface="Calibri"/>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70840">
                <a:tc>
                  <a:txBody>
                    <a:bodyPr/>
                    <a:lstStyle/>
                    <a:p>
                      <a:pPr marL="0" marR="0" algn="ctr">
                        <a:lnSpc>
                          <a:spcPct val="107000"/>
                        </a:lnSpc>
                        <a:spcBef>
                          <a:spcPts val="0"/>
                        </a:spcBef>
                        <a:spcAft>
                          <a:spcPts val="0"/>
                        </a:spcAft>
                      </a:pPr>
                      <a:r>
                        <a:rPr lang="en-IN" sz="1800">
                          <a:latin typeface="Calibri"/>
                          <a:ea typeface="Times New Roman"/>
                          <a:cs typeface="Times New Roman"/>
                        </a:rPr>
                        <a:t>1</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83.26</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89.17</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dirty="0">
                          <a:latin typeface="Calibri"/>
                          <a:ea typeface="Times New Roman"/>
                          <a:cs typeface="Times New Roman"/>
                        </a:rPr>
                        <a:t>97.91</a:t>
                      </a:r>
                      <a:endParaRPr lang="en-US" sz="1800" dirty="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dirty="0">
                          <a:latin typeface="Calibri"/>
                          <a:ea typeface="Times New Roman"/>
                          <a:cs typeface="Times New Roman"/>
                        </a:rPr>
                        <a:t>23.40</a:t>
                      </a:r>
                      <a:endParaRPr lang="en-US" sz="1800" dirty="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88.93</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78.50</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dirty="0">
                          <a:latin typeface="Calibri"/>
                          <a:ea typeface="Times New Roman"/>
                          <a:cs typeface="Times New Roman"/>
                        </a:rPr>
                        <a:t>97</a:t>
                      </a:r>
                      <a:endParaRPr lang="en-US" sz="1800" dirty="0">
                        <a:latin typeface="Calibri"/>
                        <a:ea typeface="Times New Roman"/>
                        <a:cs typeface="Times New Roman"/>
                      </a:endParaRPr>
                    </a:p>
                  </a:txBody>
                  <a:tcPr marL="68580" marR="68580" marT="0" marB="0"/>
                </a:tc>
                <a:tc>
                  <a:txBody>
                    <a:bodyPr/>
                    <a:lstStyle/>
                    <a:p>
                      <a:pPr marL="0" marR="0">
                        <a:lnSpc>
                          <a:spcPct val="107000"/>
                        </a:lnSpc>
                        <a:spcBef>
                          <a:spcPts val="0"/>
                        </a:spcBef>
                        <a:spcAft>
                          <a:spcPts val="0"/>
                        </a:spcAft>
                      </a:pPr>
                      <a:r>
                        <a:rPr lang="en-IN" sz="1800" b="1" dirty="0">
                          <a:latin typeface="Calibri"/>
                          <a:ea typeface="Times New Roman"/>
                          <a:cs typeface="Times New Roman"/>
                        </a:rPr>
                        <a:t>79.74</a:t>
                      </a:r>
                      <a:endParaRPr lang="en-US" sz="1800" b="1" dirty="0">
                        <a:latin typeface="Calibri"/>
                        <a:ea typeface="Times New Roman"/>
                        <a:cs typeface="Times New Roman"/>
                      </a:endParaRPr>
                    </a:p>
                  </a:txBody>
                  <a:tcPr marL="68580" marR="68580" marT="0" marB="0"/>
                </a:tc>
              </a:tr>
              <a:tr h="370840">
                <a:tc>
                  <a:txBody>
                    <a:bodyPr/>
                    <a:lstStyle/>
                    <a:p>
                      <a:pPr marL="0" marR="0" algn="ctr">
                        <a:lnSpc>
                          <a:spcPct val="107000"/>
                        </a:lnSpc>
                        <a:spcBef>
                          <a:spcPts val="0"/>
                        </a:spcBef>
                        <a:spcAft>
                          <a:spcPts val="0"/>
                        </a:spcAft>
                      </a:pPr>
                      <a:r>
                        <a:rPr lang="en-IN" sz="1800">
                          <a:latin typeface="Calibri"/>
                          <a:ea typeface="Times New Roman"/>
                          <a:cs typeface="Times New Roman"/>
                        </a:rPr>
                        <a:t>2</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87.76</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94.53</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97.91</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dirty="0">
                          <a:latin typeface="Calibri"/>
                          <a:ea typeface="Times New Roman"/>
                          <a:cs typeface="Times New Roman"/>
                        </a:rPr>
                        <a:t>23.40</a:t>
                      </a:r>
                      <a:endParaRPr lang="en-US" sz="1800" dirty="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dirty="0">
                          <a:latin typeface="Calibri"/>
                          <a:ea typeface="Times New Roman"/>
                          <a:cs typeface="Times New Roman"/>
                        </a:rPr>
                        <a:t>89.81</a:t>
                      </a:r>
                      <a:endParaRPr lang="en-US" sz="1800" dirty="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83.47</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dirty="0">
                          <a:latin typeface="Calibri"/>
                          <a:ea typeface="Times New Roman"/>
                          <a:cs typeface="Times New Roman"/>
                        </a:rPr>
                        <a:t>99</a:t>
                      </a:r>
                      <a:endParaRPr lang="en-US" sz="1800" dirty="0">
                        <a:latin typeface="Calibri"/>
                        <a:ea typeface="Times New Roman"/>
                        <a:cs typeface="Times New Roman"/>
                      </a:endParaRPr>
                    </a:p>
                  </a:txBody>
                  <a:tcPr marL="68580" marR="68580" marT="0" marB="0"/>
                </a:tc>
                <a:tc>
                  <a:txBody>
                    <a:bodyPr/>
                    <a:lstStyle/>
                    <a:p>
                      <a:pPr marL="0" marR="0">
                        <a:lnSpc>
                          <a:spcPct val="107000"/>
                        </a:lnSpc>
                        <a:spcBef>
                          <a:spcPts val="0"/>
                        </a:spcBef>
                        <a:spcAft>
                          <a:spcPts val="0"/>
                        </a:spcAft>
                      </a:pPr>
                      <a:r>
                        <a:rPr lang="en-IN" sz="1800" b="1" dirty="0">
                          <a:latin typeface="Calibri"/>
                          <a:ea typeface="Times New Roman"/>
                          <a:cs typeface="Times New Roman"/>
                        </a:rPr>
                        <a:t>82.27</a:t>
                      </a:r>
                      <a:endParaRPr lang="en-US" sz="1800" b="1" dirty="0">
                        <a:latin typeface="Calibri"/>
                        <a:ea typeface="Times New Roman"/>
                        <a:cs typeface="Times New Roman"/>
                      </a:endParaRPr>
                    </a:p>
                  </a:txBody>
                  <a:tcPr marL="68580" marR="68580" marT="0" marB="0"/>
                </a:tc>
              </a:tr>
              <a:tr h="370840">
                <a:tc>
                  <a:txBody>
                    <a:bodyPr/>
                    <a:lstStyle/>
                    <a:p>
                      <a:pPr marL="0" marR="0" algn="ctr">
                        <a:lnSpc>
                          <a:spcPct val="107000"/>
                        </a:lnSpc>
                        <a:spcBef>
                          <a:spcPts val="0"/>
                        </a:spcBef>
                        <a:spcAft>
                          <a:spcPts val="0"/>
                        </a:spcAft>
                      </a:pPr>
                      <a:r>
                        <a:rPr lang="en-IN" sz="1800">
                          <a:latin typeface="Calibri"/>
                          <a:ea typeface="Times New Roman"/>
                          <a:cs typeface="Times New Roman"/>
                        </a:rPr>
                        <a:t>3</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85.85</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96.81</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97.91</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23.40</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dirty="0">
                          <a:latin typeface="Calibri"/>
                          <a:ea typeface="Times New Roman"/>
                          <a:cs typeface="Times New Roman"/>
                        </a:rPr>
                        <a:t>90.73</a:t>
                      </a:r>
                      <a:endParaRPr lang="en-US" sz="1800" dirty="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dirty="0">
                          <a:latin typeface="Calibri"/>
                          <a:ea typeface="Times New Roman"/>
                          <a:cs typeface="Times New Roman"/>
                        </a:rPr>
                        <a:t>78.75</a:t>
                      </a:r>
                      <a:endParaRPr lang="en-US" sz="1800" dirty="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dirty="0">
                          <a:latin typeface="Calibri"/>
                          <a:ea typeface="Times New Roman"/>
                          <a:cs typeface="Times New Roman"/>
                        </a:rPr>
                        <a:t>97</a:t>
                      </a:r>
                      <a:endParaRPr lang="en-US" sz="1800" dirty="0">
                        <a:latin typeface="Calibri"/>
                        <a:ea typeface="Times New Roman"/>
                        <a:cs typeface="Times New Roman"/>
                      </a:endParaRPr>
                    </a:p>
                  </a:txBody>
                  <a:tcPr marL="68580" marR="68580" marT="0" marB="0"/>
                </a:tc>
                <a:tc>
                  <a:txBody>
                    <a:bodyPr/>
                    <a:lstStyle/>
                    <a:p>
                      <a:pPr marL="0" marR="0">
                        <a:lnSpc>
                          <a:spcPct val="107000"/>
                        </a:lnSpc>
                        <a:spcBef>
                          <a:spcPts val="0"/>
                        </a:spcBef>
                        <a:spcAft>
                          <a:spcPts val="0"/>
                        </a:spcAft>
                      </a:pPr>
                      <a:r>
                        <a:rPr lang="en-IN" sz="1800" b="1">
                          <a:latin typeface="Calibri"/>
                          <a:ea typeface="Times New Roman"/>
                          <a:cs typeface="Times New Roman"/>
                        </a:rPr>
                        <a:t>81.49</a:t>
                      </a:r>
                      <a:endParaRPr lang="en-US" sz="1800" b="1">
                        <a:latin typeface="Calibri"/>
                        <a:ea typeface="Times New Roman"/>
                        <a:cs typeface="Times New Roman"/>
                      </a:endParaRPr>
                    </a:p>
                  </a:txBody>
                  <a:tcPr marL="68580" marR="68580" marT="0" marB="0"/>
                </a:tc>
              </a:tr>
              <a:tr h="370840">
                <a:tc>
                  <a:txBody>
                    <a:bodyPr/>
                    <a:lstStyle/>
                    <a:p>
                      <a:pPr marL="0" marR="0" algn="ctr">
                        <a:lnSpc>
                          <a:spcPct val="107000"/>
                        </a:lnSpc>
                        <a:spcBef>
                          <a:spcPts val="0"/>
                        </a:spcBef>
                        <a:spcAft>
                          <a:spcPts val="0"/>
                        </a:spcAft>
                      </a:pPr>
                      <a:r>
                        <a:rPr lang="en-IN" sz="1800">
                          <a:latin typeface="Calibri"/>
                          <a:ea typeface="Times New Roman"/>
                          <a:cs typeface="Times New Roman"/>
                        </a:rPr>
                        <a:t>4</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88.16</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95.42</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97.91</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23.40</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90.67</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81.71</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97</a:t>
                      </a:r>
                      <a:endParaRPr lang="en-US" sz="1800">
                        <a:latin typeface="Calibri"/>
                        <a:ea typeface="Times New Roman"/>
                        <a:cs typeface="Times New Roman"/>
                      </a:endParaRPr>
                    </a:p>
                  </a:txBody>
                  <a:tcPr marL="68580" marR="68580" marT="0" marB="0"/>
                </a:tc>
                <a:tc>
                  <a:txBody>
                    <a:bodyPr/>
                    <a:lstStyle/>
                    <a:p>
                      <a:pPr marL="0" marR="0">
                        <a:lnSpc>
                          <a:spcPct val="107000"/>
                        </a:lnSpc>
                        <a:spcBef>
                          <a:spcPts val="0"/>
                        </a:spcBef>
                        <a:spcAft>
                          <a:spcPts val="0"/>
                        </a:spcAft>
                      </a:pPr>
                      <a:r>
                        <a:rPr lang="en-IN" sz="1800" b="1">
                          <a:latin typeface="Calibri"/>
                          <a:ea typeface="Times New Roman"/>
                          <a:cs typeface="Times New Roman"/>
                        </a:rPr>
                        <a:t>82.04</a:t>
                      </a:r>
                      <a:endParaRPr lang="en-US" sz="1800" b="1">
                        <a:latin typeface="Calibri"/>
                        <a:ea typeface="Times New Roman"/>
                        <a:cs typeface="Times New Roman"/>
                      </a:endParaRPr>
                    </a:p>
                  </a:txBody>
                  <a:tcPr marL="68580" marR="68580" marT="0" marB="0"/>
                </a:tc>
              </a:tr>
              <a:tr h="370840">
                <a:tc>
                  <a:txBody>
                    <a:bodyPr/>
                    <a:lstStyle/>
                    <a:p>
                      <a:pPr marL="0" marR="0" algn="ctr">
                        <a:lnSpc>
                          <a:spcPct val="107000"/>
                        </a:lnSpc>
                        <a:spcBef>
                          <a:spcPts val="0"/>
                        </a:spcBef>
                        <a:spcAft>
                          <a:spcPts val="0"/>
                        </a:spcAft>
                      </a:pPr>
                      <a:r>
                        <a:rPr lang="en-IN" sz="1800">
                          <a:latin typeface="Calibri"/>
                          <a:ea typeface="Times New Roman"/>
                          <a:cs typeface="Times New Roman"/>
                        </a:rPr>
                        <a:t>5</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90.33</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97.3</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97.91</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23.40</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92.38</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82.28</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97</a:t>
                      </a:r>
                      <a:endParaRPr lang="en-US" sz="1800">
                        <a:latin typeface="Calibri"/>
                        <a:ea typeface="Times New Roman"/>
                        <a:cs typeface="Times New Roman"/>
                      </a:endParaRPr>
                    </a:p>
                  </a:txBody>
                  <a:tcPr marL="68580" marR="68580" marT="0" marB="0"/>
                </a:tc>
                <a:tc>
                  <a:txBody>
                    <a:bodyPr/>
                    <a:lstStyle/>
                    <a:p>
                      <a:pPr marL="0" marR="0">
                        <a:lnSpc>
                          <a:spcPct val="107000"/>
                        </a:lnSpc>
                        <a:spcBef>
                          <a:spcPts val="0"/>
                        </a:spcBef>
                        <a:spcAft>
                          <a:spcPts val="0"/>
                        </a:spcAft>
                      </a:pPr>
                      <a:r>
                        <a:rPr lang="en-IN" sz="1800" b="1">
                          <a:latin typeface="Calibri"/>
                          <a:ea typeface="Times New Roman"/>
                          <a:cs typeface="Times New Roman"/>
                        </a:rPr>
                        <a:t>82.94</a:t>
                      </a:r>
                      <a:endParaRPr lang="en-US" sz="1800" b="1">
                        <a:latin typeface="Calibri"/>
                        <a:ea typeface="Times New Roman"/>
                        <a:cs typeface="Times New Roman"/>
                      </a:endParaRPr>
                    </a:p>
                  </a:txBody>
                  <a:tcPr marL="68580" marR="68580" marT="0" marB="0"/>
                </a:tc>
              </a:tr>
              <a:tr h="370840">
                <a:tc>
                  <a:txBody>
                    <a:bodyPr/>
                    <a:lstStyle/>
                    <a:p>
                      <a:pPr marL="0" marR="0" algn="ctr">
                        <a:lnSpc>
                          <a:spcPct val="107000"/>
                        </a:lnSpc>
                        <a:spcBef>
                          <a:spcPts val="0"/>
                        </a:spcBef>
                        <a:spcAft>
                          <a:spcPts val="0"/>
                        </a:spcAft>
                      </a:pPr>
                      <a:r>
                        <a:rPr lang="en-IN" sz="1800">
                          <a:latin typeface="Calibri"/>
                          <a:ea typeface="Times New Roman"/>
                          <a:cs typeface="Times New Roman"/>
                        </a:rPr>
                        <a:t>6</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88.53</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 91.17</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97.91</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23.40</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91.57</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84.65</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96</a:t>
                      </a:r>
                      <a:endParaRPr lang="en-US" sz="1800">
                        <a:latin typeface="Calibri"/>
                        <a:ea typeface="Times New Roman"/>
                        <a:cs typeface="Times New Roman"/>
                      </a:endParaRPr>
                    </a:p>
                  </a:txBody>
                  <a:tcPr marL="68580" marR="68580" marT="0" marB="0"/>
                </a:tc>
                <a:tc>
                  <a:txBody>
                    <a:bodyPr/>
                    <a:lstStyle/>
                    <a:p>
                      <a:pPr marL="0" marR="0">
                        <a:lnSpc>
                          <a:spcPct val="107000"/>
                        </a:lnSpc>
                        <a:spcBef>
                          <a:spcPts val="0"/>
                        </a:spcBef>
                        <a:spcAft>
                          <a:spcPts val="0"/>
                        </a:spcAft>
                      </a:pPr>
                      <a:r>
                        <a:rPr lang="en-IN" sz="1800" b="1">
                          <a:latin typeface="Calibri"/>
                          <a:ea typeface="Times New Roman"/>
                          <a:cs typeface="Times New Roman"/>
                        </a:rPr>
                        <a:t>80.34</a:t>
                      </a:r>
                      <a:endParaRPr lang="en-US" sz="1800" b="1">
                        <a:latin typeface="Calibri"/>
                        <a:ea typeface="Times New Roman"/>
                        <a:cs typeface="Times New Roman"/>
                      </a:endParaRPr>
                    </a:p>
                  </a:txBody>
                  <a:tcPr marL="68580" marR="68580" marT="0" marB="0"/>
                </a:tc>
              </a:tr>
              <a:tr h="370840">
                <a:tc>
                  <a:txBody>
                    <a:bodyPr/>
                    <a:lstStyle/>
                    <a:p>
                      <a:pPr marL="0" marR="0" algn="ctr">
                        <a:lnSpc>
                          <a:spcPct val="107000"/>
                        </a:lnSpc>
                        <a:spcBef>
                          <a:spcPts val="0"/>
                        </a:spcBef>
                        <a:spcAft>
                          <a:spcPts val="0"/>
                        </a:spcAft>
                      </a:pPr>
                      <a:r>
                        <a:rPr lang="en-IN" sz="1800">
                          <a:latin typeface="Calibri"/>
                          <a:ea typeface="Times New Roman"/>
                          <a:cs typeface="Times New Roman"/>
                        </a:rPr>
                        <a:t>7</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89.25</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98.07 </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97.91</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23.40</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92.16</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80.54</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96</a:t>
                      </a:r>
                      <a:endParaRPr lang="en-US" sz="1800">
                        <a:latin typeface="Calibri"/>
                        <a:ea typeface="Times New Roman"/>
                        <a:cs typeface="Times New Roman"/>
                      </a:endParaRPr>
                    </a:p>
                  </a:txBody>
                  <a:tcPr marL="68580" marR="68580" marT="0" marB="0"/>
                </a:tc>
                <a:tc>
                  <a:txBody>
                    <a:bodyPr/>
                    <a:lstStyle/>
                    <a:p>
                      <a:pPr marL="0" marR="0">
                        <a:lnSpc>
                          <a:spcPct val="107000"/>
                        </a:lnSpc>
                        <a:spcBef>
                          <a:spcPts val="0"/>
                        </a:spcBef>
                        <a:spcAft>
                          <a:spcPts val="0"/>
                        </a:spcAft>
                      </a:pPr>
                      <a:r>
                        <a:rPr lang="en-IN" sz="1800" b="1">
                          <a:latin typeface="Calibri"/>
                          <a:ea typeface="Times New Roman"/>
                          <a:cs typeface="Times New Roman"/>
                        </a:rPr>
                        <a:t>79.88</a:t>
                      </a:r>
                      <a:endParaRPr lang="en-US" sz="1800" b="1">
                        <a:latin typeface="Calibri"/>
                        <a:ea typeface="Times New Roman"/>
                        <a:cs typeface="Times New Roman"/>
                      </a:endParaRPr>
                    </a:p>
                  </a:txBody>
                  <a:tcPr marL="68580" marR="68580" marT="0" marB="0"/>
                </a:tc>
              </a:tr>
              <a:tr h="370840">
                <a:tc>
                  <a:txBody>
                    <a:bodyPr/>
                    <a:lstStyle/>
                    <a:p>
                      <a:pPr marL="0" marR="0" algn="ctr">
                        <a:lnSpc>
                          <a:spcPct val="107000"/>
                        </a:lnSpc>
                        <a:spcBef>
                          <a:spcPts val="0"/>
                        </a:spcBef>
                        <a:spcAft>
                          <a:spcPts val="0"/>
                        </a:spcAft>
                      </a:pPr>
                      <a:r>
                        <a:rPr lang="en-IN" sz="1800">
                          <a:latin typeface="Calibri"/>
                          <a:ea typeface="Times New Roman"/>
                          <a:cs typeface="Times New Roman"/>
                        </a:rPr>
                        <a:t>8</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90.51</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 97.41</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91.71</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87.46</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97</a:t>
                      </a:r>
                      <a:endParaRPr lang="en-US" sz="1800">
                        <a:latin typeface="Calibri"/>
                        <a:ea typeface="Times New Roman"/>
                        <a:cs typeface="Times New Roman"/>
                      </a:endParaRPr>
                    </a:p>
                  </a:txBody>
                  <a:tcPr marL="68580" marR="68580" marT="0" marB="0"/>
                </a:tc>
                <a:tc>
                  <a:txBody>
                    <a:bodyPr/>
                    <a:lstStyle/>
                    <a:p>
                      <a:pPr marL="0" marR="0">
                        <a:lnSpc>
                          <a:spcPct val="107000"/>
                        </a:lnSpc>
                        <a:spcBef>
                          <a:spcPts val="0"/>
                        </a:spcBef>
                        <a:spcAft>
                          <a:spcPts val="0"/>
                        </a:spcAft>
                      </a:pPr>
                      <a:r>
                        <a:rPr lang="en-IN" sz="1800" b="1" dirty="0">
                          <a:latin typeface="Calibri"/>
                          <a:ea typeface="Times New Roman"/>
                          <a:cs typeface="Times New Roman"/>
                        </a:rPr>
                        <a:t>91.67</a:t>
                      </a:r>
                      <a:endParaRPr lang="en-US" sz="1800" b="1" dirty="0">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32271833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545907" y="1825622"/>
          <a:ext cx="11122929" cy="3974676"/>
        </p:xfrm>
        <a:graphic>
          <a:graphicData uri="http://schemas.openxmlformats.org/drawingml/2006/table">
            <a:tbl>
              <a:tblPr firstRow="1" bandRow="1">
                <a:tableStyleId>{5C22544A-7EE6-4342-B048-85BDC9FD1C3A}</a:tableStyleId>
              </a:tblPr>
              <a:tblGrid>
                <a:gridCol w="1514905"/>
                <a:gridCol w="956857"/>
                <a:gridCol w="1235881"/>
                <a:gridCol w="1235881"/>
                <a:gridCol w="1235881"/>
                <a:gridCol w="1235881"/>
                <a:gridCol w="1235881"/>
                <a:gridCol w="1235881"/>
                <a:gridCol w="1235881"/>
              </a:tblGrid>
              <a:tr h="555060">
                <a:tc rowSpan="3">
                  <a:txBody>
                    <a:bodyPr/>
                    <a:lstStyle/>
                    <a:p>
                      <a:pPr marL="0" marR="0" algn="ctr">
                        <a:lnSpc>
                          <a:spcPct val="107000"/>
                        </a:lnSpc>
                        <a:spcBef>
                          <a:spcPts val="0"/>
                        </a:spcBef>
                        <a:spcAft>
                          <a:spcPts val="0"/>
                        </a:spcAft>
                      </a:pPr>
                      <a:r>
                        <a:rPr lang="en-IN" sz="1800" dirty="0">
                          <a:latin typeface="Calibri"/>
                          <a:ea typeface="Times New Roman"/>
                          <a:cs typeface="Times New Roman"/>
                        </a:rPr>
                        <a:t>Programme Outcome</a:t>
                      </a:r>
                      <a:endParaRPr lang="en-US" sz="1800" dirty="0">
                        <a:latin typeface="Calibri"/>
                        <a:ea typeface="Times New Roman"/>
                        <a:cs typeface="Times New Roman"/>
                      </a:endParaRPr>
                    </a:p>
                  </a:txBody>
                  <a:tcPr marL="68580" marR="68580" marT="0" marB="0" anchor="b"/>
                </a:tc>
                <a:tc gridSpan="8">
                  <a:txBody>
                    <a:bodyPr/>
                    <a:lstStyle/>
                    <a:p>
                      <a:endParaRPr lang="en-US" sz="1800"/>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5060">
                <a:tc vMerge="1">
                  <a:txBody>
                    <a:bodyPr/>
                    <a:lstStyle/>
                    <a:p>
                      <a:endParaRPr lang="en-US"/>
                    </a:p>
                  </a:txBody>
                  <a:tcPr/>
                </a:tc>
                <a:tc rowSpan="2">
                  <a:txBody>
                    <a:bodyPr/>
                    <a:lstStyle/>
                    <a:p>
                      <a:pPr marL="0" marR="0" algn="ctr">
                        <a:lnSpc>
                          <a:spcPct val="107000"/>
                        </a:lnSpc>
                        <a:spcBef>
                          <a:spcPts val="0"/>
                        </a:spcBef>
                        <a:spcAft>
                          <a:spcPts val="0"/>
                        </a:spcAft>
                      </a:pPr>
                      <a:r>
                        <a:rPr lang="en-IN" sz="1800" dirty="0">
                          <a:latin typeface="Calibri"/>
                          <a:ea typeface="Times New Roman"/>
                          <a:cs typeface="Times New Roman"/>
                        </a:rPr>
                        <a:t>Student Validation</a:t>
                      </a:r>
                      <a:endParaRPr lang="en-US" sz="1800" dirty="0">
                        <a:latin typeface="Calibri"/>
                        <a:ea typeface="Times New Roman"/>
                        <a:cs typeface="Times New Roman"/>
                      </a:endParaRPr>
                    </a:p>
                  </a:txBody>
                  <a:tcPr marL="68580" marR="68580" marT="0" marB="0"/>
                </a:tc>
                <a:tc rowSpan="2">
                  <a:txBody>
                    <a:bodyPr/>
                    <a:lstStyle/>
                    <a:p>
                      <a:pPr marL="0" marR="0" algn="ctr">
                        <a:lnSpc>
                          <a:spcPct val="107000"/>
                        </a:lnSpc>
                        <a:spcBef>
                          <a:spcPts val="0"/>
                        </a:spcBef>
                        <a:spcAft>
                          <a:spcPts val="0"/>
                        </a:spcAft>
                      </a:pPr>
                      <a:r>
                        <a:rPr lang="en-IN" sz="1800" dirty="0">
                          <a:latin typeface="Calibri"/>
                          <a:ea typeface="Times New Roman"/>
                          <a:cs typeface="Times New Roman"/>
                        </a:rPr>
                        <a:t>University Results</a:t>
                      </a:r>
                      <a:endParaRPr lang="en-US" sz="1800" dirty="0">
                        <a:latin typeface="Calibri"/>
                        <a:ea typeface="Times New Roman"/>
                        <a:cs typeface="Times New Roman"/>
                      </a:endParaRPr>
                    </a:p>
                  </a:txBody>
                  <a:tcPr marL="68580" marR="68580" marT="0" marB="0"/>
                </a:tc>
                <a:tc gridSpan="2">
                  <a:txBody>
                    <a:bodyPr/>
                    <a:lstStyle/>
                    <a:p>
                      <a:pPr marL="0" marR="0" algn="ctr">
                        <a:lnSpc>
                          <a:spcPct val="107000"/>
                        </a:lnSpc>
                        <a:spcBef>
                          <a:spcPts val="0"/>
                        </a:spcBef>
                        <a:spcAft>
                          <a:spcPts val="0"/>
                        </a:spcAft>
                      </a:pPr>
                      <a:r>
                        <a:rPr lang="en-IN" sz="1800" dirty="0">
                          <a:latin typeface="Calibri"/>
                          <a:ea typeface="Times New Roman"/>
                          <a:cs typeface="Times New Roman"/>
                        </a:rPr>
                        <a:t>Project Evaluation</a:t>
                      </a:r>
                      <a:endParaRPr lang="en-US" sz="1800" dirty="0">
                        <a:latin typeface="Calibri"/>
                        <a:ea typeface="Times New Roman"/>
                        <a:cs typeface="Times New Roman"/>
                      </a:endParaRPr>
                    </a:p>
                  </a:txBody>
                  <a:tcPr marL="68580" marR="68580" marT="0" marB="0"/>
                </a:tc>
                <a:tc hMerge="1">
                  <a:txBody>
                    <a:bodyPr/>
                    <a:lstStyle/>
                    <a:p>
                      <a:endParaRPr lang="en-US"/>
                    </a:p>
                  </a:txBody>
                  <a:tcPr/>
                </a:tc>
                <a:tc rowSpan="2">
                  <a:txBody>
                    <a:bodyPr/>
                    <a:lstStyle/>
                    <a:p>
                      <a:pPr marL="0" marR="0" algn="ctr">
                        <a:lnSpc>
                          <a:spcPct val="107000"/>
                        </a:lnSpc>
                        <a:spcBef>
                          <a:spcPts val="0"/>
                        </a:spcBef>
                        <a:spcAft>
                          <a:spcPts val="0"/>
                        </a:spcAft>
                      </a:pPr>
                      <a:r>
                        <a:rPr lang="en-IN" sz="1800">
                          <a:latin typeface="Calibri"/>
                          <a:ea typeface="Times New Roman"/>
                          <a:cs typeface="Times New Roman"/>
                        </a:rPr>
                        <a:t>Faculty Feedback</a:t>
                      </a:r>
                      <a:endParaRPr lang="en-US" sz="1800">
                        <a:latin typeface="Calibri"/>
                        <a:ea typeface="Times New Roman"/>
                        <a:cs typeface="Times New Roman"/>
                      </a:endParaRPr>
                    </a:p>
                  </a:txBody>
                  <a:tcPr marL="68580" marR="68580" marT="0" marB="0"/>
                </a:tc>
                <a:tc rowSpan="2">
                  <a:txBody>
                    <a:bodyPr/>
                    <a:lstStyle/>
                    <a:p>
                      <a:pPr marL="0" marR="0" algn="ctr">
                        <a:lnSpc>
                          <a:spcPct val="107000"/>
                        </a:lnSpc>
                        <a:spcBef>
                          <a:spcPts val="0"/>
                        </a:spcBef>
                        <a:spcAft>
                          <a:spcPts val="0"/>
                        </a:spcAft>
                      </a:pPr>
                      <a:r>
                        <a:rPr lang="en-IN" sz="1800">
                          <a:latin typeface="Calibri"/>
                          <a:ea typeface="Times New Roman"/>
                          <a:cs typeface="Times New Roman"/>
                        </a:rPr>
                        <a:t>Course Survey</a:t>
                      </a:r>
                      <a:endParaRPr lang="en-US" sz="1800">
                        <a:latin typeface="Calibri"/>
                        <a:ea typeface="Times New Roman"/>
                        <a:cs typeface="Times New Roman"/>
                      </a:endParaRPr>
                    </a:p>
                  </a:txBody>
                  <a:tcPr marL="68580" marR="68580" marT="0" marB="0"/>
                </a:tc>
                <a:tc rowSpan="2">
                  <a:txBody>
                    <a:bodyPr/>
                    <a:lstStyle/>
                    <a:p>
                      <a:pPr marL="0" marR="0" algn="ctr">
                        <a:lnSpc>
                          <a:spcPct val="107000"/>
                        </a:lnSpc>
                        <a:spcBef>
                          <a:spcPts val="0"/>
                        </a:spcBef>
                        <a:spcAft>
                          <a:spcPts val="0"/>
                        </a:spcAft>
                      </a:pPr>
                      <a:r>
                        <a:rPr lang="en-IN" sz="1800" dirty="0">
                          <a:latin typeface="Calibri"/>
                          <a:ea typeface="Times New Roman"/>
                          <a:cs typeface="Times New Roman"/>
                        </a:rPr>
                        <a:t>Exit Survey</a:t>
                      </a:r>
                      <a:endParaRPr lang="en-US" sz="1800" dirty="0">
                        <a:latin typeface="Calibri"/>
                        <a:ea typeface="Times New Roman"/>
                        <a:cs typeface="Times New Roman"/>
                      </a:endParaRPr>
                    </a:p>
                  </a:txBody>
                  <a:tcPr marL="68580" marR="68580" marT="0" marB="0"/>
                </a:tc>
                <a:tc rowSpan="2">
                  <a:txBody>
                    <a:bodyPr/>
                    <a:lstStyle/>
                    <a:p>
                      <a:pPr marL="0" marR="0" algn="ctr">
                        <a:lnSpc>
                          <a:spcPct val="107000"/>
                        </a:lnSpc>
                        <a:spcBef>
                          <a:spcPts val="0"/>
                        </a:spcBef>
                        <a:spcAft>
                          <a:spcPts val="0"/>
                        </a:spcAft>
                      </a:pPr>
                      <a:r>
                        <a:rPr lang="en-IN" sz="1800" b="1" dirty="0">
                          <a:latin typeface="Calibri"/>
                          <a:ea typeface="Times New Roman"/>
                          <a:cs typeface="Times New Roman"/>
                        </a:rPr>
                        <a:t>Average Attainment</a:t>
                      </a:r>
                      <a:endParaRPr lang="en-US" sz="1800" dirty="0">
                        <a:latin typeface="Calibri"/>
                        <a:ea typeface="Times New Roman"/>
                        <a:cs typeface="Times New Roman"/>
                      </a:endParaRPr>
                    </a:p>
                  </a:txBody>
                  <a:tcPr marL="68580" marR="68580" marT="0" marB="0"/>
                </a:tc>
              </a:tr>
              <a:tr h="64431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IN" sz="1800" dirty="0">
                          <a:latin typeface="Calibri"/>
                          <a:ea typeface="Times New Roman"/>
                          <a:cs typeface="Times New Roman"/>
                        </a:rPr>
                        <a:t>University Exam</a:t>
                      </a:r>
                      <a:endParaRPr lang="en-US" sz="1800" dirty="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dirty="0">
                          <a:latin typeface="Calibri"/>
                          <a:ea typeface="Times New Roman"/>
                          <a:cs typeface="Times New Roman"/>
                        </a:rPr>
                        <a:t>Best Projects</a:t>
                      </a:r>
                      <a:endParaRPr lang="en-US" sz="1800" dirty="0">
                        <a:latin typeface="Calibri"/>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555060">
                <a:tc>
                  <a:txBody>
                    <a:bodyPr/>
                    <a:lstStyle/>
                    <a:p>
                      <a:pPr marL="0" marR="0" algn="ctr">
                        <a:lnSpc>
                          <a:spcPct val="107000"/>
                        </a:lnSpc>
                        <a:spcBef>
                          <a:spcPts val="0"/>
                        </a:spcBef>
                        <a:spcAft>
                          <a:spcPts val="0"/>
                        </a:spcAft>
                      </a:pPr>
                      <a:r>
                        <a:rPr lang="en-IN" sz="1800">
                          <a:latin typeface="Calibri"/>
                          <a:ea typeface="Times New Roman"/>
                          <a:cs typeface="Times New Roman"/>
                        </a:rPr>
                        <a:t>9</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86.78</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98.09 </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97.91</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23.40</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90.15</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81.09</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97</a:t>
                      </a:r>
                      <a:endParaRPr lang="en-US" sz="1800">
                        <a:latin typeface="Calibri"/>
                        <a:ea typeface="Times New Roman"/>
                        <a:cs typeface="Times New Roman"/>
                      </a:endParaRPr>
                    </a:p>
                  </a:txBody>
                  <a:tcPr marL="68580" marR="68580" marT="0" marB="0"/>
                </a:tc>
                <a:tc>
                  <a:txBody>
                    <a:bodyPr/>
                    <a:lstStyle/>
                    <a:p>
                      <a:pPr marL="0" marR="0">
                        <a:lnSpc>
                          <a:spcPct val="107000"/>
                        </a:lnSpc>
                        <a:spcBef>
                          <a:spcPts val="0"/>
                        </a:spcBef>
                        <a:spcAft>
                          <a:spcPts val="0"/>
                        </a:spcAft>
                      </a:pPr>
                      <a:r>
                        <a:rPr lang="en-IN" sz="1800" b="1" dirty="0">
                          <a:latin typeface="Calibri"/>
                          <a:ea typeface="Times New Roman"/>
                          <a:cs typeface="Times New Roman"/>
                        </a:rPr>
                        <a:t>79.39</a:t>
                      </a:r>
                      <a:endParaRPr lang="en-US" sz="1800" b="1" dirty="0">
                        <a:latin typeface="Calibri"/>
                        <a:ea typeface="Times New Roman"/>
                        <a:cs typeface="Times New Roman"/>
                      </a:endParaRPr>
                    </a:p>
                  </a:txBody>
                  <a:tcPr marL="68580" marR="68580" marT="0" marB="0"/>
                </a:tc>
              </a:tr>
              <a:tr h="555060">
                <a:tc>
                  <a:txBody>
                    <a:bodyPr/>
                    <a:lstStyle/>
                    <a:p>
                      <a:pPr marL="0" marR="0" algn="ctr">
                        <a:lnSpc>
                          <a:spcPct val="107000"/>
                        </a:lnSpc>
                        <a:spcBef>
                          <a:spcPts val="0"/>
                        </a:spcBef>
                        <a:spcAft>
                          <a:spcPts val="0"/>
                        </a:spcAft>
                      </a:pPr>
                      <a:r>
                        <a:rPr lang="en-IN" sz="1800">
                          <a:latin typeface="Calibri"/>
                          <a:ea typeface="Times New Roman"/>
                          <a:cs typeface="Times New Roman"/>
                        </a:rPr>
                        <a:t>10</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dirty="0">
                          <a:latin typeface="Calibri"/>
                          <a:ea typeface="Times New Roman"/>
                          <a:cs typeface="Times New Roman"/>
                        </a:rPr>
                        <a:t>88.15</a:t>
                      </a:r>
                      <a:endParaRPr lang="en-US" sz="1800" dirty="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100 </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 --</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90.37</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86.20</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95</a:t>
                      </a:r>
                      <a:endParaRPr lang="en-US" sz="1800">
                        <a:latin typeface="Calibri"/>
                        <a:ea typeface="Times New Roman"/>
                        <a:cs typeface="Times New Roman"/>
                      </a:endParaRPr>
                    </a:p>
                  </a:txBody>
                  <a:tcPr marL="68580" marR="68580" marT="0" marB="0"/>
                </a:tc>
                <a:tc>
                  <a:txBody>
                    <a:bodyPr/>
                    <a:lstStyle/>
                    <a:p>
                      <a:pPr marL="0" marR="0">
                        <a:lnSpc>
                          <a:spcPct val="107000"/>
                        </a:lnSpc>
                        <a:spcBef>
                          <a:spcPts val="0"/>
                        </a:spcBef>
                        <a:spcAft>
                          <a:spcPts val="0"/>
                        </a:spcAft>
                      </a:pPr>
                      <a:r>
                        <a:rPr lang="en-IN" sz="1800" b="1" dirty="0">
                          <a:latin typeface="Calibri"/>
                          <a:ea typeface="Times New Roman"/>
                          <a:cs typeface="Times New Roman"/>
                        </a:rPr>
                        <a:t>89.93</a:t>
                      </a:r>
                      <a:endParaRPr lang="en-US" sz="1800" b="1" dirty="0">
                        <a:latin typeface="Calibri"/>
                        <a:ea typeface="Times New Roman"/>
                        <a:cs typeface="Times New Roman"/>
                      </a:endParaRPr>
                    </a:p>
                  </a:txBody>
                  <a:tcPr marL="68580" marR="68580" marT="0" marB="0"/>
                </a:tc>
              </a:tr>
              <a:tr h="555060">
                <a:tc>
                  <a:txBody>
                    <a:bodyPr/>
                    <a:lstStyle/>
                    <a:p>
                      <a:pPr marL="0" marR="0" algn="ctr">
                        <a:lnSpc>
                          <a:spcPct val="107000"/>
                        </a:lnSpc>
                        <a:spcBef>
                          <a:spcPts val="0"/>
                        </a:spcBef>
                        <a:spcAft>
                          <a:spcPts val="0"/>
                        </a:spcAft>
                      </a:pPr>
                      <a:r>
                        <a:rPr lang="en-IN" sz="1800" dirty="0">
                          <a:latin typeface="Calibri"/>
                          <a:ea typeface="Times New Roman"/>
                          <a:cs typeface="Times New Roman"/>
                        </a:rPr>
                        <a:t>11</a:t>
                      </a:r>
                      <a:endParaRPr lang="en-US" sz="1800" dirty="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87.02</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97.69</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97.91</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23.40</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90.59</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82.17</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98</a:t>
                      </a:r>
                      <a:endParaRPr lang="en-US" sz="1800">
                        <a:latin typeface="Calibri"/>
                        <a:ea typeface="Times New Roman"/>
                        <a:cs typeface="Times New Roman"/>
                      </a:endParaRPr>
                    </a:p>
                  </a:txBody>
                  <a:tcPr marL="68580" marR="68580" marT="0" marB="0"/>
                </a:tc>
                <a:tc>
                  <a:txBody>
                    <a:bodyPr/>
                    <a:lstStyle/>
                    <a:p>
                      <a:pPr marL="0" marR="0">
                        <a:lnSpc>
                          <a:spcPct val="107000"/>
                        </a:lnSpc>
                        <a:spcBef>
                          <a:spcPts val="0"/>
                        </a:spcBef>
                        <a:spcAft>
                          <a:spcPts val="0"/>
                        </a:spcAft>
                      </a:pPr>
                      <a:r>
                        <a:rPr lang="en-IN" sz="1800" b="1">
                          <a:latin typeface="Calibri"/>
                          <a:ea typeface="Times New Roman"/>
                          <a:cs typeface="Times New Roman"/>
                        </a:rPr>
                        <a:t>82.40</a:t>
                      </a:r>
                      <a:endParaRPr lang="en-US" sz="1800" b="1">
                        <a:latin typeface="Calibri"/>
                        <a:ea typeface="Times New Roman"/>
                        <a:cs typeface="Times New Roman"/>
                      </a:endParaRPr>
                    </a:p>
                  </a:txBody>
                  <a:tcPr marL="68580" marR="68580" marT="0" marB="0"/>
                </a:tc>
              </a:tr>
              <a:tr h="555060">
                <a:tc>
                  <a:txBody>
                    <a:bodyPr/>
                    <a:lstStyle/>
                    <a:p>
                      <a:pPr marL="0" marR="0" algn="ctr">
                        <a:lnSpc>
                          <a:spcPct val="107000"/>
                        </a:lnSpc>
                        <a:spcBef>
                          <a:spcPts val="0"/>
                        </a:spcBef>
                        <a:spcAft>
                          <a:spcPts val="0"/>
                        </a:spcAft>
                      </a:pPr>
                      <a:r>
                        <a:rPr lang="en-IN" sz="1800">
                          <a:latin typeface="Calibri"/>
                          <a:ea typeface="Times New Roman"/>
                          <a:cs typeface="Times New Roman"/>
                        </a:rPr>
                        <a:t>12</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87.47</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98.18</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97.91</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23.40</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90.91</a:t>
                      </a:r>
                      <a:endParaRPr lang="en-US" sz="1800">
                        <a:latin typeface="Calibri"/>
                        <a:ea typeface="Times New Roman"/>
                        <a:cs typeface="Times New Roman"/>
                      </a:endParaRPr>
                    </a:p>
                  </a:txBody>
                  <a:tcPr marL="68580" marR="68580" marT="0" marB="0"/>
                </a:tc>
                <a:tc>
                  <a:txBody>
                    <a:bodyPr/>
                    <a:lstStyle/>
                    <a:p>
                      <a:pPr marL="0" marR="0" algn="ctr">
                        <a:lnSpc>
                          <a:spcPct val="107000"/>
                        </a:lnSpc>
                        <a:spcBef>
                          <a:spcPts val="0"/>
                        </a:spcBef>
                        <a:spcAft>
                          <a:spcPts val="0"/>
                        </a:spcAft>
                      </a:pPr>
                      <a:r>
                        <a:rPr lang="en-IN" sz="1800">
                          <a:latin typeface="Calibri"/>
                          <a:ea typeface="Times New Roman"/>
                          <a:cs typeface="Times New Roman"/>
                        </a:rPr>
                        <a:t>82.39</a:t>
                      </a:r>
                      <a:endParaRPr lang="en-US" sz="1800">
                        <a:latin typeface="Calibri"/>
                        <a:ea typeface="Times New Roman"/>
                        <a:cs typeface="Times New Roman"/>
                      </a:endParaRPr>
                    </a:p>
                  </a:txBody>
                  <a:tcPr marL="68580" marR="68580" marT="0" marB="0" anchor="ctr"/>
                </a:tc>
                <a:tc>
                  <a:txBody>
                    <a:bodyPr/>
                    <a:lstStyle/>
                    <a:p>
                      <a:pPr marL="0" marR="0" algn="ctr">
                        <a:lnSpc>
                          <a:spcPct val="107000"/>
                        </a:lnSpc>
                        <a:spcBef>
                          <a:spcPts val="0"/>
                        </a:spcBef>
                        <a:spcAft>
                          <a:spcPts val="0"/>
                        </a:spcAft>
                      </a:pPr>
                      <a:r>
                        <a:rPr lang="en-IN" sz="1800">
                          <a:latin typeface="Calibri"/>
                          <a:ea typeface="Times New Roman"/>
                          <a:cs typeface="Times New Roman"/>
                        </a:rPr>
                        <a:t>95</a:t>
                      </a:r>
                      <a:endParaRPr lang="en-US" sz="1800">
                        <a:latin typeface="Calibri"/>
                        <a:ea typeface="Times New Roman"/>
                        <a:cs typeface="Times New Roman"/>
                      </a:endParaRPr>
                    </a:p>
                  </a:txBody>
                  <a:tcPr marL="68580" marR="68580" marT="0" marB="0"/>
                </a:tc>
                <a:tc>
                  <a:txBody>
                    <a:bodyPr/>
                    <a:lstStyle/>
                    <a:p>
                      <a:pPr marL="0" marR="0">
                        <a:lnSpc>
                          <a:spcPct val="107000"/>
                        </a:lnSpc>
                        <a:spcBef>
                          <a:spcPts val="0"/>
                        </a:spcBef>
                        <a:spcAft>
                          <a:spcPts val="0"/>
                        </a:spcAft>
                      </a:pPr>
                      <a:r>
                        <a:rPr lang="en-IN" sz="1800" b="1" dirty="0">
                          <a:latin typeface="Calibri"/>
                          <a:ea typeface="Times New Roman"/>
                          <a:cs typeface="Times New Roman"/>
                        </a:rPr>
                        <a:t>82.18</a:t>
                      </a:r>
                      <a:endParaRPr lang="en-US" sz="1800" b="1" dirty="0">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3254741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58471846"/>
              </p:ext>
            </p:extLst>
          </p:nvPr>
        </p:nvGraphicFramePr>
        <p:xfrm>
          <a:off x="851847" y="1051560"/>
          <a:ext cx="10735102" cy="5773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292714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 Infrastructure</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42033997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Department </a:t>
            </a:r>
            <a:r>
              <a:rPr lang="en-US" dirty="0" smtClean="0"/>
              <a:t>Infrastructure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552855889"/>
              </p:ext>
            </p:extLst>
          </p:nvPr>
        </p:nvGraphicFramePr>
        <p:xfrm>
          <a:off x="838200" y="1257553"/>
          <a:ext cx="10454184" cy="5498592"/>
        </p:xfrm>
        <a:graphic>
          <a:graphicData uri="http://schemas.openxmlformats.org/drawingml/2006/table">
            <a:tbl>
              <a:tblPr>
                <a:tableStyleId>{073A0DAA-6AF3-43AB-8588-CEC1D06C72B9}</a:tableStyleId>
              </a:tblPr>
              <a:tblGrid>
                <a:gridCol w="1856874"/>
                <a:gridCol w="1283368"/>
                <a:gridCol w="2326105"/>
                <a:gridCol w="3336758"/>
                <a:gridCol w="1651079"/>
              </a:tblGrid>
              <a:tr h="5049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u="none" strike="noStrike" cap="none" normalizeH="0" baseline="0" dirty="0" smtClean="0">
                          <a:ln>
                            <a:noFill/>
                          </a:ln>
                          <a:solidFill>
                            <a:schemeClr val="bg1"/>
                          </a:solidFill>
                          <a:effectLst/>
                        </a:rPr>
                        <a:t>No. of Classrooms</a:t>
                      </a:r>
                      <a:endPar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txBody>
                  <a:tcPr marL="68580" marR="68580" marT="0" marB="0" horzOverflow="overflow">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u="none" strike="noStrike" cap="none" normalizeH="0" baseline="0" dirty="0" smtClean="0">
                          <a:ln>
                            <a:noFill/>
                          </a:ln>
                          <a:solidFill>
                            <a:schemeClr val="bg1"/>
                          </a:solidFill>
                          <a:effectLst/>
                        </a:rPr>
                        <a:t>Average Capacity</a:t>
                      </a:r>
                      <a:endPar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txBody>
                  <a:tcPr marL="68580" marR="68580" marT="0" marB="0" horzOverflow="overflow">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u="none" strike="noStrike" cap="none" normalizeH="0" baseline="0" dirty="0" smtClean="0">
                          <a:ln>
                            <a:noFill/>
                          </a:ln>
                          <a:solidFill>
                            <a:schemeClr val="bg1"/>
                          </a:solidFill>
                          <a:effectLst/>
                        </a:rPr>
                        <a:t>Teaching Aids Available</a:t>
                      </a:r>
                      <a:endPar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txBody>
                  <a:tcPr marL="68580" marR="68580" marT="0" marB="0" horzOverflow="overflow">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u="none" strike="noStrike" cap="none" normalizeH="0" baseline="0" dirty="0" smtClean="0">
                          <a:ln>
                            <a:noFill/>
                          </a:ln>
                          <a:solidFill>
                            <a:schemeClr val="bg1"/>
                          </a:solidFill>
                          <a:effectLst/>
                        </a:rPr>
                        <a:t>Other Facilities</a:t>
                      </a:r>
                      <a:endPar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txBody>
                  <a:tcPr marL="68580" marR="68580" marT="0" marB="0" horzOverflow="overflow">
                    <a:solidFill>
                      <a:schemeClr val="accent1"/>
                    </a:solidFill>
                  </a:tcPr>
                </a:tc>
                <a:tc>
                  <a:txBody>
                    <a:bodyPr/>
                    <a:lstStyle/>
                    <a:p>
                      <a:pPr marL="0" marR="0" lvl="0" indent="239713" algn="l" defTabSz="914400" rtl="0" eaLnBrk="1" fontAlgn="base" latinLnBrk="0" hangingPunct="1">
                        <a:lnSpc>
                          <a:spcPct val="115000"/>
                        </a:lnSpc>
                        <a:spcBef>
                          <a:spcPct val="0"/>
                        </a:spcBef>
                        <a:spcAft>
                          <a:spcPct val="0"/>
                        </a:spcAft>
                        <a:buClrTx/>
                        <a:buSzTx/>
                        <a:buFontTx/>
                        <a:buNone/>
                        <a:tabLst>
                          <a:tab pos="730250" algn="l"/>
                        </a:tabLst>
                      </a:pPr>
                      <a:r>
                        <a:rPr kumimoji="0" lang="en-US" sz="1600" b="1" u="none" strike="noStrike" cap="none" normalizeH="0" baseline="0" dirty="0" smtClean="0">
                          <a:ln>
                            <a:noFill/>
                          </a:ln>
                          <a:solidFill>
                            <a:schemeClr val="bg1"/>
                          </a:solidFill>
                          <a:effectLst/>
                        </a:rPr>
                        <a:t>Remarks</a:t>
                      </a:r>
                      <a:endPar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txBody>
                  <a:tcPr marL="68580" marR="68580" marT="0" marB="0" horzOverflow="overflow">
                    <a:solidFill>
                      <a:schemeClr val="accent1"/>
                    </a:solidFill>
                  </a:tcPr>
                </a:tc>
              </a:tr>
              <a:tr h="130377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06 UG</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01 PG</a:t>
                      </a: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80 (UG)</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18 (PG)</a:t>
                      </a: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Blackboard, Screen,</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Multimedia Projection Facility,</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Portable Speaker</a:t>
                      </a: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Single Seat benches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Air conditioned classrooms, Internet Connection</a:t>
                      </a: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With the Department</a:t>
                      </a: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tc>
              </a:tr>
              <a:tr h="1977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02 (SH1, SH2)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01 (Auditorium)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*01 (Study Skill Center/SH3)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Central Library</a:t>
                      </a: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120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600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200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250</a:t>
                      </a: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Blackboard</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Audio System, Multimedia Projection Facility</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Chairs, AC</a:t>
                      </a: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Single Seat benches</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2000" u="none" strike="noStrike" cap="none" normalizeH="0" baseline="0" dirty="0" smtClean="0">
                          <a:ln>
                            <a:noFill/>
                          </a:ln>
                          <a:effectLst/>
                        </a:rPr>
                        <a:t>Air conditioned classrooms , Internet Connection, Access to online content, AV Room, Digital Library</a:t>
                      </a: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Shared with other Departments</a:t>
                      </a:r>
                      <a:endParaRPr kumimoji="0" lang="en-US"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txBody>
                  <a:tcPr marL="68580" marR="68580" marT="0" marB="0" horzOverflow="overflow"/>
                </a:tc>
              </a:tr>
              <a:tr h="11419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Canteen</a:t>
                      </a: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150</a:t>
                      </a: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NA</a:t>
                      </a: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Dining Area, Counter, Kitchen with Modern amenities, Fire extinguisher , Separate Wash basin, Drinking water facility</a:t>
                      </a: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Institutional facility</a:t>
                      </a:r>
                    </a:p>
                  </a:txBody>
                  <a:tcPr marL="68580" marR="68580" marT="0" marB="0" horzOverflow="overflow"/>
                </a:tc>
              </a:tr>
            </a:tbl>
          </a:graphicData>
        </a:graphic>
      </p:graphicFrame>
    </p:spTree>
    <p:extLst>
      <p:ext uri="{BB962C8B-B14F-4D97-AF65-F5344CB8AC3E}">
        <p14:creationId xmlns:p14="http://schemas.microsoft.com/office/powerpoint/2010/main" xmlns="" val="4228669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1"/>
            <a:r>
              <a:rPr lang="en-US" dirty="0"/>
              <a:t>RvA accreditation under ISO certification since Nov. 2005.</a:t>
            </a:r>
          </a:p>
          <a:p>
            <a:pPr lvl="1"/>
            <a:r>
              <a:rPr lang="en-US" dirty="0"/>
              <a:t>NBA accreditation since Sept 2011 for three years.</a:t>
            </a:r>
          </a:p>
          <a:p>
            <a:pPr lvl="1"/>
            <a:r>
              <a:rPr lang="en-US" dirty="0"/>
              <a:t>NBA re-accreditation application submitted on 11</a:t>
            </a:r>
            <a:r>
              <a:rPr lang="en-US" baseline="30000" dirty="0"/>
              <a:t>th</a:t>
            </a:r>
            <a:r>
              <a:rPr lang="en-US" dirty="0"/>
              <a:t> June 2014.</a:t>
            </a:r>
          </a:p>
          <a:p>
            <a:pPr lvl="1"/>
            <a:r>
              <a:rPr lang="en-US" dirty="0"/>
              <a:t>AICTE-CII Gradation as ‘High’ for industry institute interaction (3i).</a:t>
            </a:r>
          </a:p>
          <a:p>
            <a:pPr lvl="1"/>
            <a:r>
              <a:rPr lang="en-US" dirty="0"/>
              <a:t>Industry Accreditation for placement by the company viz. Accenture, Infosys, TCS, L&amp;T InfoTech etc.</a:t>
            </a:r>
          </a:p>
          <a:p>
            <a:endParaRPr lang="en-US" dirty="0"/>
          </a:p>
        </p:txBody>
      </p:sp>
    </p:spTree>
    <p:extLst>
      <p:ext uri="{BB962C8B-B14F-4D97-AF65-F5344CB8AC3E}">
        <p14:creationId xmlns:p14="http://schemas.microsoft.com/office/powerpoint/2010/main" xmlns="" val="6360013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443669153"/>
              </p:ext>
            </p:extLst>
          </p:nvPr>
        </p:nvGraphicFramePr>
        <p:xfrm>
          <a:off x="1543987" y="1690688"/>
          <a:ext cx="8779890" cy="4141338"/>
        </p:xfrm>
        <a:graphic>
          <a:graphicData uri="http://schemas.openxmlformats.org/drawingml/2006/table">
            <a:tbl>
              <a:tblPr firstRow="1" bandRow="1">
                <a:tableStyleId>{7DF18680-E054-41AD-8BC1-D1AEF772440D}</a:tableStyleId>
              </a:tblPr>
              <a:tblGrid>
                <a:gridCol w="1635151"/>
                <a:gridCol w="1558844"/>
                <a:gridCol w="1318044"/>
                <a:gridCol w="1872790"/>
                <a:gridCol w="2395061"/>
              </a:tblGrid>
              <a:tr h="397834">
                <a:tc>
                  <a:txBody>
                    <a:bodyPr/>
                    <a:lstStyle/>
                    <a:p>
                      <a:pPr algn="ctr">
                        <a:lnSpc>
                          <a:spcPct val="115000"/>
                        </a:lnSpc>
                        <a:spcAft>
                          <a:spcPts val="0"/>
                        </a:spcAft>
                      </a:pPr>
                      <a:r>
                        <a:rPr lang="en-US" sz="1600" spc="5" dirty="0"/>
                        <a:t>R</a:t>
                      </a:r>
                      <a:r>
                        <a:rPr lang="en-US" sz="1600" spc="-5" dirty="0"/>
                        <a:t>oo</a:t>
                      </a:r>
                      <a:r>
                        <a:rPr lang="en-US" sz="1600" dirty="0"/>
                        <a:t>m</a:t>
                      </a:r>
                      <a:r>
                        <a:rPr lang="en-US" sz="1600" spc="5" dirty="0"/>
                        <a:t> Description</a:t>
                      </a:r>
                      <a:endParaRPr lang="en-US" sz="1600" b="1" dirty="0">
                        <a:solidFill>
                          <a:srgbClr val="000000"/>
                        </a:solidFill>
                        <a:latin typeface="Arial" pitchFamily="34" charset="0"/>
                        <a:ea typeface="Calibri"/>
                        <a:cs typeface="Arial"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1600" spc="-5" dirty="0"/>
                        <a:t>U</a:t>
                      </a:r>
                      <a:r>
                        <a:rPr lang="en-US" sz="1600" dirty="0"/>
                        <a:t>s</a:t>
                      </a:r>
                      <a:r>
                        <a:rPr lang="en-US" sz="1600" spc="5" dirty="0"/>
                        <a:t>a</a:t>
                      </a:r>
                      <a:r>
                        <a:rPr lang="en-US" sz="1600" spc="-5" dirty="0"/>
                        <a:t>g</a:t>
                      </a:r>
                      <a:r>
                        <a:rPr lang="en-US" sz="1600" dirty="0"/>
                        <a:t>e</a:t>
                      </a:r>
                      <a:endParaRPr lang="en-US" sz="1600" b="1" dirty="0">
                        <a:solidFill>
                          <a:srgbClr val="000000"/>
                        </a:solidFill>
                        <a:latin typeface="Arial" pitchFamily="34" charset="0"/>
                        <a:ea typeface="Calibri"/>
                        <a:cs typeface="Arial"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1600" spc="5" dirty="0"/>
                        <a:t>C</a:t>
                      </a:r>
                      <a:r>
                        <a:rPr lang="en-US" sz="1600" spc="-10" dirty="0"/>
                        <a:t>a</a:t>
                      </a:r>
                      <a:r>
                        <a:rPr lang="en-US" sz="1600" spc="5" dirty="0"/>
                        <a:t>pa</a:t>
                      </a:r>
                      <a:r>
                        <a:rPr lang="en-US" sz="1600" spc="-10" dirty="0"/>
                        <a:t>c</a:t>
                      </a:r>
                      <a:r>
                        <a:rPr lang="en-US" sz="1600" spc="5" dirty="0"/>
                        <a:t>it</a:t>
                      </a:r>
                      <a:r>
                        <a:rPr lang="en-US" sz="1600" dirty="0"/>
                        <a:t>y</a:t>
                      </a:r>
                      <a:endParaRPr lang="en-US" sz="1600" b="1" dirty="0">
                        <a:solidFill>
                          <a:srgbClr val="000000"/>
                        </a:solidFill>
                        <a:latin typeface="Arial" pitchFamily="34" charset="0"/>
                        <a:ea typeface="Calibri"/>
                        <a:cs typeface="Arial"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1600" b="1" dirty="0" smtClean="0">
                          <a:solidFill>
                            <a:schemeClr val="bg1"/>
                          </a:solidFill>
                          <a:latin typeface="Arial" pitchFamily="34" charset="0"/>
                          <a:ea typeface="Calibri"/>
                          <a:cs typeface="Arial" pitchFamily="34" charset="0"/>
                        </a:rPr>
                        <a:t>Area</a:t>
                      </a:r>
                      <a:r>
                        <a:rPr lang="en-US" sz="1600" b="1" baseline="0" dirty="0" smtClean="0">
                          <a:solidFill>
                            <a:schemeClr val="bg1"/>
                          </a:solidFill>
                          <a:latin typeface="Arial" pitchFamily="34" charset="0"/>
                          <a:ea typeface="Calibri"/>
                          <a:cs typeface="Arial" pitchFamily="34" charset="0"/>
                        </a:rPr>
                        <a:t> Sq. Mt.</a:t>
                      </a:r>
                      <a:endParaRPr lang="en-US" sz="1600" b="1" dirty="0">
                        <a:solidFill>
                          <a:schemeClr val="bg1"/>
                        </a:solidFill>
                        <a:latin typeface="Arial" pitchFamily="34" charset="0"/>
                        <a:ea typeface="Calibri"/>
                        <a:cs typeface="Arial"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1600" spc="5" dirty="0"/>
                        <a:t>R</a:t>
                      </a:r>
                      <a:r>
                        <a:rPr lang="en-US" sz="1600" spc="-5" dirty="0"/>
                        <a:t>oo</a:t>
                      </a:r>
                      <a:r>
                        <a:rPr lang="en-US" sz="1600" dirty="0"/>
                        <a:t>ms</a:t>
                      </a:r>
                      <a:r>
                        <a:rPr lang="en-US" sz="1600" spc="5" dirty="0"/>
                        <a:t> </a:t>
                      </a:r>
                      <a:r>
                        <a:rPr lang="en-US" sz="1600" dirty="0"/>
                        <a:t>E</a:t>
                      </a:r>
                      <a:r>
                        <a:rPr lang="en-US" sz="1600" spc="-5" dirty="0"/>
                        <a:t>q</a:t>
                      </a:r>
                      <a:r>
                        <a:rPr lang="en-US" sz="1600" spc="5" dirty="0"/>
                        <a:t>u</a:t>
                      </a:r>
                      <a:r>
                        <a:rPr lang="en-US" sz="1600" spc="-5" dirty="0"/>
                        <a:t>ip</a:t>
                      </a:r>
                      <a:r>
                        <a:rPr lang="en-US" sz="1600" spc="5" dirty="0"/>
                        <a:t>p</a:t>
                      </a:r>
                      <a:r>
                        <a:rPr lang="en-US" sz="1600" spc="-10" dirty="0"/>
                        <a:t>e</a:t>
                      </a:r>
                      <a:r>
                        <a:rPr lang="en-US" sz="1600" dirty="0"/>
                        <a:t>d</a:t>
                      </a:r>
                      <a:r>
                        <a:rPr lang="en-US" sz="1600" spc="10" dirty="0"/>
                        <a:t> </a:t>
                      </a:r>
                      <a:r>
                        <a:rPr lang="en-US" sz="1600" spc="-15" dirty="0"/>
                        <a:t>w</a:t>
                      </a:r>
                      <a:r>
                        <a:rPr lang="en-US" sz="1600" spc="5" dirty="0"/>
                        <a:t>i</a:t>
                      </a:r>
                      <a:r>
                        <a:rPr lang="en-US" sz="1600" spc="-5" dirty="0"/>
                        <a:t>t</a:t>
                      </a:r>
                      <a:r>
                        <a:rPr lang="en-US" sz="1600" dirty="0"/>
                        <a:t>h</a:t>
                      </a:r>
                      <a:endParaRPr lang="en-US" sz="1600" b="1" dirty="0">
                        <a:solidFill>
                          <a:srgbClr val="000000"/>
                        </a:solidFill>
                        <a:latin typeface="Arial" pitchFamily="34" charset="0"/>
                        <a:ea typeface="Calibri"/>
                        <a:cs typeface="Arial" pitchFamily="34" charset="0"/>
                      </a:endParaRPr>
                    </a:p>
                  </a:txBody>
                  <a:tcPr marL="68580" marR="68580" marT="0" marB="0" anchor="ctr">
                    <a:solidFill>
                      <a:schemeClr val="accent1"/>
                    </a:solidFill>
                  </a:tcPr>
                </a:tc>
              </a:tr>
              <a:tr h="596751">
                <a:tc>
                  <a:txBody>
                    <a:bodyPr/>
                    <a:lstStyle/>
                    <a:p>
                      <a:pPr algn="ctr">
                        <a:lnSpc>
                          <a:spcPct val="115000"/>
                        </a:lnSpc>
                        <a:spcAft>
                          <a:spcPts val="0"/>
                        </a:spcAft>
                      </a:pPr>
                      <a:r>
                        <a:rPr lang="en-US" sz="1600" dirty="0"/>
                        <a:t>Class Room No. </a:t>
                      </a:r>
                      <a:r>
                        <a:rPr lang="en-US" sz="1600" dirty="0" smtClean="0"/>
                        <a:t>306</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spc="-5" dirty="0" smtClean="0"/>
                        <a:t>4</a:t>
                      </a:r>
                      <a:r>
                        <a:rPr lang="en-US" sz="1600" spc="-5" baseline="30000" dirty="0" smtClean="0"/>
                        <a:t>th</a:t>
                      </a:r>
                      <a:r>
                        <a:rPr lang="en-US" sz="1600" spc="-20" dirty="0" smtClean="0"/>
                        <a:t>y</a:t>
                      </a:r>
                      <a:r>
                        <a:rPr lang="en-US" sz="1600" spc="-10" dirty="0" smtClean="0"/>
                        <a:t>e</a:t>
                      </a:r>
                      <a:r>
                        <a:rPr lang="en-US" sz="1600" spc="5" dirty="0" smtClean="0"/>
                        <a:t>a</a:t>
                      </a:r>
                      <a:r>
                        <a:rPr lang="en-US" sz="1600" dirty="0" smtClean="0"/>
                        <a:t>r</a:t>
                      </a:r>
                      <a:endParaRPr lang="en-US" sz="1600" dirty="0"/>
                    </a:p>
                    <a:p>
                      <a:pPr algn="ctr">
                        <a:lnSpc>
                          <a:spcPct val="115000"/>
                        </a:lnSpc>
                        <a:spcAft>
                          <a:spcPts val="0"/>
                        </a:spcAft>
                      </a:pPr>
                      <a:r>
                        <a:rPr lang="en-US" sz="1600" dirty="0"/>
                        <a:t>(A </a:t>
                      </a:r>
                      <a:r>
                        <a:rPr lang="en-US" sz="1600" dirty="0" smtClean="0"/>
                        <a:t>Div)</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80</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smtClean="0">
                          <a:solidFill>
                            <a:schemeClr val="tx1"/>
                          </a:solidFill>
                          <a:latin typeface="Arial" pitchFamily="34" charset="0"/>
                          <a:ea typeface="Calibri"/>
                          <a:cs typeface="Arial" pitchFamily="34" charset="0"/>
                        </a:rPr>
                        <a:t>87.36</a:t>
                      </a:r>
                    </a:p>
                  </a:txBody>
                  <a:tcPr marL="68580" marR="68580" marT="0" marB="0" anchor="ctr"/>
                </a:tc>
                <a:tc rowSpan="6">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u="none" strike="noStrike" cap="none" normalizeH="0" baseline="0" dirty="0" smtClean="0">
                          <a:ln>
                            <a:noFill/>
                          </a:ln>
                          <a:effectLst/>
                        </a:rPr>
                        <a:t>Blackboard, Screen,</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u="none" strike="noStrike" cap="none" normalizeH="0" baseline="0" dirty="0" smtClean="0">
                          <a:ln>
                            <a:noFill/>
                          </a:ln>
                          <a:effectLst/>
                        </a:rPr>
                        <a:t>Multimedia Projection Facility, Portable Speaker, , Internet Connection</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96751">
                <a:tc>
                  <a:txBody>
                    <a:bodyPr/>
                    <a:lstStyle/>
                    <a:p>
                      <a:pPr algn="ctr">
                        <a:lnSpc>
                          <a:spcPct val="115000"/>
                        </a:lnSpc>
                        <a:spcAft>
                          <a:spcPts val="0"/>
                        </a:spcAft>
                      </a:pPr>
                      <a:r>
                        <a:rPr lang="en-US" sz="1600" dirty="0"/>
                        <a:t>Class Room No. </a:t>
                      </a:r>
                      <a:r>
                        <a:rPr lang="en-US" sz="1600" dirty="0" smtClean="0"/>
                        <a:t>307</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spc="-5" dirty="0" smtClean="0"/>
                        <a:t>4</a:t>
                      </a:r>
                      <a:r>
                        <a:rPr lang="en-US" sz="1600" spc="-5" baseline="30000" dirty="0" smtClean="0"/>
                        <a:t>th</a:t>
                      </a:r>
                      <a:r>
                        <a:rPr lang="en-US" sz="1600" spc="80" dirty="0" smtClean="0"/>
                        <a:t> </a:t>
                      </a:r>
                      <a:r>
                        <a:rPr lang="en-US" sz="1600" spc="-20" dirty="0"/>
                        <a:t>y</a:t>
                      </a:r>
                      <a:r>
                        <a:rPr lang="en-US" sz="1600" spc="-10" dirty="0"/>
                        <a:t>e</a:t>
                      </a:r>
                      <a:r>
                        <a:rPr lang="en-US" sz="1600" spc="5" dirty="0"/>
                        <a:t>a</a:t>
                      </a:r>
                      <a:r>
                        <a:rPr lang="en-US" sz="1600" dirty="0"/>
                        <a:t>r</a:t>
                      </a:r>
                    </a:p>
                    <a:p>
                      <a:pPr algn="ctr">
                        <a:lnSpc>
                          <a:spcPct val="115000"/>
                        </a:lnSpc>
                        <a:spcAft>
                          <a:spcPts val="0"/>
                        </a:spcAft>
                      </a:pPr>
                      <a:r>
                        <a:rPr lang="en-US" sz="1600" dirty="0"/>
                        <a:t>(B </a:t>
                      </a:r>
                      <a:r>
                        <a:rPr lang="en-US" sz="1600" dirty="0" smtClean="0"/>
                        <a:t>Div)</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80</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smtClean="0">
                          <a:solidFill>
                            <a:schemeClr val="tx1"/>
                          </a:solidFill>
                          <a:latin typeface="Arial" pitchFamily="34" charset="0"/>
                          <a:ea typeface="Calibri"/>
                          <a:cs typeface="Arial" pitchFamily="34" charset="0"/>
                        </a:rPr>
                        <a:t>87.36</a:t>
                      </a: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96751">
                <a:tc>
                  <a:txBody>
                    <a:bodyPr/>
                    <a:lstStyle/>
                    <a:p>
                      <a:pPr algn="ctr">
                        <a:lnSpc>
                          <a:spcPct val="115000"/>
                        </a:lnSpc>
                        <a:spcAft>
                          <a:spcPts val="0"/>
                        </a:spcAft>
                      </a:pPr>
                      <a:r>
                        <a:rPr lang="en-US" sz="1600" dirty="0"/>
                        <a:t>Class Room No. </a:t>
                      </a:r>
                      <a:r>
                        <a:rPr lang="en-US" sz="1600" dirty="0" smtClean="0"/>
                        <a:t>308</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spc="-5" dirty="0" smtClean="0"/>
                        <a:t>3</a:t>
                      </a:r>
                      <a:r>
                        <a:rPr lang="en-US" sz="1600" spc="-5" baseline="30000" dirty="0" smtClean="0"/>
                        <a:t>rd</a:t>
                      </a:r>
                      <a:r>
                        <a:rPr lang="en-US" sz="1600" spc="-5" dirty="0" smtClean="0"/>
                        <a:t> </a:t>
                      </a:r>
                      <a:r>
                        <a:rPr lang="en-US" sz="1600" spc="-5" dirty="0"/>
                        <a:t>year</a:t>
                      </a:r>
                      <a:endParaRPr lang="en-US" sz="1600" dirty="0"/>
                    </a:p>
                    <a:p>
                      <a:pPr algn="ctr">
                        <a:lnSpc>
                          <a:spcPct val="115000"/>
                        </a:lnSpc>
                        <a:spcAft>
                          <a:spcPts val="0"/>
                        </a:spcAft>
                      </a:pPr>
                      <a:r>
                        <a:rPr lang="en-US" sz="1600" dirty="0"/>
                        <a:t>(A Div</a:t>
                      </a:r>
                      <a:r>
                        <a:rPr lang="en-US" sz="1600" dirty="0" smtClean="0"/>
                        <a:t>.)</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80</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smtClean="0">
                          <a:solidFill>
                            <a:schemeClr val="tx1"/>
                          </a:solidFill>
                          <a:latin typeface="Arial" pitchFamily="34" charset="0"/>
                          <a:ea typeface="Calibri"/>
                          <a:cs typeface="Arial" pitchFamily="34" charset="0"/>
                        </a:rPr>
                        <a:t>87.36</a:t>
                      </a: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96751">
                <a:tc>
                  <a:txBody>
                    <a:bodyPr/>
                    <a:lstStyle/>
                    <a:p>
                      <a:pPr algn="ctr">
                        <a:lnSpc>
                          <a:spcPct val="115000"/>
                        </a:lnSpc>
                        <a:spcAft>
                          <a:spcPts val="0"/>
                        </a:spcAft>
                      </a:pPr>
                      <a:r>
                        <a:rPr lang="en-US" sz="1600" dirty="0"/>
                        <a:t>Class Room No. </a:t>
                      </a:r>
                      <a:r>
                        <a:rPr lang="en-US" sz="1600" dirty="0" smtClean="0"/>
                        <a:t>309</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spc="-5" dirty="0" smtClean="0"/>
                        <a:t>3</a:t>
                      </a:r>
                      <a:r>
                        <a:rPr lang="en-US" sz="1600" spc="-5" baseline="30000" dirty="0" smtClean="0"/>
                        <a:t>rd</a:t>
                      </a:r>
                      <a:r>
                        <a:rPr lang="en-US" sz="1600" spc="-5" dirty="0" smtClean="0"/>
                        <a:t> </a:t>
                      </a:r>
                      <a:r>
                        <a:rPr lang="en-US" sz="1600" spc="-20" dirty="0"/>
                        <a:t>y</a:t>
                      </a:r>
                      <a:r>
                        <a:rPr lang="en-US" sz="1600" spc="-10" dirty="0"/>
                        <a:t>e</a:t>
                      </a:r>
                      <a:r>
                        <a:rPr lang="en-US" sz="1600" spc="5" dirty="0"/>
                        <a:t>a</a:t>
                      </a:r>
                      <a:r>
                        <a:rPr lang="en-US" sz="1600" dirty="0"/>
                        <a:t>r</a:t>
                      </a:r>
                    </a:p>
                    <a:p>
                      <a:pPr algn="ctr">
                        <a:lnSpc>
                          <a:spcPct val="115000"/>
                        </a:lnSpc>
                        <a:spcAft>
                          <a:spcPts val="0"/>
                        </a:spcAft>
                      </a:pPr>
                      <a:r>
                        <a:rPr lang="en-US" sz="1600" dirty="0"/>
                        <a:t>(B Div</a:t>
                      </a:r>
                      <a:r>
                        <a:rPr lang="en-US" sz="1600" dirty="0" smtClean="0"/>
                        <a:t>.)</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80</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smtClean="0">
                          <a:solidFill>
                            <a:schemeClr val="tx1"/>
                          </a:solidFill>
                          <a:latin typeface="Arial" pitchFamily="34" charset="0"/>
                          <a:ea typeface="Calibri"/>
                          <a:cs typeface="Arial" pitchFamily="34" charset="0"/>
                        </a:rPr>
                        <a:t>87.36</a:t>
                      </a: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96751">
                <a:tc>
                  <a:txBody>
                    <a:bodyPr/>
                    <a:lstStyle/>
                    <a:p>
                      <a:pPr algn="ctr">
                        <a:lnSpc>
                          <a:spcPct val="115000"/>
                        </a:lnSpc>
                        <a:spcAft>
                          <a:spcPts val="0"/>
                        </a:spcAft>
                      </a:pPr>
                      <a:r>
                        <a:rPr lang="en-US" sz="1600" dirty="0"/>
                        <a:t>Class Room No. </a:t>
                      </a:r>
                      <a:r>
                        <a:rPr lang="en-US" sz="1600" dirty="0" smtClean="0"/>
                        <a:t>310</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2</a:t>
                      </a:r>
                      <a:r>
                        <a:rPr lang="en-US" sz="1600" spc="-5" baseline="30000" dirty="0" smtClean="0"/>
                        <a:t>nd</a:t>
                      </a:r>
                      <a:r>
                        <a:rPr lang="en-US" sz="1600" spc="-5" dirty="0" smtClean="0"/>
                        <a:t> </a:t>
                      </a:r>
                      <a:r>
                        <a:rPr lang="en-US" sz="1600" spc="-5" dirty="0"/>
                        <a:t>year</a:t>
                      </a:r>
                      <a:endParaRPr lang="en-US" sz="1600" dirty="0"/>
                    </a:p>
                    <a:p>
                      <a:pPr algn="ctr">
                        <a:lnSpc>
                          <a:spcPct val="115000"/>
                        </a:lnSpc>
                        <a:spcAft>
                          <a:spcPts val="0"/>
                        </a:spcAft>
                      </a:pPr>
                      <a:r>
                        <a:rPr lang="en-US" sz="1600" dirty="0"/>
                        <a:t>(A </a:t>
                      </a:r>
                      <a:r>
                        <a:rPr lang="en-US" sz="1600" dirty="0" smtClean="0"/>
                        <a:t>Div)</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80</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smtClean="0">
                          <a:solidFill>
                            <a:schemeClr val="tx1"/>
                          </a:solidFill>
                          <a:latin typeface="Arial" pitchFamily="34" charset="0"/>
                          <a:ea typeface="Calibri"/>
                          <a:cs typeface="Arial" pitchFamily="34" charset="0"/>
                        </a:rPr>
                        <a:t>87.36</a:t>
                      </a: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96751">
                <a:tc>
                  <a:txBody>
                    <a:bodyPr/>
                    <a:lstStyle/>
                    <a:p>
                      <a:pPr algn="ctr">
                        <a:lnSpc>
                          <a:spcPct val="115000"/>
                        </a:lnSpc>
                        <a:spcAft>
                          <a:spcPts val="0"/>
                        </a:spcAft>
                      </a:pPr>
                      <a:r>
                        <a:rPr lang="en-US" sz="1600" dirty="0"/>
                        <a:t>Class Room No. </a:t>
                      </a:r>
                      <a:r>
                        <a:rPr lang="en-US" sz="1600" dirty="0" smtClean="0"/>
                        <a:t>311</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2</a:t>
                      </a:r>
                      <a:r>
                        <a:rPr lang="en-US" sz="1600" spc="-5" baseline="30000" dirty="0" smtClean="0"/>
                        <a:t>nd</a:t>
                      </a:r>
                      <a:r>
                        <a:rPr lang="en-US" sz="1600" spc="-5" dirty="0" smtClean="0"/>
                        <a:t> </a:t>
                      </a:r>
                      <a:r>
                        <a:rPr lang="en-US" sz="1600" spc="-5" dirty="0"/>
                        <a:t>year</a:t>
                      </a:r>
                      <a:endParaRPr lang="en-US" sz="1600" dirty="0"/>
                    </a:p>
                    <a:p>
                      <a:pPr algn="ctr">
                        <a:lnSpc>
                          <a:spcPct val="115000"/>
                        </a:lnSpc>
                        <a:spcAft>
                          <a:spcPts val="0"/>
                        </a:spcAft>
                      </a:pPr>
                      <a:r>
                        <a:rPr lang="en-US" sz="1600" dirty="0"/>
                        <a:t>(B Div</a:t>
                      </a:r>
                      <a:r>
                        <a:rPr lang="en-US" sz="1600" dirty="0" smtClean="0"/>
                        <a:t>.)</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80</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smtClean="0">
                          <a:solidFill>
                            <a:schemeClr val="tx1"/>
                          </a:solidFill>
                          <a:latin typeface="Arial" pitchFamily="34" charset="0"/>
                          <a:ea typeface="Calibri"/>
                          <a:cs typeface="Arial" pitchFamily="34" charset="0"/>
                        </a:rPr>
                        <a:t>87.36</a:t>
                      </a: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bl>
          </a:graphicData>
        </a:graphic>
      </p:graphicFrame>
    </p:spTree>
    <p:extLst>
      <p:ext uri="{BB962C8B-B14F-4D97-AF65-F5344CB8AC3E}">
        <p14:creationId xmlns:p14="http://schemas.microsoft.com/office/powerpoint/2010/main" xmlns="" val="18755918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504751899"/>
              </p:ext>
            </p:extLst>
          </p:nvPr>
        </p:nvGraphicFramePr>
        <p:xfrm>
          <a:off x="471634" y="1555407"/>
          <a:ext cx="11348822" cy="5085106"/>
        </p:xfrm>
        <a:graphic>
          <a:graphicData uri="http://schemas.openxmlformats.org/drawingml/2006/table">
            <a:tbl>
              <a:tblPr firstRow="1" bandRow="1">
                <a:tableStyleId>{7DF18680-E054-41AD-8BC1-D1AEF772440D}</a:tableStyleId>
              </a:tblPr>
              <a:tblGrid>
                <a:gridCol w="1179858"/>
                <a:gridCol w="2257395"/>
                <a:gridCol w="1021687"/>
                <a:gridCol w="1214203"/>
                <a:gridCol w="3477718"/>
                <a:gridCol w="2197961"/>
              </a:tblGrid>
              <a:tr h="413268">
                <a:tc>
                  <a:txBody>
                    <a:bodyPr/>
                    <a:lstStyle/>
                    <a:p>
                      <a:pPr algn="ctr">
                        <a:lnSpc>
                          <a:spcPct val="115000"/>
                        </a:lnSpc>
                        <a:spcAft>
                          <a:spcPts val="0"/>
                        </a:spcAft>
                      </a:pPr>
                      <a:r>
                        <a:rPr lang="en-US" sz="1400" spc="5" dirty="0" smtClean="0"/>
                        <a:t>Lab</a:t>
                      </a:r>
                      <a:r>
                        <a:rPr lang="en-US" sz="1400" spc="5" baseline="0" dirty="0" smtClean="0"/>
                        <a:t> </a:t>
                      </a:r>
                      <a:r>
                        <a:rPr lang="en-US" sz="1400" spc="5" dirty="0" smtClean="0"/>
                        <a:t>No.</a:t>
                      </a:r>
                      <a:endParaRPr lang="en-US" sz="1400" b="1" dirty="0">
                        <a:solidFill>
                          <a:srgbClr val="000000"/>
                        </a:solidFill>
                        <a:latin typeface="Arial" pitchFamily="34" charset="0"/>
                        <a:ea typeface="Calibri"/>
                        <a:cs typeface="Arial"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1400" spc="-5" dirty="0" smtClean="0"/>
                        <a:t>Lab Name</a:t>
                      </a:r>
                      <a:endParaRPr lang="en-US" sz="1400" b="1" dirty="0">
                        <a:solidFill>
                          <a:srgbClr val="000000"/>
                        </a:solidFill>
                        <a:latin typeface="Arial" pitchFamily="34" charset="0"/>
                        <a:ea typeface="Calibri"/>
                        <a:cs typeface="Arial"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1400" spc="5" dirty="0"/>
                        <a:t>C</a:t>
                      </a:r>
                      <a:r>
                        <a:rPr lang="en-US" sz="1400" spc="-10" dirty="0"/>
                        <a:t>a</a:t>
                      </a:r>
                      <a:r>
                        <a:rPr lang="en-US" sz="1400" spc="5" dirty="0"/>
                        <a:t>pa</a:t>
                      </a:r>
                      <a:r>
                        <a:rPr lang="en-US" sz="1400" spc="-10" dirty="0"/>
                        <a:t>c</a:t>
                      </a:r>
                      <a:r>
                        <a:rPr lang="en-US" sz="1400" spc="5" dirty="0"/>
                        <a:t>it</a:t>
                      </a:r>
                      <a:r>
                        <a:rPr lang="en-US" sz="1400" dirty="0"/>
                        <a:t>y</a:t>
                      </a:r>
                      <a:endParaRPr lang="en-US" sz="1400" b="1" dirty="0">
                        <a:solidFill>
                          <a:srgbClr val="000000"/>
                        </a:solidFill>
                        <a:latin typeface="Arial" pitchFamily="34" charset="0"/>
                        <a:ea typeface="Calibri"/>
                        <a:cs typeface="Arial"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1400" b="1" dirty="0" smtClean="0">
                          <a:solidFill>
                            <a:schemeClr val="bg1"/>
                          </a:solidFill>
                          <a:latin typeface="Arial" pitchFamily="34" charset="0"/>
                          <a:ea typeface="Calibri"/>
                          <a:cs typeface="Arial" pitchFamily="34" charset="0"/>
                        </a:rPr>
                        <a:t>Area Sq. M</a:t>
                      </a:r>
                      <a:endParaRPr lang="en-US" sz="1400" b="1" dirty="0">
                        <a:solidFill>
                          <a:schemeClr val="bg1"/>
                        </a:solidFill>
                        <a:latin typeface="Arial" pitchFamily="34" charset="0"/>
                        <a:ea typeface="Calibri"/>
                        <a:cs typeface="Arial"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1400" dirty="0" smtClean="0"/>
                        <a:t>Subjects</a:t>
                      </a:r>
                      <a:r>
                        <a:rPr lang="en-US" sz="1400" baseline="0" dirty="0" smtClean="0"/>
                        <a:t> Conducted</a:t>
                      </a:r>
                      <a:endParaRPr lang="en-US" sz="1400" b="1" dirty="0">
                        <a:solidFill>
                          <a:schemeClr val="tx1"/>
                        </a:solidFill>
                        <a:latin typeface="Arial" pitchFamily="34" charset="0"/>
                        <a:ea typeface="Calibri"/>
                        <a:cs typeface="Arial"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1400" b="1" dirty="0" smtClean="0">
                          <a:solidFill>
                            <a:schemeClr val="bg1"/>
                          </a:solidFill>
                          <a:latin typeface="Arial" pitchFamily="34" charset="0"/>
                          <a:ea typeface="Calibri"/>
                          <a:cs typeface="Arial" pitchFamily="34" charset="0"/>
                        </a:rPr>
                        <a:t>Facility</a:t>
                      </a:r>
                      <a:endParaRPr lang="en-US" sz="1400" b="1" dirty="0">
                        <a:solidFill>
                          <a:schemeClr val="bg1"/>
                        </a:solidFill>
                        <a:latin typeface="Arial" pitchFamily="34" charset="0"/>
                        <a:ea typeface="Calibri"/>
                        <a:cs typeface="Arial" pitchFamily="34" charset="0"/>
                      </a:endParaRPr>
                    </a:p>
                  </a:txBody>
                  <a:tcPr marL="68580" marR="68580" marT="0" marB="0" anchor="ctr">
                    <a:solidFill>
                      <a:schemeClr val="accent1"/>
                    </a:solidFill>
                  </a:tcPr>
                </a:tc>
              </a:tr>
              <a:tr h="595206">
                <a:tc>
                  <a:txBody>
                    <a:bodyPr/>
                    <a:lstStyle/>
                    <a:p>
                      <a:pPr algn="ctr">
                        <a:lnSpc>
                          <a:spcPct val="115000"/>
                        </a:lnSpc>
                        <a:spcAft>
                          <a:spcPts val="0"/>
                        </a:spcAft>
                      </a:pPr>
                      <a:r>
                        <a:rPr lang="en-US" sz="1400" b="1" i="0" u="none" dirty="0" smtClean="0">
                          <a:solidFill>
                            <a:schemeClr val="tx1">
                              <a:lumMod val="65000"/>
                              <a:lumOff val="35000"/>
                            </a:schemeClr>
                          </a:solidFill>
                          <a:latin typeface="+mn-lt"/>
                          <a:ea typeface="+mn-ea"/>
                          <a:cs typeface="+mn-cs"/>
                        </a:rPr>
                        <a:t>202</a:t>
                      </a:r>
                      <a:endParaRPr lang="en-US" sz="1400" b="1" i="0" u="none" dirty="0">
                        <a:solidFill>
                          <a:schemeClr val="tx1">
                            <a:lumMod val="65000"/>
                            <a:lumOff val="35000"/>
                          </a:schemeClr>
                        </a:solidFill>
                        <a:latin typeface="+mn-lt"/>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Programming</a:t>
                      </a:r>
                      <a:r>
                        <a:rPr lang="en-US" sz="1400" baseline="0" dirty="0" smtClean="0"/>
                        <a:t> Languages Lab</a:t>
                      </a:r>
                      <a:endParaRPr lang="en-US" sz="14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36</a:t>
                      </a:r>
                      <a:endParaRPr lang="en-US" sz="14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b="0" dirty="0" smtClean="0">
                          <a:solidFill>
                            <a:schemeClr val="tx1"/>
                          </a:solidFill>
                          <a:latin typeface="Arial" pitchFamily="34" charset="0"/>
                          <a:ea typeface="Calibri"/>
                          <a:cs typeface="Arial" pitchFamily="34" charset="0"/>
                        </a:rPr>
                        <a:t>87.36</a:t>
                      </a:r>
                      <a:endParaRPr lang="en-US" sz="14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Engineering</a:t>
                      </a:r>
                      <a:r>
                        <a:rPr lang="en-US" sz="1400" baseline="0" dirty="0" smtClean="0"/>
                        <a:t> Drawing AUTOCAD,</a:t>
                      </a:r>
                      <a:r>
                        <a:rPr lang="en-US" sz="1400" dirty="0" smtClean="0"/>
                        <a:t> CP-I,CP-II</a:t>
                      </a:r>
                      <a:endParaRPr lang="en-US" sz="1400" b="0" dirty="0">
                        <a:solidFill>
                          <a:srgbClr val="000000"/>
                        </a:solidFill>
                        <a:latin typeface="Arial" pitchFamily="34" charset="0"/>
                        <a:ea typeface="Calibri"/>
                        <a:cs typeface="Arial" pitchFamily="34" charset="0"/>
                      </a:endParaRPr>
                    </a:p>
                  </a:txBody>
                  <a:tcPr marL="68580" marR="68580" marT="0" marB="0" anchor="ctr"/>
                </a:tc>
                <a:tc rowSpan="8">
                  <a:txBody>
                    <a:bodyPr/>
                    <a:lstStyle/>
                    <a:p>
                      <a:pPr algn="ctr">
                        <a:lnSpc>
                          <a:spcPct val="115000"/>
                        </a:lnSpc>
                        <a:spcAft>
                          <a:spcPts val="0"/>
                        </a:spcAft>
                      </a:pPr>
                      <a:r>
                        <a:rPr lang="en-US" sz="1400" b="0" dirty="0" smtClean="0">
                          <a:solidFill>
                            <a:srgbClr val="000000"/>
                          </a:solidFill>
                          <a:latin typeface="Arial" pitchFamily="34" charset="0"/>
                          <a:ea typeface="Calibri"/>
                          <a:cs typeface="Arial" pitchFamily="34" charset="0"/>
                        </a:rPr>
                        <a:t>CCTV, Computers,</a:t>
                      </a:r>
                      <a:r>
                        <a:rPr lang="en-US" sz="1400" b="0" baseline="0" dirty="0" smtClean="0">
                          <a:solidFill>
                            <a:srgbClr val="000000"/>
                          </a:solidFill>
                          <a:latin typeface="Arial" pitchFamily="34" charset="0"/>
                          <a:ea typeface="Calibri"/>
                          <a:cs typeface="Arial" pitchFamily="34" charset="0"/>
                        </a:rPr>
                        <a:t> Internet Connection (12Mbps), Chairs, AC, Light, Fan, Racks, Switches, Stabilizers, Dot Matrix printers</a:t>
                      </a:r>
                      <a:endParaRPr lang="en-US" sz="1400" b="0" dirty="0">
                        <a:solidFill>
                          <a:srgbClr val="000000"/>
                        </a:solidFill>
                        <a:latin typeface="Arial" pitchFamily="34" charset="0"/>
                        <a:ea typeface="Calibri"/>
                        <a:cs typeface="Arial" pitchFamily="34" charset="0"/>
                      </a:endParaRPr>
                    </a:p>
                  </a:txBody>
                  <a:tcPr marL="68580" marR="68580" marT="0" marB="0" anchor="ctr"/>
                </a:tc>
              </a:tr>
              <a:tr h="580719">
                <a:tc>
                  <a:txBody>
                    <a:bodyPr/>
                    <a:lstStyle/>
                    <a:p>
                      <a:pPr algn="ctr">
                        <a:lnSpc>
                          <a:spcPct val="115000"/>
                        </a:lnSpc>
                        <a:spcAft>
                          <a:spcPts val="0"/>
                        </a:spcAft>
                      </a:pPr>
                      <a:r>
                        <a:rPr lang="en-US" sz="1400" b="1" i="0" u="none" dirty="0" smtClean="0">
                          <a:solidFill>
                            <a:schemeClr val="tx1">
                              <a:lumMod val="65000"/>
                              <a:lumOff val="35000"/>
                            </a:schemeClr>
                          </a:solidFill>
                          <a:latin typeface="+mn-lt"/>
                          <a:ea typeface="Calibri"/>
                          <a:cs typeface="Arial" pitchFamily="34" charset="0"/>
                        </a:rPr>
                        <a:t>203</a:t>
                      </a:r>
                      <a:endParaRPr lang="en-US" sz="1400" b="1" i="0" u="none" dirty="0">
                        <a:solidFill>
                          <a:schemeClr val="tx1">
                            <a:lumMod val="65000"/>
                            <a:lumOff val="35000"/>
                          </a:schemeClr>
                        </a:solidFill>
                        <a:latin typeface="+mn-lt"/>
                        <a:ea typeface="Calibri"/>
                        <a:cs typeface="Arial" pitchFamily="34" charset="0"/>
                      </a:endParaRPr>
                    </a:p>
                  </a:txBody>
                  <a:tcPr marL="68580" marR="68580" marT="0" marB="0" anchor="ctr"/>
                </a:tc>
                <a:tc>
                  <a:txBody>
                    <a:bodyPr/>
                    <a:lstStyle/>
                    <a:p>
                      <a:pPr algn="ctr">
                        <a:lnSpc>
                          <a:spcPct val="115000"/>
                        </a:lnSpc>
                        <a:spcAft>
                          <a:spcPts val="0"/>
                        </a:spcAft>
                      </a:pPr>
                      <a:r>
                        <a:rPr lang="en-US" sz="1400" b="0" dirty="0" smtClean="0">
                          <a:solidFill>
                            <a:srgbClr val="000000"/>
                          </a:solidFill>
                          <a:latin typeface="+mn-lt"/>
                          <a:ea typeface="Calibri"/>
                          <a:cs typeface="Arial" pitchFamily="34" charset="0"/>
                        </a:rPr>
                        <a:t>Signal and image processing lab </a:t>
                      </a:r>
                      <a:endParaRPr lang="en-US" sz="1400" b="0" dirty="0">
                        <a:solidFill>
                          <a:srgbClr val="000000"/>
                        </a:solidFill>
                        <a:latin typeface="+mn-lt"/>
                        <a:ea typeface="Calibri"/>
                        <a:cs typeface="Arial" pitchFamily="34" charset="0"/>
                      </a:endParaRPr>
                    </a:p>
                  </a:txBody>
                  <a:tcPr marL="68580" marR="68580" marT="0" marB="0" anchor="ctr"/>
                </a:tc>
                <a:tc>
                  <a:txBody>
                    <a:bodyPr/>
                    <a:lstStyle/>
                    <a:p>
                      <a:pPr algn="ctr">
                        <a:lnSpc>
                          <a:spcPct val="115000"/>
                        </a:lnSpc>
                        <a:spcAft>
                          <a:spcPts val="0"/>
                        </a:spcAft>
                      </a:pPr>
                      <a:r>
                        <a:rPr lang="en-US" sz="1400" b="0" dirty="0" smtClean="0">
                          <a:solidFill>
                            <a:srgbClr val="000000"/>
                          </a:solidFill>
                          <a:latin typeface="Arial" pitchFamily="34" charset="0"/>
                          <a:ea typeface="Calibri"/>
                          <a:cs typeface="Arial" pitchFamily="34" charset="0"/>
                        </a:rPr>
                        <a:t>36</a:t>
                      </a:r>
                      <a:endParaRPr lang="en-US" sz="14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latin typeface="Arial" pitchFamily="34" charset="0"/>
                          <a:ea typeface="Calibri"/>
                          <a:cs typeface="Arial" pitchFamily="34" charset="0"/>
                        </a:rPr>
                        <a:t>87.36</a:t>
                      </a:r>
                    </a:p>
                    <a:p>
                      <a:pPr algn="ctr">
                        <a:lnSpc>
                          <a:spcPct val="115000"/>
                        </a:lnSpc>
                        <a:spcAft>
                          <a:spcPts val="0"/>
                        </a:spcAft>
                      </a:pPr>
                      <a:endParaRPr lang="en-US" sz="14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b="0" dirty="0" smtClean="0">
                          <a:solidFill>
                            <a:srgbClr val="000000"/>
                          </a:solidFill>
                          <a:latin typeface="+mn-lt"/>
                          <a:ea typeface="Calibri"/>
                          <a:cs typeface="Arial" pitchFamily="34" charset="0"/>
                        </a:rPr>
                        <a:t>STQA,OSCD, MPPS, DS, OOP, GAP, SPM, CC, ISMDR, INS,WP,CN, SPA</a:t>
                      </a:r>
                      <a:endParaRPr lang="en-US" sz="1400" b="0" dirty="0">
                        <a:solidFill>
                          <a:srgbClr val="000000"/>
                        </a:solidFill>
                        <a:latin typeface="+mn-lt"/>
                        <a:ea typeface="Calibri"/>
                        <a:cs typeface="Arial" pitchFamily="34" charset="0"/>
                      </a:endParaRP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95206">
                <a:tc>
                  <a:txBody>
                    <a:bodyPr/>
                    <a:lstStyle/>
                    <a:p>
                      <a:pPr algn="ctr">
                        <a:lnSpc>
                          <a:spcPct val="115000"/>
                        </a:lnSpc>
                        <a:spcAft>
                          <a:spcPts val="0"/>
                        </a:spcAft>
                      </a:pPr>
                      <a:r>
                        <a:rPr lang="en-US" sz="1400" b="1" i="0" u="none" dirty="0" smtClean="0">
                          <a:solidFill>
                            <a:schemeClr val="tx1">
                              <a:lumMod val="65000"/>
                              <a:lumOff val="35000"/>
                            </a:schemeClr>
                          </a:solidFill>
                          <a:latin typeface="+mn-lt"/>
                        </a:rPr>
                        <a:t>204</a:t>
                      </a:r>
                      <a:endParaRPr lang="en-US" sz="1400" b="1" i="0" u="none" dirty="0">
                        <a:solidFill>
                          <a:schemeClr val="tx1">
                            <a:lumMod val="65000"/>
                            <a:lumOff val="35000"/>
                          </a:schemeClr>
                        </a:solidFill>
                        <a:latin typeface="+mn-lt"/>
                        <a:ea typeface="Calibri"/>
                        <a:cs typeface="Arial" pitchFamily="34" charset="0"/>
                      </a:endParaRPr>
                    </a:p>
                  </a:txBody>
                  <a:tcPr marL="68580" marR="68580" marT="0" marB="0" anchor="ctr"/>
                </a:tc>
                <a:tc>
                  <a:txBody>
                    <a:bodyPr/>
                    <a:lstStyle/>
                    <a:p>
                      <a:pPr algn="ctr">
                        <a:lnSpc>
                          <a:spcPct val="115000"/>
                        </a:lnSpc>
                        <a:spcAft>
                          <a:spcPts val="0"/>
                        </a:spcAft>
                      </a:pPr>
                      <a:r>
                        <a:rPr lang="de-DE" sz="1400" kern="1200" dirty="0" smtClean="0"/>
                        <a:t>Advanced Database Lab</a:t>
                      </a:r>
                      <a:endParaRPr lang="en-US" sz="14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36</a:t>
                      </a:r>
                      <a:endParaRPr lang="en-US" sz="14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latin typeface="Arial" pitchFamily="34" charset="0"/>
                          <a:ea typeface="Calibri"/>
                          <a:cs typeface="Arial" pitchFamily="34" charset="0"/>
                        </a:rPr>
                        <a:t>87.36</a:t>
                      </a:r>
                    </a:p>
                    <a:p>
                      <a:pPr algn="ctr">
                        <a:lnSpc>
                          <a:spcPct val="115000"/>
                        </a:lnSpc>
                        <a:spcAft>
                          <a:spcPts val="0"/>
                        </a:spcAft>
                      </a:pPr>
                      <a:endParaRPr lang="en-US" sz="14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DSA,CTNC,GUIDB,OSCD,CSM,&amp;CP-I,CP-II</a:t>
                      </a:r>
                      <a:endParaRPr lang="en-US" sz="1400" b="0" dirty="0">
                        <a:solidFill>
                          <a:srgbClr val="000000"/>
                        </a:solidFill>
                        <a:latin typeface="Arial" pitchFamily="34" charset="0"/>
                        <a:ea typeface="Calibri"/>
                        <a:cs typeface="Arial" pitchFamily="34" charset="0"/>
                      </a:endParaRP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95206">
                <a:tc>
                  <a:txBody>
                    <a:bodyPr/>
                    <a:lstStyle/>
                    <a:p>
                      <a:pPr algn="ctr">
                        <a:lnSpc>
                          <a:spcPct val="115000"/>
                        </a:lnSpc>
                        <a:spcAft>
                          <a:spcPts val="0"/>
                        </a:spcAft>
                      </a:pPr>
                      <a:r>
                        <a:rPr lang="en-US" sz="1400" b="1" i="0" u="none" dirty="0" smtClean="0">
                          <a:solidFill>
                            <a:schemeClr val="tx1">
                              <a:lumMod val="65000"/>
                              <a:lumOff val="35000"/>
                            </a:schemeClr>
                          </a:solidFill>
                          <a:latin typeface="+mn-lt"/>
                        </a:rPr>
                        <a:t>205</a:t>
                      </a:r>
                      <a:endParaRPr lang="en-US" sz="1400" b="1" i="0" u="none" dirty="0">
                        <a:solidFill>
                          <a:schemeClr val="tx1">
                            <a:lumMod val="65000"/>
                            <a:lumOff val="35000"/>
                          </a:schemeClr>
                        </a:solidFill>
                        <a:latin typeface="+mn-lt"/>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de-DE" sz="1400" kern="1200" dirty="0" smtClean="0">
                          <a:solidFill>
                            <a:schemeClr val="tx1"/>
                          </a:solidFill>
                        </a:rPr>
                        <a:t>Virtualiation Cloud Computing Lab</a:t>
                      </a:r>
                      <a:endParaRPr lang="en-US" sz="1400" b="0" kern="1200" dirty="0" smtClean="0">
                        <a:solidFill>
                          <a:schemeClr val="tx1"/>
                        </a:solidFill>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36</a:t>
                      </a: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latin typeface="Arial" pitchFamily="34" charset="0"/>
                          <a:ea typeface="Calibri"/>
                          <a:cs typeface="Arial" pitchFamily="34" charset="0"/>
                        </a:rPr>
                        <a:t>87.36</a:t>
                      </a:r>
                    </a:p>
                    <a:p>
                      <a:pPr marL="0" marR="0" indent="0" algn="ctr" defTabSz="914400" rtl="0" eaLnBrk="1" fontAlgn="auto" latinLnBrk="0" hangingPunct="1">
                        <a:lnSpc>
                          <a:spcPct val="115000"/>
                        </a:lnSpc>
                        <a:spcBef>
                          <a:spcPts val="0"/>
                        </a:spcBef>
                        <a:spcAft>
                          <a:spcPts val="0"/>
                        </a:spcAft>
                        <a:buClrTx/>
                        <a:buSzTx/>
                        <a:buFontTx/>
                        <a:buNone/>
                        <a:tabLst/>
                        <a:defRPr/>
                      </a:pP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smtClean="0"/>
                        <a:t>DSA,CGVR,DSIP,CTNC,WN,STQA,CSM,NTDD,INS, CC</a:t>
                      </a:r>
                      <a:endParaRPr lang="en-US" sz="1400" b="0" dirty="0">
                        <a:solidFill>
                          <a:srgbClr val="000000"/>
                        </a:solidFill>
                        <a:latin typeface="Arial" pitchFamily="34" charset="0"/>
                        <a:ea typeface="Calibri"/>
                        <a:cs typeface="Arial" pitchFamily="34" charset="0"/>
                      </a:endParaRP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710572">
                <a:tc>
                  <a:txBody>
                    <a:bodyPr/>
                    <a:lstStyle/>
                    <a:p>
                      <a:pPr algn="ctr">
                        <a:lnSpc>
                          <a:spcPct val="115000"/>
                        </a:lnSpc>
                        <a:spcAft>
                          <a:spcPts val="0"/>
                        </a:spcAft>
                      </a:pPr>
                      <a:r>
                        <a:rPr lang="en-US" sz="1400" b="1" i="0" u="none" dirty="0" smtClean="0">
                          <a:solidFill>
                            <a:schemeClr val="tx1">
                              <a:lumMod val="65000"/>
                              <a:lumOff val="35000"/>
                            </a:schemeClr>
                          </a:solidFill>
                          <a:latin typeface="+mn-lt"/>
                        </a:rPr>
                        <a:t>206</a:t>
                      </a:r>
                      <a:endParaRPr lang="en-US" sz="1400" b="1" i="0" u="none" dirty="0">
                        <a:solidFill>
                          <a:schemeClr val="tx1">
                            <a:lumMod val="65000"/>
                            <a:lumOff val="35000"/>
                          </a:schemeClr>
                        </a:solidFill>
                        <a:latin typeface="+mn-lt"/>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t>System Software Lab</a:t>
                      </a:r>
                      <a:endParaRPr lang="en-US" sz="1400" b="0" kern="1200" dirty="0" smtClean="0">
                        <a:solidFill>
                          <a:schemeClr val="dk1"/>
                        </a:solidFill>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36</a:t>
                      </a: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74.25</a:t>
                      </a: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GUIDB,OSSL,STQA,DWMBI,OOAD,DSA,OSCD,IP,PMRC,SPM,GAP,MWT,ITME</a:t>
                      </a:r>
                      <a:endParaRPr lang="en-US" sz="1400" b="0" dirty="0">
                        <a:solidFill>
                          <a:srgbClr val="000000"/>
                        </a:solidFill>
                        <a:latin typeface="Arial" pitchFamily="34" charset="0"/>
                        <a:ea typeface="Calibri"/>
                        <a:cs typeface="Arial" pitchFamily="34" charset="0"/>
                      </a:endParaRP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95206">
                <a:tc>
                  <a:txBody>
                    <a:bodyPr/>
                    <a:lstStyle/>
                    <a:p>
                      <a:pPr algn="ctr">
                        <a:lnSpc>
                          <a:spcPct val="115000"/>
                        </a:lnSpc>
                        <a:spcAft>
                          <a:spcPts val="0"/>
                        </a:spcAft>
                      </a:pPr>
                      <a:r>
                        <a:rPr lang="en-US" sz="1400" b="1" i="0" u="none" dirty="0" smtClean="0">
                          <a:solidFill>
                            <a:schemeClr val="tx1">
                              <a:lumMod val="65000"/>
                              <a:lumOff val="35000"/>
                            </a:schemeClr>
                          </a:solidFill>
                          <a:latin typeface="+mn-lt"/>
                        </a:rPr>
                        <a:t>207</a:t>
                      </a:r>
                      <a:endParaRPr lang="en-US" sz="1400" b="1" i="0" u="none" dirty="0">
                        <a:solidFill>
                          <a:schemeClr val="tx1">
                            <a:lumMod val="65000"/>
                            <a:lumOff val="35000"/>
                          </a:schemeClr>
                        </a:solidFill>
                        <a:latin typeface="+mn-lt"/>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t>Project Lab</a:t>
                      </a:r>
                      <a:endParaRPr lang="en-US" sz="1400" b="0" kern="1200" dirty="0" smtClean="0">
                        <a:solidFill>
                          <a:schemeClr val="dk1"/>
                        </a:solidFill>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36</a:t>
                      </a: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74.25</a:t>
                      </a:r>
                      <a:endParaRPr lang="en-US" sz="1400" b="0" dirty="0" smtClean="0">
                        <a:solidFill>
                          <a:srgbClr val="000000"/>
                        </a:solidFill>
                        <a:latin typeface="Arial" pitchFamily="34" charset="0"/>
                        <a:ea typeface="Calibri"/>
                        <a:cs typeface="Arial" pitchFamily="34" charset="0"/>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OOAD,GUIDB,STQA,DT,ITME,MEC,PMRC,SE,SPM,MWT,GAP</a:t>
                      </a:r>
                      <a:endParaRPr lang="en-US" sz="1400" b="0" dirty="0">
                        <a:solidFill>
                          <a:srgbClr val="000000"/>
                        </a:solidFill>
                        <a:latin typeface="Arial" pitchFamily="34" charset="0"/>
                        <a:ea typeface="Calibri"/>
                        <a:cs typeface="Arial" pitchFamily="34" charset="0"/>
                      </a:endParaRP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419004">
                <a:tc>
                  <a:txBody>
                    <a:bodyPr/>
                    <a:lstStyle/>
                    <a:p>
                      <a:pPr algn="ctr">
                        <a:lnSpc>
                          <a:spcPct val="115000"/>
                        </a:lnSpc>
                        <a:spcAft>
                          <a:spcPts val="0"/>
                        </a:spcAft>
                      </a:pPr>
                      <a:r>
                        <a:rPr lang="en-US" sz="1400" b="1" i="0" u="none" dirty="0" smtClean="0">
                          <a:solidFill>
                            <a:schemeClr val="tx1">
                              <a:lumMod val="65000"/>
                              <a:lumOff val="35000"/>
                            </a:schemeClr>
                          </a:solidFill>
                          <a:latin typeface="+mn-lt"/>
                        </a:rPr>
                        <a:t>213</a:t>
                      </a:r>
                      <a:endParaRPr lang="en-US" sz="1400" b="1" i="0" u="none" dirty="0">
                        <a:solidFill>
                          <a:schemeClr val="tx1">
                            <a:lumMod val="65000"/>
                            <a:lumOff val="35000"/>
                          </a:schemeClr>
                        </a:solidFill>
                        <a:latin typeface="+mn-lt"/>
                        <a:ea typeface="Calibri"/>
                        <a:cs typeface="Arial" pitchFamily="34" charset="0"/>
                      </a:endParaRPr>
                    </a:p>
                  </a:txBody>
                  <a:tcPr marL="68580" marR="68580" marT="0" marB="0" anchor="ctr"/>
                </a:tc>
                <a:tc>
                  <a:txBody>
                    <a:bodyPr/>
                    <a:lstStyle/>
                    <a:p>
                      <a:pPr algn="ctr">
                        <a:lnSpc>
                          <a:spcPct val="115000"/>
                        </a:lnSpc>
                        <a:spcAft>
                          <a:spcPts val="0"/>
                        </a:spcAft>
                      </a:pPr>
                      <a:r>
                        <a:rPr lang="en-US" sz="1400" b="0" dirty="0" smtClean="0">
                          <a:solidFill>
                            <a:schemeClr val="dk1"/>
                          </a:solidFill>
                          <a:latin typeface="+mn-lt"/>
                          <a:ea typeface="+mn-ea"/>
                          <a:cs typeface="+mn-cs"/>
                        </a:rPr>
                        <a:t>R </a:t>
                      </a:r>
                      <a:r>
                        <a:rPr lang="en-US" sz="1400" b="0" smtClean="0">
                          <a:solidFill>
                            <a:schemeClr val="dk1"/>
                          </a:solidFill>
                          <a:latin typeface="+mn-lt"/>
                          <a:ea typeface="+mn-ea"/>
                          <a:cs typeface="+mn-cs"/>
                        </a:rPr>
                        <a:t>&amp; D Lab</a:t>
                      </a:r>
                      <a:endParaRPr lang="en-US" sz="14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36</a:t>
                      </a: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87.36 </a:t>
                      </a: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CN, CTNC, CC</a:t>
                      </a:r>
                      <a:endParaRPr lang="en-US" sz="1400" b="0" dirty="0">
                        <a:solidFill>
                          <a:srgbClr val="000000"/>
                        </a:solidFill>
                        <a:latin typeface="Arial" pitchFamily="34" charset="0"/>
                        <a:ea typeface="Calibri"/>
                        <a:cs typeface="Arial" pitchFamily="34" charset="0"/>
                      </a:endParaRP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80719">
                <a:tc>
                  <a:txBody>
                    <a:bodyPr/>
                    <a:lstStyle/>
                    <a:p>
                      <a:pPr algn="ctr">
                        <a:lnSpc>
                          <a:spcPct val="115000"/>
                        </a:lnSpc>
                        <a:spcAft>
                          <a:spcPts val="0"/>
                        </a:spcAft>
                      </a:pPr>
                      <a:r>
                        <a:rPr lang="en-US" sz="1400" b="1" i="0" u="none" dirty="0" smtClean="0">
                          <a:solidFill>
                            <a:schemeClr val="tx1">
                              <a:lumMod val="65000"/>
                              <a:lumOff val="35000"/>
                            </a:schemeClr>
                          </a:solidFill>
                          <a:latin typeface="+mn-lt"/>
                        </a:rPr>
                        <a:t>313</a:t>
                      </a:r>
                      <a:endParaRPr lang="en-US" sz="1400" b="1" i="0" u="none" dirty="0">
                        <a:solidFill>
                          <a:schemeClr val="tx1">
                            <a:lumMod val="65000"/>
                            <a:lumOff val="35000"/>
                          </a:schemeClr>
                        </a:solidFill>
                        <a:latin typeface="+mn-lt"/>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Hardware Lab</a:t>
                      </a:r>
                      <a:endParaRPr lang="en-US" sz="14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36</a:t>
                      </a: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74.25</a:t>
                      </a: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EDC,DLDA,DSIP,WN,PCE,MPMC,DT,SE,MWT,ITME</a:t>
                      </a:r>
                      <a:endParaRPr lang="en-US" sz="1400" b="0" dirty="0">
                        <a:solidFill>
                          <a:srgbClr val="000000"/>
                        </a:solidFill>
                        <a:latin typeface="Arial" pitchFamily="34" charset="0"/>
                        <a:ea typeface="Calibri"/>
                        <a:cs typeface="Arial" pitchFamily="34" charset="0"/>
                      </a:endParaRP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bl>
          </a:graphicData>
        </a:graphic>
      </p:graphicFrame>
    </p:spTree>
    <p:extLst>
      <p:ext uri="{BB962C8B-B14F-4D97-AF65-F5344CB8AC3E}">
        <p14:creationId xmlns:p14="http://schemas.microsoft.com/office/powerpoint/2010/main" xmlns="" val="19659985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license Details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281053251"/>
              </p:ext>
            </p:extLst>
          </p:nvPr>
        </p:nvGraphicFramePr>
        <p:xfrm>
          <a:off x="2115403" y="1155095"/>
          <a:ext cx="9473783" cy="5527055"/>
        </p:xfrm>
        <a:graphic>
          <a:graphicData uri="http://schemas.openxmlformats.org/drawingml/2006/table">
            <a:tbl>
              <a:tblPr firstRow="1" firstCol="1" lastRow="1" lastCol="1" bandRow="1" bandCol="1">
                <a:tableStyleId>{5C22544A-7EE6-4342-B048-85BDC9FD1C3A}</a:tableStyleId>
              </a:tblPr>
              <a:tblGrid>
                <a:gridCol w="801078"/>
                <a:gridCol w="2181964"/>
                <a:gridCol w="2943872"/>
                <a:gridCol w="1014284"/>
                <a:gridCol w="1087432"/>
                <a:gridCol w="1445153"/>
              </a:tblGrid>
              <a:tr h="333629">
                <a:tc>
                  <a:txBody>
                    <a:bodyPr/>
                    <a:lstStyle/>
                    <a:p>
                      <a:pPr marL="0" marR="0" algn="ctr">
                        <a:spcBef>
                          <a:spcPts val="0"/>
                        </a:spcBef>
                        <a:spcAft>
                          <a:spcPts val="0"/>
                        </a:spcAft>
                      </a:pPr>
                      <a:r>
                        <a:rPr lang="en-US" sz="1200" dirty="0">
                          <a:effectLst/>
                        </a:rPr>
                        <a:t>Sr. No.</a:t>
                      </a:r>
                      <a:endParaRPr lang="en-US" sz="1200" dirty="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200">
                          <a:effectLst/>
                        </a:rPr>
                        <a:t>Equipment Identification</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200">
                          <a:effectLst/>
                        </a:rPr>
                        <a:t>Softwares</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200">
                          <a:effectLst/>
                        </a:rPr>
                        <a:t>Quantity</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200">
                          <a:effectLst/>
                        </a:rPr>
                        <a:t>Purchase Date</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350520" marR="0" algn="ctr">
                        <a:spcBef>
                          <a:spcPts val="0"/>
                        </a:spcBef>
                        <a:spcAft>
                          <a:spcPts val="0"/>
                        </a:spcAft>
                      </a:pPr>
                      <a:r>
                        <a:rPr lang="en-US" sz="1200">
                          <a:effectLst/>
                        </a:rPr>
                        <a:t>Amount</a:t>
                      </a:r>
                      <a:endParaRPr lang="en-US" sz="1200">
                        <a:effectLst/>
                        <a:latin typeface="Times New Roman" panose="02020603050405020304" pitchFamily="18" charset="0"/>
                        <a:ea typeface="Times New Roman" panose="02020603050405020304" pitchFamily="18" charset="0"/>
                      </a:endParaRPr>
                    </a:p>
                  </a:txBody>
                  <a:tcPr marL="52637" marR="52637" marT="0" marB="0"/>
                </a:tc>
              </a:tr>
              <a:tr h="191638">
                <a:tc>
                  <a:txBody>
                    <a:bodyPr/>
                    <a:lstStyle/>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TCET/S/0203/67/IT/1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Norton Antivirus</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31/08/2002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8500.00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191638">
                <a:tc>
                  <a:txBody>
                    <a:bodyPr/>
                    <a:lstStyle/>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TCET/S/0203/90/IT/2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3D Max Studio ae</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30/11/2002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49,000.00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05827">
                <a:tc>
                  <a:txBody>
                    <a:bodyPr/>
                    <a:lstStyle/>
                    <a:p>
                      <a:pPr marL="0" marR="0" algn="ctr">
                        <a:spcBef>
                          <a:spcPts val="0"/>
                        </a:spcBef>
                        <a:spcAft>
                          <a:spcPts val="0"/>
                        </a:spcAft>
                      </a:pPr>
                      <a:r>
                        <a:rPr lang="en-US" sz="1200">
                          <a:effectLst/>
                        </a:rPr>
                        <a:t>3</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TCET/S/0203/91/IT/3</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Adobe Publishing Collections ae</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30/11/2002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25,500.00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51336">
                <a:tc>
                  <a:txBody>
                    <a:bodyPr/>
                    <a:lstStyle/>
                    <a:p>
                      <a:pPr marL="0" marR="0" algn="ctr">
                        <a:spcBef>
                          <a:spcPts val="0"/>
                        </a:spcBef>
                        <a:spcAft>
                          <a:spcPts val="0"/>
                        </a:spcAft>
                      </a:pPr>
                      <a:r>
                        <a:rPr lang="en-US" sz="1200">
                          <a:effectLst/>
                        </a:rPr>
                        <a:t>4</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TCET/S/0203/92-94/IT/4-6</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Macromedia Studio Mx ae  Paper Lic</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3</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 </a:t>
                      </a:r>
                      <a:endParaRPr lang="en-US" sz="1200">
                        <a:effectLst/>
                      </a:endParaRPr>
                    </a:p>
                    <a:p>
                      <a:pPr marL="0" marR="0" algn="ctr">
                        <a:spcBef>
                          <a:spcPts val="0"/>
                        </a:spcBef>
                        <a:spcAft>
                          <a:spcPts val="0"/>
                        </a:spcAft>
                      </a:pPr>
                      <a:r>
                        <a:rPr lang="en-US" sz="1100">
                          <a:effectLst/>
                        </a:rPr>
                        <a:t>30/11/2002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25,500.00</a:t>
                      </a:r>
                      <a:endParaRPr lang="en-US" sz="1200">
                        <a:effectLst/>
                      </a:endParaRPr>
                    </a:p>
                    <a:p>
                      <a:pPr marL="0" marR="0" algn="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52637" marR="52637" marT="0" marB="0"/>
                </a:tc>
              </a:tr>
              <a:tr h="305827">
                <a:tc>
                  <a:txBody>
                    <a:bodyPr/>
                    <a:lstStyle/>
                    <a:p>
                      <a:pPr marL="0" marR="0" algn="ctr">
                        <a:spcBef>
                          <a:spcPts val="0"/>
                        </a:spcBef>
                        <a:spcAft>
                          <a:spcPts val="0"/>
                        </a:spcAft>
                      </a:pPr>
                      <a:r>
                        <a:rPr lang="en-US" sz="1200">
                          <a:effectLst/>
                        </a:rPr>
                        <a:t>6</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TCET/S/0405/226-230/IT/8-12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M.S. Office 2003 Lic</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2/02/2005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11,000.00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191638">
                <a:tc>
                  <a:txBody>
                    <a:bodyPr/>
                    <a:lstStyle/>
                    <a:p>
                      <a:pPr marL="0" marR="0" algn="ctr">
                        <a:spcBef>
                          <a:spcPts val="0"/>
                        </a:spcBef>
                        <a:spcAft>
                          <a:spcPts val="0"/>
                        </a:spcAft>
                      </a:pPr>
                      <a:r>
                        <a:rPr lang="en-US" sz="1200">
                          <a:effectLst/>
                        </a:rPr>
                        <a:t>7</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TCET/S/0405/291/IT/13</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M.S. Office 2003 Media Kit</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2/02/2005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1,500.00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05827">
                <a:tc>
                  <a:txBody>
                    <a:bodyPr/>
                    <a:lstStyle/>
                    <a:p>
                      <a:pPr marL="0" marR="0" algn="ctr">
                        <a:spcBef>
                          <a:spcPts val="0"/>
                        </a:spcBef>
                        <a:spcAft>
                          <a:spcPts val="0"/>
                        </a:spcAft>
                      </a:pPr>
                      <a:r>
                        <a:rPr lang="en-US" sz="1200">
                          <a:effectLst/>
                        </a:rPr>
                        <a:t>8</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TCET/S/0405/292-341/IT/14-63</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Turbo C/C++</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50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2/02/2005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1,00,000.00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05827">
                <a:tc>
                  <a:txBody>
                    <a:bodyPr/>
                    <a:lstStyle/>
                    <a:p>
                      <a:pPr marL="0" marR="0" algn="ctr">
                        <a:spcBef>
                          <a:spcPts val="0"/>
                        </a:spcBef>
                        <a:spcAft>
                          <a:spcPts val="0"/>
                        </a:spcAft>
                      </a:pPr>
                      <a:r>
                        <a:rPr lang="en-US" sz="1200">
                          <a:effectLst/>
                        </a:rPr>
                        <a:t>9</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TCET/S/0405/342-351/IT/64-73</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Rational Rose</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30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2/02/2005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3,00,000.00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191638">
                <a:tc>
                  <a:txBody>
                    <a:bodyPr/>
                    <a:lstStyle/>
                    <a:p>
                      <a:pPr marL="0" marR="0" algn="ctr">
                        <a:spcBef>
                          <a:spcPts val="0"/>
                        </a:spcBef>
                        <a:spcAft>
                          <a:spcPts val="0"/>
                        </a:spcAft>
                      </a:pPr>
                      <a:r>
                        <a:rPr lang="en-US" sz="1200">
                          <a:effectLst/>
                        </a:rPr>
                        <a:t>10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TCET/S/0506/352/IT/74</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Norton Antivirus 10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29/11/2005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12,200.00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51336">
                <a:tc>
                  <a:txBody>
                    <a:bodyPr/>
                    <a:lstStyle/>
                    <a:p>
                      <a:pPr marL="0" marR="0" algn="ctr">
                        <a:spcBef>
                          <a:spcPts val="0"/>
                        </a:spcBef>
                        <a:spcAft>
                          <a:spcPts val="0"/>
                        </a:spcAft>
                      </a:pPr>
                      <a:r>
                        <a:rPr lang="en-US" sz="1200">
                          <a:effectLst/>
                        </a:rPr>
                        <a:t>11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TCET/S/0506/479-498/IT/75-94</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M.S. Visual Studio Pro 2005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31/03/2006</a:t>
                      </a:r>
                      <a:endParaRPr lang="en-US" sz="1200">
                        <a:effectLst/>
                      </a:endParaRPr>
                    </a:p>
                    <a:p>
                      <a:pPr marL="0" marR="0" algn="ct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1,67,400.00</a:t>
                      </a:r>
                      <a:endParaRPr lang="en-US" sz="1200">
                        <a:effectLst/>
                      </a:endParaRPr>
                    </a:p>
                    <a:p>
                      <a:pPr marL="0" marR="0" algn="ct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52637" marR="52637" marT="0" marB="0"/>
                </a:tc>
              </a:tr>
              <a:tr h="351336">
                <a:tc>
                  <a:txBody>
                    <a:bodyPr/>
                    <a:lstStyle/>
                    <a:p>
                      <a:pPr marL="0" marR="0" algn="ctr">
                        <a:spcBef>
                          <a:spcPts val="0"/>
                        </a:spcBef>
                        <a:spcAft>
                          <a:spcPts val="0"/>
                        </a:spcAft>
                      </a:pPr>
                      <a:r>
                        <a:rPr lang="en-US" sz="1200">
                          <a:effectLst/>
                        </a:rPr>
                        <a:t>12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TCET/S/0506/499/IT/95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M.S. Visual Studio 2005 Media Kit</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31/03/2006</a:t>
                      </a:r>
                      <a:endParaRPr lang="en-US" sz="1200">
                        <a:effectLst/>
                      </a:endParaRPr>
                    </a:p>
                    <a:p>
                      <a:pPr marL="0" marR="0" algn="ct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1,200.00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51336">
                <a:tc>
                  <a:txBody>
                    <a:bodyPr/>
                    <a:lstStyle/>
                    <a:p>
                      <a:pPr marL="0" marR="0" algn="ctr">
                        <a:spcBef>
                          <a:spcPts val="0"/>
                        </a:spcBef>
                        <a:spcAft>
                          <a:spcPts val="0"/>
                        </a:spcAft>
                      </a:pPr>
                      <a:r>
                        <a:rPr lang="en-US" sz="1200">
                          <a:effectLst/>
                        </a:rPr>
                        <a:t>13</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TCET/S/0506/588-607/IT/96-115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Oracle 10g Database Std Edition</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31/03/2006</a:t>
                      </a:r>
                      <a:endParaRPr lang="en-US" sz="1200">
                        <a:effectLst/>
                      </a:endParaRPr>
                    </a:p>
                    <a:p>
                      <a:pPr marL="0" marR="0" algn="ct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1,05,000.00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05827">
                <a:tc>
                  <a:txBody>
                    <a:bodyPr/>
                    <a:lstStyle/>
                    <a:p>
                      <a:pPr marL="0" marR="0" algn="ctr">
                        <a:spcBef>
                          <a:spcPts val="0"/>
                        </a:spcBef>
                        <a:spcAft>
                          <a:spcPts val="0"/>
                        </a:spcAft>
                      </a:pPr>
                      <a:r>
                        <a:rPr lang="en-US" sz="1200">
                          <a:effectLst/>
                        </a:rPr>
                        <a:t>14</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TCET/S/0708/614/IT/117</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Software IBM Rational Suit (Media Kit)</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20/04/2007</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11,515.00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05827">
                <a:tc>
                  <a:txBody>
                    <a:bodyPr/>
                    <a:lstStyle/>
                    <a:p>
                      <a:pPr marL="0" marR="0" algn="ctr">
                        <a:spcBef>
                          <a:spcPts val="0"/>
                        </a:spcBef>
                        <a:spcAft>
                          <a:spcPts val="0"/>
                        </a:spcAft>
                      </a:pPr>
                      <a:r>
                        <a:rPr lang="en-US" sz="1200">
                          <a:effectLst/>
                        </a:rPr>
                        <a:t>15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TCET/S/0708/615/IT/118</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1 win STP server 2SQL Server Extrmconn</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01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4/07/2007</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93,375.00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05827">
                <a:tc>
                  <a:txBody>
                    <a:bodyPr/>
                    <a:lstStyle/>
                    <a:p>
                      <a:pPr marL="0" marR="0" algn="ctr">
                        <a:spcBef>
                          <a:spcPts val="0"/>
                        </a:spcBef>
                        <a:spcAft>
                          <a:spcPts val="0"/>
                        </a:spcAft>
                      </a:pPr>
                      <a:r>
                        <a:rPr lang="en-US" sz="1200">
                          <a:effectLst/>
                        </a:rPr>
                        <a:t>16</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TCET/S/0708/616/IT/119</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Autocad 2008, 20 User License</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17/03/2008</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2,74,300.00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05827">
                <a:tc>
                  <a:txBody>
                    <a:bodyPr/>
                    <a:lstStyle/>
                    <a:p>
                      <a:pPr marL="0" marR="0" algn="ctr">
                        <a:spcBef>
                          <a:spcPts val="0"/>
                        </a:spcBef>
                        <a:spcAft>
                          <a:spcPts val="0"/>
                        </a:spcAft>
                      </a:pPr>
                      <a:r>
                        <a:rPr lang="en-US" sz="1200">
                          <a:effectLst/>
                        </a:rPr>
                        <a:t>17</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TCET/S/08-09/617/IT/120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Educational Bundle Solution for PCB Design</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01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14/10/2008</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8,39,592.00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191638">
                <a:tc>
                  <a:txBody>
                    <a:bodyPr/>
                    <a:lstStyle/>
                    <a:p>
                      <a:pPr marL="0" marR="0" algn="ctr">
                        <a:spcBef>
                          <a:spcPts val="0"/>
                        </a:spcBef>
                        <a:spcAft>
                          <a:spcPts val="0"/>
                        </a:spcAft>
                      </a:pPr>
                      <a:r>
                        <a:rPr lang="en-US" sz="1200">
                          <a:effectLst/>
                        </a:rPr>
                        <a:t>18</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TCET/S/09-10/619/IT/121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dirty="0">
                          <a:effectLst/>
                        </a:rPr>
                        <a:t>XI Link software(25 user)</a:t>
                      </a:r>
                      <a:endParaRPr lang="en-US" sz="1200" dirty="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22/09/2009</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59163.00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191638">
                <a:tc>
                  <a:txBody>
                    <a:bodyPr/>
                    <a:lstStyle/>
                    <a:p>
                      <a:pPr marL="0" marR="0" algn="ctr">
                        <a:spcBef>
                          <a:spcPts val="0"/>
                        </a:spcBef>
                        <a:spcAft>
                          <a:spcPts val="0"/>
                        </a:spcAft>
                      </a:pPr>
                      <a:r>
                        <a:rPr lang="en-US" sz="1200">
                          <a:effectLst/>
                        </a:rPr>
                        <a:t>19</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TCET/S/12-13/625/IT/122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IBM Rational Enterprise suit</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01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26/10/2012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1,75,000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191638">
                <a:tc>
                  <a:txBody>
                    <a:bodyPr/>
                    <a:lstStyle/>
                    <a:p>
                      <a:pPr marL="0" marR="0" algn="ctr">
                        <a:spcBef>
                          <a:spcPts val="0"/>
                        </a:spcBef>
                        <a:spcAft>
                          <a:spcPts val="0"/>
                        </a:spcAft>
                      </a:pPr>
                      <a:r>
                        <a:rPr lang="en-US" sz="1200">
                          <a:effectLst/>
                        </a:rPr>
                        <a:t>20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dirty="0">
                          <a:effectLst/>
                        </a:rPr>
                        <a:t>Campus License</a:t>
                      </a:r>
                      <a:endParaRPr lang="en-US" sz="1200" dirty="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dirty="0">
                          <a:effectLst/>
                        </a:rPr>
                        <a:t>Microsoft Windows Products</a:t>
                      </a:r>
                      <a:endParaRPr lang="en-US" sz="1200" dirty="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2012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52637" marR="52637" marT="0" marB="0"/>
                </a:tc>
              </a:tr>
            </a:tbl>
          </a:graphicData>
        </a:graphic>
      </p:graphicFrame>
    </p:spTree>
    <p:extLst>
      <p:ext uri="{BB962C8B-B14F-4D97-AF65-F5344CB8AC3E}">
        <p14:creationId xmlns:p14="http://schemas.microsoft.com/office/powerpoint/2010/main" xmlns="" val="26818538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Resources (Lab </a:t>
            </a:r>
            <a:r>
              <a:rPr lang="en-US" dirty="0"/>
              <a:t>313) </a:t>
            </a:r>
          </a:p>
        </p:txBody>
      </p:sp>
      <p:graphicFrame>
        <p:nvGraphicFramePr>
          <p:cNvPr id="5" name="Table 4"/>
          <p:cNvGraphicFramePr>
            <a:graphicFrameLocks noGrp="1"/>
          </p:cNvGraphicFramePr>
          <p:nvPr>
            <p:extLst>
              <p:ext uri="{D42A27DB-BD31-4B8C-83A1-F6EECF244321}">
                <p14:modId xmlns:p14="http://schemas.microsoft.com/office/powerpoint/2010/main" xmlns="" val="3499056208"/>
              </p:ext>
            </p:extLst>
          </p:nvPr>
        </p:nvGraphicFramePr>
        <p:xfrm>
          <a:off x="2347416" y="1595154"/>
          <a:ext cx="8857396" cy="4711065"/>
        </p:xfrm>
        <a:graphic>
          <a:graphicData uri="http://schemas.openxmlformats.org/drawingml/2006/table">
            <a:tbl>
              <a:tblPr>
                <a:tableStyleId>{5C22544A-7EE6-4342-B048-85BDC9FD1C3A}</a:tableStyleId>
              </a:tblPr>
              <a:tblGrid>
                <a:gridCol w="864160"/>
                <a:gridCol w="2747676"/>
                <a:gridCol w="2923422"/>
                <a:gridCol w="1154280"/>
                <a:gridCol w="1167858"/>
              </a:tblGrid>
              <a:tr h="457200">
                <a:tc>
                  <a:txBody>
                    <a:bodyPr/>
                    <a:lstStyle/>
                    <a:p>
                      <a:pPr algn="ctr" fontAlgn="ctr"/>
                      <a:r>
                        <a:rPr lang="en-US" sz="1600" u="none" strike="noStrike" dirty="0">
                          <a:solidFill>
                            <a:schemeClr val="bg1"/>
                          </a:solidFill>
                          <a:effectLst/>
                        </a:rPr>
                        <a:t>Sr. No</a:t>
                      </a:r>
                      <a:endParaRPr lang="en-US" sz="16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600" u="none" strike="noStrike" dirty="0">
                          <a:solidFill>
                            <a:schemeClr val="bg1"/>
                          </a:solidFill>
                          <a:effectLst/>
                        </a:rPr>
                        <a:t>Type of Equipment</a:t>
                      </a:r>
                      <a:endParaRPr lang="en-US" sz="16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600" u="none" strike="noStrike" dirty="0">
                          <a:solidFill>
                            <a:schemeClr val="bg1"/>
                          </a:solidFill>
                          <a:effectLst/>
                        </a:rPr>
                        <a:t>Description</a:t>
                      </a:r>
                      <a:endParaRPr lang="en-US" sz="16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600" u="none" strike="noStrike" dirty="0">
                          <a:solidFill>
                            <a:schemeClr val="bg1"/>
                          </a:solidFill>
                          <a:effectLst/>
                        </a:rPr>
                        <a:t>Quantity</a:t>
                      </a:r>
                      <a:endParaRPr lang="en-US" sz="16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600" u="none" strike="noStrike" dirty="0">
                          <a:solidFill>
                            <a:schemeClr val="bg1"/>
                          </a:solidFill>
                          <a:effectLst/>
                        </a:rPr>
                        <a:t>Amount</a:t>
                      </a:r>
                      <a:endParaRPr lang="en-US" sz="16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r>
              <a:tr h="552450">
                <a:tc>
                  <a:txBody>
                    <a:bodyPr/>
                    <a:lstStyle/>
                    <a:p>
                      <a:pPr algn="ctr" fontAlgn="ctr"/>
                      <a:r>
                        <a:rPr lang="en-US" sz="1200" u="none" strike="noStrike">
                          <a:solidFill>
                            <a:schemeClr val="bg1"/>
                          </a:solidFill>
                          <a:effectLst/>
                        </a:rPr>
                        <a:t>1</a:t>
                      </a:r>
                      <a:endParaRPr lang="en-US" sz="1200" b="1" i="0" u="none" strike="noStrike">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l" fontAlgn="ctr"/>
                      <a:r>
                        <a:rPr lang="en-US" sz="1600" u="none" strike="noStrike" dirty="0">
                          <a:effectLst/>
                        </a:rPr>
                        <a:t>Power Supply</a:t>
                      </a:r>
                      <a:endParaRPr lang="en-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600" u="none" strike="noStrike">
                          <a:effectLst/>
                        </a:rPr>
                        <a:t>Scientific power supply Model PSD 3304</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14</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155925.00</a:t>
                      </a:r>
                      <a:endParaRPr lang="en-US" sz="1600" b="0" i="0" u="none" strike="noStrike">
                        <a:solidFill>
                          <a:srgbClr val="000000"/>
                        </a:solidFill>
                        <a:effectLst/>
                        <a:latin typeface="Times New Roman" panose="02020603050405020304" pitchFamily="18" charset="0"/>
                      </a:endParaRPr>
                    </a:p>
                  </a:txBody>
                  <a:tcPr marL="9525" marR="9525" marT="9525" marB="0" anchor="ctr"/>
                </a:tc>
              </a:tr>
              <a:tr h="295275">
                <a:tc>
                  <a:txBody>
                    <a:bodyPr/>
                    <a:lstStyle/>
                    <a:p>
                      <a:pPr algn="ctr" fontAlgn="ctr"/>
                      <a:r>
                        <a:rPr lang="en-US" sz="1200" u="none" strike="noStrike">
                          <a:solidFill>
                            <a:schemeClr val="bg1"/>
                          </a:solidFill>
                          <a:effectLst/>
                        </a:rPr>
                        <a:t>2</a:t>
                      </a:r>
                      <a:endParaRPr lang="en-US" sz="1200" b="1" i="0" u="none" strike="noStrike">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l" fontAlgn="ctr"/>
                      <a:r>
                        <a:rPr lang="en-US" sz="1600" u="none" strike="noStrike">
                          <a:effectLst/>
                        </a:rPr>
                        <a:t>Function Generator</a:t>
                      </a:r>
                      <a:endParaRPr lang="en-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600" u="none" strike="noStrike">
                          <a:effectLst/>
                        </a:rPr>
                        <a:t>Scientific Model No FG2MD</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14</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98035.00</a:t>
                      </a:r>
                      <a:endParaRPr lang="en-US" sz="1600" b="0" i="0" u="none" strike="noStrike">
                        <a:solidFill>
                          <a:srgbClr val="000000"/>
                        </a:solidFill>
                        <a:effectLst/>
                        <a:latin typeface="Times New Roman" panose="02020603050405020304" pitchFamily="18" charset="0"/>
                      </a:endParaRPr>
                    </a:p>
                  </a:txBody>
                  <a:tcPr marL="9525" marR="9525" marT="9525" marB="0" anchor="ctr"/>
                </a:tc>
              </a:tr>
              <a:tr h="285750">
                <a:tc>
                  <a:txBody>
                    <a:bodyPr/>
                    <a:lstStyle/>
                    <a:p>
                      <a:pPr algn="ctr" fontAlgn="ctr"/>
                      <a:r>
                        <a:rPr lang="en-US" sz="1200" u="none" strike="noStrike" dirty="0">
                          <a:solidFill>
                            <a:schemeClr val="bg1"/>
                          </a:solidFill>
                          <a:effectLst/>
                        </a:rPr>
                        <a:t>3</a:t>
                      </a:r>
                      <a:endParaRPr lang="en-US" sz="12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l" fontAlgn="ctr"/>
                      <a:r>
                        <a:rPr lang="en-US" sz="1600" u="none" strike="noStrike">
                          <a:effectLst/>
                        </a:rPr>
                        <a:t>Oscilloscope</a:t>
                      </a:r>
                      <a:endParaRPr lang="en-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600" u="none" strike="noStrike">
                          <a:effectLst/>
                        </a:rPr>
                        <a:t>Aplab30 MHz (2ch 4 Trace) 3803</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14</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227136.00</a:t>
                      </a:r>
                      <a:endParaRPr lang="en-US" sz="1600" b="0" i="0" u="none" strike="noStrike">
                        <a:solidFill>
                          <a:srgbClr val="000000"/>
                        </a:solidFill>
                        <a:effectLst/>
                        <a:latin typeface="Times New Roman" panose="02020603050405020304" pitchFamily="18" charset="0"/>
                      </a:endParaRPr>
                    </a:p>
                  </a:txBody>
                  <a:tcPr marL="9525" marR="9525" marT="9525" marB="0" anchor="ctr"/>
                </a:tc>
              </a:tr>
              <a:tr h="238125">
                <a:tc>
                  <a:txBody>
                    <a:bodyPr/>
                    <a:lstStyle/>
                    <a:p>
                      <a:pPr algn="ctr" fontAlgn="ctr"/>
                      <a:r>
                        <a:rPr lang="en-US" sz="1200" u="none" strike="noStrike">
                          <a:solidFill>
                            <a:schemeClr val="bg1"/>
                          </a:solidFill>
                          <a:effectLst/>
                        </a:rPr>
                        <a:t>4</a:t>
                      </a:r>
                      <a:endParaRPr lang="en-US" sz="1200" b="1" i="0" u="none" strike="noStrike">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l" fontAlgn="ctr"/>
                      <a:r>
                        <a:rPr lang="en-US" sz="1600" u="none" strike="noStrike">
                          <a:effectLst/>
                        </a:rPr>
                        <a:t>Digital Multimeter </a:t>
                      </a:r>
                      <a:endParaRPr lang="en-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600" u="none" strike="noStrike">
                          <a:effectLst/>
                        </a:rPr>
                        <a:t>Mastech M-92A</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14</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14175.00</a:t>
                      </a:r>
                      <a:endParaRPr lang="en-US" sz="1600" b="0" i="0" u="none" strike="noStrike">
                        <a:solidFill>
                          <a:srgbClr val="000000"/>
                        </a:solidFill>
                        <a:effectLst/>
                        <a:latin typeface="Times New Roman" panose="02020603050405020304" pitchFamily="18" charset="0"/>
                      </a:endParaRPr>
                    </a:p>
                  </a:txBody>
                  <a:tcPr marL="9525" marR="9525" marT="9525" marB="0" anchor="ctr"/>
                </a:tc>
              </a:tr>
              <a:tr h="247650">
                <a:tc>
                  <a:txBody>
                    <a:bodyPr/>
                    <a:lstStyle/>
                    <a:p>
                      <a:pPr algn="ctr" fontAlgn="ctr"/>
                      <a:r>
                        <a:rPr lang="en-US" sz="1200" u="none" strike="noStrike">
                          <a:solidFill>
                            <a:schemeClr val="bg1"/>
                          </a:solidFill>
                          <a:effectLst/>
                        </a:rPr>
                        <a:t>5</a:t>
                      </a:r>
                      <a:endParaRPr lang="en-US" sz="1200" b="1" i="0" u="none" strike="noStrike">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l" fontAlgn="ctr"/>
                      <a:r>
                        <a:rPr lang="en-US" sz="1600" u="none" strike="noStrike">
                          <a:effectLst/>
                        </a:rPr>
                        <a:t>Solderless Bread Board</a:t>
                      </a:r>
                      <a:endParaRPr lang="en-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____</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14</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2244.50</a:t>
                      </a:r>
                      <a:endParaRPr lang="en-US" sz="1600" b="0" i="0" u="none" strike="noStrike">
                        <a:solidFill>
                          <a:srgbClr val="000000"/>
                        </a:solidFill>
                        <a:effectLst/>
                        <a:latin typeface="Times New Roman" panose="02020603050405020304" pitchFamily="18" charset="0"/>
                      </a:endParaRPr>
                    </a:p>
                  </a:txBody>
                  <a:tcPr marL="9525" marR="9525" marT="9525" marB="0" anchor="ctr"/>
                </a:tc>
              </a:tr>
              <a:tr h="381000">
                <a:tc rowSpan="5">
                  <a:txBody>
                    <a:bodyPr/>
                    <a:lstStyle/>
                    <a:p>
                      <a:pPr algn="ctr" fontAlgn="ctr"/>
                      <a:r>
                        <a:rPr lang="en-US" sz="1200" u="none" strike="noStrike" dirty="0">
                          <a:solidFill>
                            <a:schemeClr val="bg1"/>
                          </a:solidFill>
                          <a:effectLst/>
                        </a:rPr>
                        <a:t>6</a:t>
                      </a:r>
                      <a:endParaRPr lang="en-US" sz="12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rowSpan="5">
                  <a:txBody>
                    <a:bodyPr/>
                    <a:lstStyle/>
                    <a:p>
                      <a:pPr algn="l" fontAlgn="ctr"/>
                      <a:r>
                        <a:rPr lang="en-US" sz="1600" u="none" strike="noStrike" dirty="0">
                          <a:effectLst/>
                        </a:rPr>
                        <a:t>Microcontroller Kit</a:t>
                      </a:r>
                      <a:endParaRPr lang="en-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600" u="none" strike="noStrike">
                          <a:effectLst/>
                        </a:rPr>
                        <a:t>Microcontroller  kit  WithLCD  Display  Keybord</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6</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43929.60</a:t>
                      </a:r>
                      <a:endParaRPr lang="en-US" sz="1600" b="0" i="0" u="none" strike="noStrike">
                        <a:solidFill>
                          <a:srgbClr val="000000"/>
                        </a:solidFill>
                        <a:effectLst/>
                        <a:latin typeface="Times New Roman" panose="02020603050405020304" pitchFamily="18" charset="0"/>
                      </a:endParaRPr>
                    </a:p>
                  </a:txBody>
                  <a:tcPr marL="9525" marR="9525" marT="9525" marB="0" anchor="ctr"/>
                </a:tc>
              </a:tr>
              <a:tr h="381000">
                <a:tc vMerge="1">
                  <a:txBody>
                    <a:bodyPr/>
                    <a:lstStyle/>
                    <a:p>
                      <a:endParaRPr lang="en-US"/>
                    </a:p>
                  </a:txBody>
                  <a:tcPr/>
                </a:tc>
                <a:tc vMerge="1">
                  <a:txBody>
                    <a:bodyPr/>
                    <a:lstStyle/>
                    <a:p>
                      <a:endParaRPr lang="en-US"/>
                    </a:p>
                  </a:txBody>
                  <a:tcPr/>
                </a:tc>
                <a:tc>
                  <a:txBody>
                    <a:bodyPr/>
                    <a:lstStyle/>
                    <a:p>
                      <a:pPr algn="l" fontAlgn="b"/>
                      <a:r>
                        <a:rPr lang="en-US" sz="1600" u="none" strike="noStrike" dirty="0">
                          <a:effectLst/>
                        </a:rPr>
                        <a:t>8086  UP Kit  with LCD&amp;  </a:t>
                      </a:r>
                      <a:r>
                        <a:rPr lang="en-US" sz="1600" u="none" strike="noStrike" dirty="0" smtClean="0">
                          <a:effectLst/>
                        </a:rPr>
                        <a:t>Keyboard</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ctr"/>
                      <a:r>
                        <a:rPr lang="en-US" sz="1600" u="none" strike="noStrike">
                          <a:effectLst/>
                        </a:rPr>
                        <a:t>6</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52141.44</a:t>
                      </a:r>
                      <a:endParaRPr lang="en-US" sz="1600" b="0" i="0" u="none" strike="noStrike">
                        <a:solidFill>
                          <a:srgbClr val="000000"/>
                        </a:solidFill>
                        <a:effectLst/>
                        <a:latin typeface="Times New Roman" panose="02020603050405020304" pitchFamily="18" charset="0"/>
                      </a:endParaRPr>
                    </a:p>
                  </a:txBody>
                  <a:tcPr marL="9525" marR="9525" marT="9525" marB="0" anchor="ctr"/>
                </a:tc>
              </a:tr>
              <a:tr h="381000">
                <a:tc vMerge="1">
                  <a:txBody>
                    <a:bodyPr/>
                    <a:lstStyle/>
                    <a:p>
                      <a:endParaRPr lang="en-US"/>
                    </a:p>
                  </a:txBody>
                  <a:tcPr/>
                </a:tc>
                <a:tc vMerge="1">
                  <a:txBody>
                    <a:bodyPr/>
                    <a:lstStyle/>
                    <a:p>
                      <a:endParaRPr lang="en-US"/>
                    </a:p>
                  </a:txBody>
                  <a:tcPr/>
                </a:tc>
                <a:tc>
                  <a:txBody>
                    <a:bodyPr/>
                    <a:lstStyle/>
                    <a:p>
                      <a:pPr algn="l" fontAlgn="b"/>
                      <a:r>
                        <a:rPr lang="en-US" sz="1600" u="none" strike="noStrike">
                          <a:effectLst/>
                        </a:rPr>
                        <a:t>8255With  Converter  card  Study  card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en-US" sz="1600" u="none" strike="noStrike" dirty="0">
                          <a:effectLst/>
                        </a:rPr>
                        <a:t>6</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12480.00</a:t>
                      </a:r>
                      <a:endParaRPr lang="en-US" sz="1600" b="0" i="0" u="none" strike="noStrike">
                        <a:solidFill>
                          <a:srgbClr val="000000"/>
                        </a:solidFill>
                        <a:effectLst/>
                        <a:latin typeface="Times New Roman" panose="02020603050405020304" pitchFamily="18" charset="0"/>
                      </a:endParaRPr>
                    </a:p>
                  </a:txBody>
                  <a:tcPr marL="9525" marR="9525" marT="9525" marB="0" anchor="ctr"/>
                </a:tc>
              </a:tr>
              <a:tr h="381000">
                <a:tc vMerge="1">
                  <a:txBody>
                    <a:bodyPr/>
                    <a:lstStyle/>
                    <a:p>
                      <a:endParaRPr lang="en-US"/>
                    </a:p>
                  </a:txBody>
                  <a:tcPr/>
                </a:tc>
                <a:tc vMerge="1">
                  <a:txBody>
                    <a:bodyPr/>
                    <a:lstStyle/>
                    <a:p>
                      <a:endParaRPr lang="en-US"/>
                    </a:p>
                  </a:txBody>
                  <a:tcPr/>
                </a:tc>
                <a:tc>
                  <a:txBody>
                    <a:bodyPr/>
                    <a:lstStyle/>
                    <a:p>
                      <a:pPr algn="l" fontAlgn="b"/>
                      <a:r>
                        <a:rPr lang="en-US" sz="1600" u="none" strike="noStrike">
                          <a:effectLst/>
                        </a:rPr>
                        <a:t>Stepper  motor  kit  with  DC   motor   12V</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en-US" sz="1600" u="none" strike="noStrike">
                          <a:effectLst/>
                        </a:rPr>
                        <a:t>6</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15587.50</a:t>
                      </a:r>
                      <a:endParaRPr lang="en-US" sz="1600" b="0" i="0" u="none" strike="noStrike">
                        <a:solidFill>
                          <a:srgbClr val="000000"/>
                        </a:solidFill>
                        <a:effectLst/>
                        <a:latin typeface="Times New Roman" panose="02020603050405020304" pitchFamily="18" charset="0"/>
                      </a:endParaRPr>
                    </a:p>
                  </a:txBody>
                  <a:tcPr marL="9525" marR="9525" marT="9525" marB="0" anchor="ctr"/>
                </a:tc>
              </a:tr>
              <a:tr h="571500">
                <a:tc vMerge="1">
                  <a:txBody>
                    <a:bodyPr/>
                    <a:lstStyle/>
                    <a:p>
                      <a:endParaRPr lang="en-US"/>
                    </a:p>
                  </a:txBody>
                  <a:tcPr/>
                </a:tc>
                <a:tc vMerge="1">
                  <a:txBody>
                    <a:bodyPr/>
                    <a:lstStyle/>
                    <a:p>
                      <a:endParaRPr lang="en-US"/>
                    </a:p>
                  </a:txBody>
                  <a:tcPr/>
                </a:tc>
                <a:tc>
                  <a:txBody>
                    <a:bodyPr/>
                    <a:lstStyle/>
                    <a:p>
                      <a:pPr algn="l" fontAlgn="b"/>
                      <a:r>
                        <a:rPr lang="en-US" sz="1600" u="none" strike="noStrike">
                          <a:effectLst/>
                        </a:rPr>
                        <a:t>Scanning  Techniques  illustrating  8X8LED   Matrix4X4  keypad  Display   study  card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en-US" sz="1600" u="none" strike="noStrike">
                          <a:effectLst/>
                        </a:rPr>
                        <a:t>6</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dirty="0">
                          <a:effectLst/>
                        </a:rPr>
                        <a:t>12342.72</a:t>
                      </a:r>
                      <a:endParaRPr lang="en-US" sz="1600" b="0"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spTree>
    <p:extLst>
      <p:ext uri="{BB962C8B-B14F-4D97-AF65-F5344CB8AC3E}">
        <p14:creationId xmlns:p14="http://schemas.microsoft.com/office/powerpoint/2010/main" xmlns="" val="660234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a:t>
            </a:r>
            <a:r>
              <a:rPr lang="en-US" dirty="0"/>
              <a:t>Resources </a:t>
            </a:r>
            <a:r>
              <a:rPr lang="en-US" dirty="0" smtClean="0"/>
              <a:t>(Lab 313)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970440139"/>
              </p:ext>
            </p:extLst>
          </p:nvPr>
        </p:nvGraphicFramePr>
        <p:xfrm>
          <a:off x="1254456" y="1417731"/>
          <a:ext cx="10385947" cy="5167314"/>
        </p:xfrm>
        <a:graphic>
          <a:graphicData uri="http://schemas.openxmlformats.org/drawingml/2006/table">
            <a:tbl>
              <a:tblPr>
                <a:tableStyleId>{5C22544A-7EE6-4342-B048-85BDC9FD1C3A}</a:tableStyleId>
              </a:tblPr>
              <a:tblGrid>
                <a:gridCol w="1009934"/>
                <a:gridCol w="1801505"/>
                <a:gridCol w="5595582"/>
                <a:gridCol w="1041620"/>
                <a:gridCol w="937306"/>
              </a:tblGrid>
              <a:tr h="476139">
                <a:tc>
                  <a:txBody>
                    <a:bodyPr/>
                    <a:lstStyle/>
                    <a:p>
                      <a:pPr algn="ctr" fontAlgn="ctr"/>
                      <a:r>
                        <a:rPr lang="en-US" sz="1400" u="none" strike="noStrike" dirty="0">
                          <a:solidFill>
                            <a:schemeClr val="bg1"/>
                          </a:solidFill>
                          <a:effectLst/>
                        </a:rPr>
                        <a:t>Sr. No</a:t>
                      </a:r>
                      <a:endParaRPr lang="en-US" sz="14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u="none" strike="noStrike" dirty="0">
                          <a:solidFill>
                            <a:schemeClr val="bg1"/>
                          </a:solidFill>
                          <a:effectLst/>
                        </a:rPr>
                        <a:t>Type of Equipment</a:t>
                      </a:r>
                      <a:endParaRPr lang="en-US" sz="14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u="none" strike="noStrike" dirty="0">
                          <a:solidFill>
                            <a:schemeClr val="bg1"/>
                          </a:solidFill>
                          <a:effectLst/>
                        </a:rPr>
                        <a:t>Description</a:t>
                      </a:r>
                      <a:endParaRPr lang="en-US" sz="14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u="none" strike="noStrike" dirty="0">
                          <a:solidFill>
                            <a:schemeClr val="bg1"/>
                          </a:solidFill>
                          <a:effectLst/>
                        </a:rPr>
                        <a:t>Quantity</a:t>
                      </a:r>
                      <a:endParaRPr lang="en-US" sz="14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u="none" strike="noStrike" dirty="0">
                          <a:solidFill>
                            <a:schemeClr val="bg1"/>
                          </a:solidFill>
                          <a:effectLst/>
                        </a:rPr>
                        <a:t>Amount</a:t>
                      </a:r>
                      <a:endParaRPr lang="en-US" sz="14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r>
              <a:tr h="476139">
                <a:tc rowSpan="9">
                  <a:txBody>
                    <a:bodyPr/>
                    <a:lstStyle/>
                    <a:p>
                      <a:pPr algn="ctr" fontAlgn="ctr"/>
                      <a:r>
                        <a:rPr lang="en-US" sz="1400" u="none" strike="noStrike" dirty="0">
                          <a:solidFill>
                            <a:schemeClr val="bg1"/>
                          </a:solidFill>
                          <a:effectLst/>
                        </a:rPr>
                        <a:t>7</a:t>
                      </a:r>
                      <a:endParaRPr lang="en-US" sz="1400" b="1" i="0" u="none" strike="noStrike" dirty="0">
                        <a:solidFill>
                          <a:schemeClr val="bg1"/>
                        </a:solidFill>
                        <a:effectLst/>
                        <a:latin typeface="Times New Roman" panose="02020603050405020304" pitchFamily="18" charset="0"/>
                      </a:endParaRPr>
                    </a:p>
                  </a:txBody>
                  <a:tcPr marL="6416" marR="6416" marT="6416" marB="0" anchor="ctr">
                    <a:solidFill>
                      <a:schemeClr val="accent1"/>
                    </a:solidFill>
                  </a:tcPr>
                </a:tc>
                <a:tc rowSpan="9">
                  <a:txBody>
                    <a:bodyPr/>
                    <a:lstStyle/>
                    <a:p>
                      <a:pPr algn="l" fontAlgn="ctr"/>
                      <a:r>
                        <a:rPr lang="en-US" sz="1400" u="none" strike="noStrike" dirty="0">
                          <a:effectLst/>
                        </a:rPr>
                        <a:t>PCOM  KIT  </a:t>
                      </a:r>
                      <a:endParaRPr lang="en-US" sz="1400" b="1" i="0" u="none" strike="noStrike" dirty="0">
                        <a:solidFill>
                          <a:srgbClr val="000000"/>
                        </a:solidFill>
                        <a:effectLst/>
                        <a:latin typeface="Times New Roman" panose="02020603050405020304" pitchFamily="18" charset="0"/>
                      </a:endParaRPr>
                    </a:p>
                  </a:txBody>
                  <a:tcPr marL="6416" marR="6416" marT="6416" marB="0" anchor="ctr"/>
                </a:tc>
                <a:tc>
                  <a:txBody>
                    <a:bodyPr/>
                    <a:lstStyle/>
                    <a:p>
                      <a:pPr algn="l" fontAlgn="b"/>
                      <a:r>
                        <a:rPr lang="en-US" sz="1400" u="none" strike="noStrike">
                          <a:effectLst/>
                        </a:rPr>
                        <a:t>A.M  Transmission   Receiver  kit  ASK  PSK  encoding  Kits  no. ST2201  ST2202  ST2106/2/07.</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3</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dirty="0">
                          <a:effectLst/>
                        </a:rPr>
                        <a:t>49500.00</a:t>
                      </a:r>
                      <a:endParaRPr lang="en-US" sz="1400" b="0" i="0" u="none" strike="noStrike" dirty="0">
                        <a:solidFill>
                          <a:srgbClr val="000000"/>
                        </a:solidFill>
                        <a:effectLst/>
                        <a:latin typeface="Times New Roman" panose="02020603050405020304" pitchFamily="18" charset="0"/>
                      </a:endParaRPr>
                    </a:p>
                  </a:txBody>
                  <a:tcPr marL="6416" marR="6416" marT="6416" marB="0" anchor="ctr"/>
                </a:tc>
              </a:tr>
              <a:tr h="358771">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AM   FC  Generation&amp;  demodulation   model   no   ST 2201</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14000.00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66744">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AM  SC,SSBSC  generation  &amp; Demodulation </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14000.00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66744">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FM   generation   &amp;   demodulation    model  2203</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22500.00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66744">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Sampling   of  anolong   signal   model   ST 2101</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8250.00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41404">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Pulse  analog  modulation   &amp;  demodulation    model   2110</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dirty="0">
                          <a:effectLst/>
                        </a:rPr>
                        <a:t>1</a:t>
                      </a:r>
                      <a:endParaRPr lang="en-US" sz="1400" b="0" i="0" u="none" strike="noStrike" dirty="0">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12500.00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66744">
                <a:tc vMerge="1">
                  <a:txBody>
                    <a:bodyPr/>
                    <a:lstStyle/>
                    <a:p>
                      <a:endParaRPr lang="en-US"/>
                    </a:p>
                  </a:txBody>
                  <a:tcPr/>
                </a:tc>
                <a:tc vMerge="1">
                  <a:txBody>
                    <a:bodyPr/>
                    <a:lstStyle/>
                    <a:p>
                      <a:endParaRPr lang="en-US"/>
                    </a:p>
                  </a:txBody>
                  <a:tcPr/>
                </a:tc>
                <a:tc>
                  <a:txBody>
                    <a:bodyPr/>
                    <a:lstStyle/>
                    <a:p>
                      <a:pPr algn="l" fontAlgn="b"/>
                      <a:r>
                        <a:rPr lang="en-US" sz="1400" u="none" strike="noStrike" dirty="0">
                          <a:effectLst/>
                        </a:rPr>
                        <a:t>TDM   System    model  no  ST  2102</a:t>
                      </a:r>
                      <a:endParaRPr lang="en-US" sz="1400" b="0" i="0" u="none" strike="noStrike" dirty="0">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9500.00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66744">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PCM  Coding  &amp;  decoding    model   no  ST  2104</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13500.00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358771">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Delta  modulation  &amp;  demodulation   model   no  ST 2105</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18500.00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66744">
                <a:tc rowSpan="4">
                  <a:txBody>
                    <a:bodyPr/>
                    <a:lstStyle/>
                    <a:p>
                      <a:pPr algn="ctr" fontAlgn="ctr"/>
                      <a:r>
                        <a:rPr lang="en-US" sz="1400" u="none" strike="noStrike">
                          <a:solidFill>
                            <a:schemeClr val="bg1"/>
                          </a:solidFill>
                          <a:effectLst/>
                        </a:rPr>
                        <a:t> </a:t>
                      </a:r>
                      <a:endParaRPr lang="en-US" sz="1400" b="1" i="0" u="none" strike="noStrike">
                        <a:solidFill>
                          <a:schemeClr val="bg1"/>
                        </a:solidFill>
                        <a:effectLst/>
                        <a:latin typeface="Times New Roman" panose="02020603050405020304" pitchFamily="18" charset="0"/>
                      </a:endParaRPr>
                    </a:p>
                  </a:txBody>
                  <a:tcPr marL="6416" marR="6416" marT="6416" marB="0" anchor="ctr">
                    <a:solidFill>
                      <a:schemeClr val="accent1"/>
                    </a:solidFill>
                  </a:tcPr>
                </a:tc>
                <a:tc rowSpan="4">
                  <a:txBody>
                    <a:bodyPr/>
                    <a:lstStyle/>
                    <a:p>
                      <a:pPr algn="l" fontAlgn="ctr"/>
                      <a:r>
                        <a:rPr lang="en-US" sz="1400" u="none" strike="noStrike">
                          <a:effectLst/>
                        </a:rPr>
                        <a:t>PCOM  KIT  </a:t>
                      </a:r>
                      <a:endParaRPr lang="en-US" sz="1400" b="1" i="0" u="none" strike="noStrike">
                        <a:solidFill>
                          <a:srgbClr val="000000"/>
                        </a:solidFill>
                        <a:effectLst/>
                        <a:latin typeface="Times New Roman" panose="02020603050405020304" pitchFamily="18" charset="0"/>
                      </a:endParaRPr>
                    </a:p>
                  </a:txBody>
                  <a:tcPr marL="6416" marR="6416" marT="6416" marB="0" anchor="ctr"/>
                </a:tc>
                <a:tc>
                  <a:txBody>
                    <a:bodyPr/>
                    <a:lstStyle/>
                    <a:p>
                      <a:pPr algn="l" fontAlgn="b"/>
                      <a:r>
                        <a:rPr lang="en-US" sz="1400" u="none" strike="noStrike">
                          <a:effectLst/>
                        </a:rPr>
                        <a:t>ASK,FSK  &amp;   PSK  encoding    model   no  ST  2106 </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27000.00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671949">
                <a:tc vMerge="1">
                  <a:txBody>
                    <a:bodyPr/>
                    <a:lstStyle/>
                    <a:p>
                      <a:endParaRPr lang="en-US"/>
                    </a:p>
                  </a:txBody>
                  <a:tcPr/>
                </a:tc>
                <a:tc vMerge="1">
                  <a:txBody>
                    <a:bodyPr/>
                    <a:lstStyle/>
                    <a:p>
                      <a:endParaRPr lang="en-US"/>
                    </a:p>
                  </a:txBody>
                  <a:tcPr/>
                </a:tc>
                <a:tc>
                  <a:txBody>
                    <a:bodyPr/>
                    <a:lstStyle/>
                    <a:p>
                      <a:pPr algn="l" fontAlgn="ctr"/>
                      <a:r>
                        <a:rPr lang="en-US" sz="1400" u="none" strike="noStrike" dirty="0" err="1">
                          <a:effectLst/>
                        </a:rPr>
                        <a:t>Scientech</a:t>
                      </a:r>
                      <a:r>
                        <a:rPr lang="en-US" sz="1400" u="none" strike="noStrike" dirty="0">
                          <a:effectLst/>
                        </a:rPr>
                        <a:t> CDMA</a:t>
                      </a:r>
                      <a:br>
                        <a:rPr lang="en-US" sz="1400" u="none" strike="noStrike" dirty="0">
                          <a:effectLst/>
                        </a:rPr>
                      </a:br>
                      <a:r>
                        <a:rPr lang="en-US" sz="1400" u="none" strike="noStrike" dirty="0">
                          <a:effectLst/>
                        </a:rPr>
                        <a:t>Digital DSSS Trainer Model ST 2131 GSM Trainer Model No. ST 2133</a:t>
                      </a:r>
                      <a:br>
                        <a:rPr lang="en-US" sz="1400" u="none" strike="noStrike" dirty="0">
                          <a:effectLst/>
                        </a:rPr>
                      </a:br>
                      <a:endParaRPr lang="en-US" sz="1400" b="0" i="0" u="none" strike="noStrike" dirty="0">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2,00,000.00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66744">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33 Cool Runner, CPLD Model MXCK 100</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13164.00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66744">
                <a:tc vMerge="1">
                  <a:txBody>
                    <a:bodyPr/>
                    <a:lstStyle/>
                    <a:p>
                      <a:endParaRPr lang="en-US"/>
                    </a:p>
                  </a:txBody>
                  <a:tcPr/>
                </a:tc>
                <a:tc vMerge="1">
                  <a:txBody>
                    <a:bodyPr/>
                    <a:lstStyle/>
                    <a:p>
                      <a:endParaRPr lang="en-US"/>
                    </a:p>
                  </a:txBody>
                  <a:tcPr/>
                </a:tc>
                <a:tc>
                  <a:txBody>
                    <a:bodyPr/>
                    <a:lstStyle/>
                    <a:p>
                      <a:pPr algn="l" fontAlgn="b"/>
                      <a:r>
                        <a:rPr lang="de-DE" sz="1400" u="none" strike="noStrike">
                          <a:effectLst/>
                        </a:rPr>
                        <a:t>Sparten 3 IM Triner Model MXS3FK IM</a:t>
                      </a:r>
                      <a:endParaRPr lang="de-DE"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16754.00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450189">
                <a:tc>
                  <a:txBody>
                    <a:bodyPr/>
                    <a:lstStyle/>
                    <a:p>
                      <a:pPr algn="ctr" fontAlgn="ctr"/>
                      <a:r>
                        <a:rPr lang="en-US" sz="1400" u="none" strike="noStrike" dirty="0">
                          <a:solidFill>
                            <a:schemeClr val="bg1"/>
                          </a:solidFill>
                          <a:effectLst/>
                        </a:rPr>
                        <a:t>8</a:t>
                      </a:r>
                      <a:endParaRPr lang="en-US" sz="1400" b="1" i="0" u="none" strike="noStrike" dirty="0">
                        <a:solidFill>
                          <a:schemeClr val="bg1"/>
                        </a:solidFill>
                        <a:effectLst/>
                        <a:latin typeface="Times New Roman" panose="02020603050405020304" pitchFamily="18" charset="0"/>
                      </a:endParaRPr>
                    </a:p>
                  </a:txBody>
                  <a:tcPr marL="6416" marR="6416" marT="6416" marB="0" anchor="ctr">
                    <a:solidFill>
                      <a:schemeClr val="accent1"/>
                    </a:solidFill>
                  </a:tcPr>
                </a:tc>
                <a:tc>
                  <a:txBody>
                    <a:bodyPr/>
                    <a:lstStyle/>
                    <a:p>
                      <a:pPr algn="l" fontAlgn="ctr"/>
                      <a:r>
                        <a:rPr lang="en-US" sz="1400" u="none" strike="noStrike">
                          <a:effectLst/>
                        </a:rPr>
                        <a:t>Consumable   Components</a:t>
                      </a:r>
                      <a:endParaRPr lang="en-US" sz="1400" b="1"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____</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dirty="0">
                          <a:effectLst/>
                        </a:rPr>
                        <a:t>31506.80</a:t>
                      </a:r>
                      <a:endParaRPr lang="en-US" sz="1400" b="0" i="0" u="none" strike="noStrike" dirty="0">
                        <a:solidFill>
                          <a:srgbClr val="000000"/>
                        </a:solidFill>
                        <a:effectLst/>
                        <a:latin typeface="Times New Roman" panose="02020603050405020304" pitchFamily="18" charset="0"/>
                      </a:endParaRPr>
                    </a:p>
                  </a:txBody>
                  <a:tcPr marL="6416" marR="6416" marT="6416" marB="0" anchor="ctr"/>
                </a:tc>
              </a:tr>
            </a:tbl>
          </a:graphicData>
        </a:graphic>
      </p:graphicFrame>
    </p:spTree>
    <p:extLst>
      <p:ext uri="{BB962C8B-B14F-4D97-AF65-F5344CB8AC3E}">
        <p14:creationId xmlns:p14="http://schemas.microsoft.com/office/powerpoint/2010/main" xmlns="" val="32522824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Cost Details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029848271"/>
              </p:ext>
            </p:extLst>
          </p:nvPr>
        </p:nvGraphicFramePr>
        <p:xfrm>
          <a:off x="607936" y="1367907"/>
          <a:ext cx="11482464" cy="5186598"/>
        </p:xfrm>
        <a:graphic>
          <a:graphicData uri="http://schemas.openxmlformats.org/drawingml/2006/table">
            <a:tbl>
              <a:tblPr>
                <a:tableStyleId>{5C22544A-7EE6-4342-B048-85BDC9FD1C3A}</a:tableStyleId>
              </a:tblPr>
              <a:tblGrid>
                <a:gridCol w="433150"/>
                <a:gridCol w="1657365"/>
                <a:gridCol w="1117999"/>
                <a:gridCol w="1026724"/>
                <a:gridCol w="1010681"/>
                <a:gridCol w="978596"/>
                <a:gridCol w="998650"/>
                <a:gridCol w="998650"/>
                <a:gridCol w="1046777"/>
                <a:gridCol w="1010681"/>
                <a:gridCol w="1203191"/>
              </a:tblGrid>
              <a:tr h="572910">
                <a:tc>
                  <a:txBody>
                    <a:bodyPr/>
                    <a:lstStyle/>
                    <a:p>
                      <a:pPr algn="l" fontAlgn="b"/>
                      <a:r>
                        <a:rPr lang="en-US" sz="1600" b="1" u="none" strike="noStrike" dirty="0">
                          <a:solidFill>
                            <a:schemeClr val="bg1"/>
                          </a:solidFill>
                          <a:effectLst/>
                        </a:rPr>
                        <a:t>Sr. No</a:t>
                      </a:r>
                      <a:endParaRPr lang="en-US" sz="1600" b="1" i="0" u="none" strike="noStrike" dirty="0">
                        <a:solidFill>
                          <a:schemeClr val="bg1"/>
                        </a:solidFill>
                        <a:effectLst/>
                        <a:latin typeface="Times New Roman" panose="02020603050405020304" pitchFamily="18" charset="0"/>
                      </a:endParaRPr>
                    </a:p>
                  </a:txBody>
                  <a:tcPr marL="9525" marR="9525" marT="9525" marB="0" anchor="b">
                    <a:solidFill>
                      <a:schemeClr val="accent1"/>
                    </a:solidFill>
                  </a:tcPr>
                </a:tc>
                <a:tc>
                  <a:txBody>
                    <a:bodyPr/>
                    <a:lstStyle/>
                    <a:p>
                      <a:pPr algn="l" fontAlgn="b"/>
                      <a:r>
                        <a:rPr lang="en-US" sz="1600" b="1" u="none" strike="noStrike">
                          <a:solidFill>
                            <a:schemeClr val="bg1"/>
                          </a:solidFill>
                          <a:effectLst/>
                        </a:rPr>
                        <a:t>Name of  Article</a:t>
                      </a:r>
                      <a:endParaRPr lang="en-US" sz="1600" b="1" i="0" u="none" strike="noStrike">
                        <a:solidFill>
                          <a:schemeClr val="bg1"/>
                        </a:solidFill>
                        <a:effectLst/>
                        <a:latin typeface="Times New Roman" panose="02020603050405020304" pitchFamily="18" charset="0"/>
                      </a:endParaRPr>
                    </a:p>
                  </a:txBody>
                  <a:tcPr marL="9525" marR="9525" marT="9525" marB="0" anchor="b">
                    <a:solidFill>
                      <a:schemeClr val="accent1"/>
                    </a:solidFill>
                  </a:tcPr>
                </a:tc>
                <a:tc>
                  <a:txBody>
                    <a:bodyPr/>
                    <a:lstStyle/>
                    <a:p>
                      <a:pPr algn="l" fontAlgn="b"/>
                      <a:r>
                        <a:rPr lang="en-US" sz="1600" b="1" u="none" strike="noStrike">
                          <a:solidFill>
                            <a:schemeClr val="bg1"/>
                          </a:solidFill>
                          <a:effectLst/>
                        </a:rPr>
                        <a:t>Lab- 202 Amount</a:t>
                      </a:r>
                      <a:endParaRPr lang="en-US" sz="1600" b="1" i="0" u="none" strike="noStrike">
                        <a:solidFill>
                          <a:schemeClr val="bg1"/>
                        </a:solidFill>
                        <a:effectLst/>
                        <a:latin typeface="Times New Roman" panose="02020603050405020304" pitchFamily="18" charset="0"/>
                      </a:endParaRPr>
                    </a:p>
                  </a:txBody>
                  <a:tcPr marL="9525" marR="9525" marT="9525" marB="0" anchor="b">
                    <a:solidFill>
                      <a:schemeClr val="accent1"/>
                    </a:solidFill>
                  </a:tcPr>
                </a:tc>
                <a:tc>
                  <a:txBody>
                    <a:bodyPr/>
                    <a:lstStyle/>
                    <a:p>
                      <a:pPr algn="l" fontAlgn="b"/>
                      <a:r>
                        <a:rPr lang="en-US" sz="1600" b="1" u="none" strike="noStrike">
                          <a:solidFill>
                            <a:schemeClr val="bg1"/>
                          </a:solidFill>
                          <a:effectLst/>
                        </a:rPr>
                        <a:t>Lab- 203 Amount</a:t>
                      </a:r>
                      <a:endParaRPr lang="en-US" sz="1600" b="1" i="0" u="none" strike="noStrike">
                        <a:solidFill>
                          <a:schemeClr val="bg1"/>
                        </a:solidFill>
                        <a:effectLst/>
                        <a:latin typeface="Times New Roman" panose="02020603050405020304" pitchFamily="18" charset="0"/>
                      </a:endParaRPr>
                    </a:p>
                  </a:txBody>
                  <a:tcPr marL="9525" marR="9525" marT="9525" marB="0" anchor="b">
                    <a:solidFill>
                      <a:schemeClr val="accent1"/>
                    </a:solidFill>
                  </a:tcPr>
                </a:tc>
                <a:tc>
                  <a:txBody>
                    <a:bodyPr/>
                    <a:lstStyle/>
                    <a:p>
                      <a:pPr algn="l" fontAlgn="b"/>
                      <a:r>
                        <a:rPr lang="en-US" sz="1600" b="1" u="none" strike="noStrike">
                          <a:solidFill>
                            <a:schemeClr val="bg1"/>
                          </a:solidFill>
                          <a:effectLst/>
                        </a:rPr>
                        <a:t>Lab- 204 Amount</a:t>
                      </a:r>
                      <a:endParaRPr lang="en-US" sz="1600" b="1" i="0" u="none" strike="noStrike">
                        <a:solidFill>
                          <a:schemeClr val="bg1"/>
                        </a:solidFill>
                        <a:effectLst/>
                        <a:latin typeface="Times New Roman" panose="02020603050405020304" pitchFamily="18" charset="0"/>
                      </a:endParaRPr>
                    </a:p>
                  </a:txBody>
                  <a:tcPr marL="9525" marR="9525" marT="9525" marB="0" anchor="b">
                    <a:solidFill>
                      <a:schemeClr val="accent1"/>
                    </a:solidFill>
                  </a:tcPr>
                </a:tc>
                <a:tc>
                  <a:txBody>
                    <a:bodyPr/>
                    <a:lstStyle/>
                    <a:p>
                      <a:pPr algn="l" fontAlgn="b"/>
                      <a:r>
                        <a:rPr lang="en-US" sz="1600" b="1" u="none" strike="noStrike">
                          <a:solidFill>
                            <a:schemeClr val="bg1"/>
                          </a:solidFill>
                          <a:effectLst/>
                        </a:rPr>
                        <a:t>Lab- 205 Amount</a:t>
                      </a:r>
                      <a:endParaRPr lang="en-US" sz="1600" b="1" i="0" u="none" strike="noStrike">
                        <a:solidFill>
                          <a:schemeClr val="bg1"/>
                        </a:solidFill>
                        <a:effectLst/>
                        <a:latin typeface="Times New Roman" panose="02020603050405020304" pitchFamily="18" charset="0"/>
                      </a:endParaRPr>
                    </a:p>
                  </a:txBody>
                  <a:tcPr marL="9525" marR="9525" marT="9525" marB="0" anchor="b">
                    <a:solidFill>
                      <a:schemeClr val="accent1"/>
                    </a:solidFill>
                  </a:tcPr>
                </a:tc>
                <a:tc>
                  <a:txBody>
                    <a:bodyPr/>
                    <a:lstStyle/>
                    <a:p>
                      <a:pPr algn="l" fontAlgn="b"/>
                      <a:r>
                        <a:rPr lang="en-US" sz="1600" b="1" u="none" strike="noStrike" dirty="0">
                          <a:solidFill>
                            <a:schemeClr val="bg1"/>
                          </a:solidFill>
                          <a:effectLst/>
                        </a:rPr>
                        <a:t>Lab- 206 Amount</a:t>
                      </a:r>
                      <a:endParaRPr lang="en-US" sz="1600" b="1" i="0" u="none" strike="noStrike" dirty="0">
                        <a:solidFill>
                          <a:schemeClr val="bg1"/>
                        </a:solidFill>
                        <a:effectLst/>
                        <a:latin typeface="Times New Roman" panose="02020603050405020304" pitchFamily="18" charset="0"/>
                      </a:endParaRPr>
                    </a:p>
                  </a:txBody>
                  <a:tcPr marL="9525" marR="9525" marT="9525" marB="0" anchor="b">
                    <a:solidFill>
                      <a:schemeClr val="accent1"/>
                    </a:solidFill>
                  </a:tcPr>
                </a:tc>
                <a:tc>
                  <a:txBody>
                    <a:bodyPr/>
                    <a:lstStyle/>
                    <a:p>
                      <a:pPr algn="l" fontAlgn="b"/>
                      <a:r>
                        <a:rPr lang="en-US" sz="1600" b="1" u="none" strike="noStrike">
                          <a:solidFill>
                            <a:schemeClr val="bg1"/>
                          </a:solidFill>
                          <a:effectLst/>
                        </a:rPr>
                        <a:t>Lab- 207 Amount</a:t>
                      </a:r>
                      <a:endParaRPr lang="en-US" sz="1600" b="1" i="0" u="none" strike="noStrike">
                        <a:solidFill>
                          <a:schemeClr val="bg1"/>
                        </a:solidFill>
                        <a:effectLst/>
                        <a:latin typeface="Times New Roman" panose="02020603050405020304" pitchFamily="18" charset="0"/>
                      </a:endParaRPr>
                    </a:p>
                  </a:txBody>
                  <a:tcPr marL="9525" marR="9525" marT="9525" marB="0" anchor="b">
                    <a:solidFill>
                      <a:schemeClr val="accent1"/>
                    </a:solidFill>
                  </a:tcPr>
                </a:tc>
                <a:tc>
                  <a:txBody>
                    <a:bodyPr/>
                    <a:lstStyle/>
                    <a:p>
                      <a:pPr algn="l" fontAlgn="b"/>
                      <a:r>
                        <a:rPr lang="en-US" sz="1600" b="1" u="none" strike="noStrike" dirty="0">
                          <a:solidFill>
                            <a:schemeClr val="bg1"/>
                          </a:solidFill>
                          <a:effectLst/>
                        </a:rPr>
                        <a:t>Lab- 213 Amount</a:t>
                      </a:r>
                      <a:endParaRPr lang="en-US" sz="1600" b="1" i="0" u="none" strike="noStrike" dirty="0">
                        <a:solidFill>
                          <a:schemeClr val="bg1"/>
                        </a:solidFill>
                        <a:effectLst/>
                        <a:latin typeface="Times New Roman" panose="02020603050405020304" pitchFamily="18" charset="0"/>
                      </a:endParaRPr>
                    </a:p>
                  </a:txBody>
                  <a:tcPr marL="9525" marR="9525" marT="9525" marB="0" anchor="b">
                    <a:solidFill>
                      <a:schemeClr val="accent1"/>
                    </a:solidFill>
                  </a:tcPr>
                </a:tc>
                <a:tc>
                  <a:txBody>
                    <a:bodyPr/>
                    <a:lstStyle/>
                    <a:p>
                      <a:pPr algn="l" fontAlgn="b"/>
                      <a:r>
                        <a:rPr lang="en-US" sz="1600" b="1" u="none" strike="noStrike" dirty="0">
                          <a:solidFill>
                            <a:schemeClr val="bg1"/>
                          </a:solidFill>
                          <a:effectLst/>
                        </a:rPr>
                        <a:t>Lab- 313 Amount</a:t>
                      </a:r>
                      <a:endParaRPr lang="en-US" sz="1600" b="1" i="0" u="none" strike="noStrike" dirty="0">
                        <a:solidFill>
                          <a:schemeClr val="bg1"/>
                        </a:solidFill>
                        <a:effectLst/>
                        <a:latin typeface="Times New Roman" panose="02020603050405020304" pitchFamily="18" charset="0"/>
                      </a:endParaRPr>
                    </a:p>
                  </a:txBody>
                  <a:tcPr marL="9525" marR="9525" marT="9525" marB="0" anchor="b">
                    <a:solidFill>
                      <a:schemeClr val="accent1"/>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r>
              <a:tr h="911981">
                <a:tc>
                  <a:txBody>
                    <a:bodyPr/>
                    <a:lstStyle/>
                    <a:p>
                      <a:pPr algn="ctr" fontAlgn="ctr"/>
                      <a:r>
                        <a:rPr lang="en-US" sz="1400" b="1" u="none" strike="noStrike">
                          <a:solidFill>
                            <a:schemeClr val="bg1"/>
                          </a:solidFill>
                          <a:effectLst/>
                        </a:rPr>
                        <a:t>1</a:t>
                      </a:r>
                      <a:endParaRPr lang="en-US" sz="1400" b="1"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ctr"/>
                      <a:r>
                        <a:rPr lang="en-US" sz="1400" b="1" u="none" strike="noStrike" dirty="0">
                          <a:solidFill>
                            <a:schemeClr val="bg1"/>
                          </a:solidFill>
                          <a:effectLst/>
                        </a:rPr>
                        <a:t>Computers</a:t>
                      </a:r>
                      <a:endParaRPr lang="en-US" sz="14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u="none" strike="noStrike" dirty="0">
                          <a:effectLst/>
                        </a:rPr>
                        <a:t>9,36,000.00</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13,14,000.00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10,36,000.00</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13,14,000.00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9,36,000.00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7,73,999.27</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16,56,000.00</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 10,08,000</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r>
              <a:tr h="713216">
                <a:tc>
                  <a:txBody>
                    <a:bodyPr/>
                    <a:lstStyle/>
                    <a:p>
                      <a:pPr algn="ctr" fontAlgn="ctr"/>
                      <a:r>
                        <a:rPr lang="en-US" sz="1400" b="1" u="none" strike="noStrike">
                          <a:solidFill>
                            <a:schemeClr val="bg1"/>
                          </a:solidFill>
                          <a:effectLst/>
                        </a:rPr>
                        <a:t>2</a:t>
                      </a:r>
                      <a:endParaRPr lang="en-US" sz="1400" b="1"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b"/>
                      <a:r>
                        <a:rPr lang="en-US" sz="1400" b="1" u="none" strike="noStrike" dirty="0">
                          <a:solidFill>
                            <a:schemeClr val="bg1"/>
                          </a:solidFill>
                          <a:effectLst/>
                        </a:rPr>
                        <a:t>Dot Matrix Printer (EPSON)</a:t>
                      </a:r>
                      <a:endParaRPr lang="en-US" sz="1400" b="1" i="0" u="none" strike="noStrike" dirty="0">
                        <a:solidFill>
                          <a:schemeClr val="bg1"/>
                        </a:solidFill>
                        <a:effectLst/>
                        <a:latin typeface="Times New Roman" panose="02020603050405020304" pitchFamily="18" charset="0"/>
                      </a:endParaRPr>
                    </a:p>
                  </a:txBody>
                  <a:tcPr marL="9525" marR="9525" marT="9525" marB="0" anchor="b">
                    <a:solidFill>
                      <a:schemeClr val="accent1"/>
                    </a:solidFill>
                  </a:tcPr>
                </a:tc>
                <a:tc>
                  <a:txBody>
                    <a:bodyPr/>
                    <a:lstStyle/>
                    <a:p>
                      <a:pPr algn="ctr" fontAlgn="ctr"/>
                      <a:r>
                        <a:rPr lang="en-US" sz="1400" u="none" strike="noStrike">
                          <a:effectLst/>
                        </a:rPr>
                        <a:t>13,700.00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16,550.00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13,500.00</a:t>
                      </a:r>
                      <a:endParaRPr lang="en-US"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13,500.00</a:t>
                      </a:r>
                      <a:endParaRPr lang="en-US"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13,500.00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13,500.00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18,499.00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r>
              <a:tr h="502758">
                <a:tc>
                  <a:txBody>
                    <a:bodyPr/>
                    <a:lstStyle/>
                    <a:p>
                      <a:pPr algn="ctr" fontAlgn="ctr"/>
                      <a:r>
                        <a:rPr lang="en-US" sz="1400" b="1" u="none" strike="noStrike">
                          <a:solidFill>
                            <a:schemeClr val="bg1"/>
                          </a:solidFill>
                          <a:effectLst/>
                        </a:rPr>
                        <a:t>3</a:t>
                      </a:r>
                      <a:endParaRPr lang="en-US" sz="1400" b="1"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b"/>
                      <a:r>
                        <a:rPr lang="en-US" sz="1400" b="1" u="none" strike="noStrike" dirty="0">
                          <a:solidFill>
                            <a:schemeClr val="bg1"/>
                          </a:solidFill>
                          <a:effectLst/>
                        </a:rPr>
                        <a:t>7.5 K.V.A. STABILIZER</a:t>
                      </a:r>
                      <a:endParaRPr lang="en-US" sz="1400" b="1" i="0" u="none" strike="noStrike" dirty="0">
                        <a:solidFill>
                          <a:schemeClr val="bg1"/>
                        </a:solidFill>
                        <a:effectLst/>
                        <a:latin typeface="Times New Roman" panose="02020603050405020304" pitchFamily="18" charset="0"/>
                      </a:endParaRPr>
                    </a:p>
                  </a:txBody>
                  <a:tcPr marL="9525" marR="9525" marT="9525" marB="0" anchor="b">
                    <a:solidFill>
                      <a:schemeClr val="accent1"/>
                    </a:solidFill>
                  </a:tcPr>
                </a:tc>
                <a:tc>
                  <a:txBody>
                    <a:bodyPr/>
                    <a:lstStyle/>
                    <a:p>
                      <a:pPr algn="ctr" fontAlgn="ctr"/>
                      <a:r>
                        <a:rPr lang="en-US" sz="1400" u="none" strike="noStrike">
                          <a:effectLst/>
                        </a:rPr>
                        <a:t>20,754.00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29,812.50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13,877.50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21,563.33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20,754.00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20,000.00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r>
              <a:tr h="771676">
                <a:tc>
                  <a:txBody>
                    <a:bodyPr/>
                    <a:lstStyle/>
                    <a:p>
                      <a:pPr algn="ctr" fontAlgn="ctr"/>
                      <a:r>
                        <a:rPr lang="en-US" sz="1400" b="1" u="none" strike="noStrike">
                          <a:solidFill>
                            <a:schemeClr val="bg1"/>
                          </a:solidFill>
                          <a:effectLst/>
                        </a:rPr>
                        <a:t>4</a:t>
                      </a:r>
                      <a:endParaRPr lang="en-US" sz="1400" b="1"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t"/>
                      <a:r>
                        <a:rPr lang="en-US" sz="1400" b="1" u="none" strike="noStrike" dirty="0">
                          <a:solidFill>
                            <a:schemeClr val="bg1"/>
                          </a:solidFill>
                          <a:effectLst/>
                        </a:rPr>
                        <a:t>N/W 24 &amp; 16 PORT PATCHPANEL, 19”RACK</a:t>
                      </a:r>
                      <a:endParaRPr lang="en-US" sz="1400" b="1" i="0" u="none" strike="noStrike" dirty="0">
                        <a:solidFill>
                          <a:schemeClr val="bg1"/>
                        </a:solidFill>
                        <a:effectLst/>
                        <a:latin typeface="Times New Roman" panose="02020603050405020304" pitchFamily="18" charset="0"/>
                      </a:endParaRPr>
                    </a:p>
                  </a:txBody>
                  <a:tcPr marL="85725" marR="9525" marT="9525" marB="0">
                    <a:solidFill>
                      <a:schemeClr val="accent1"/>
                    </a:solidFill>
                  </a:tcPr>
                </a:tc>
                <a:tc>
                  <a:txBody>
                    <a:bodyPr/>
                    <a:lstStyle/>
                    <a:p>
                      <a:pPr algn="ctr" fontAlgn="ctr"/>
                      <a:r>
                        <a:rPr lang="en-US" sz="1400" u="none" strike="noStrike">
                          <a:effectLst/>
                        </a:rPr>
                        <a:t>73,343.00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59,740.00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94,772.00</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106538</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78,516.50</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78,516.50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7,172.00</a:t>
                      </a:r>
                      <a:endParaRPr lang="en-US"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70,880.00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r>
              <a:tr h="467683">
                <a:tc>
                  <a:txBody>
                    <a:bodyPr/>
                    <a:lstStyle/>
                    <a:p>
                      <a:pPr algn="ctr" fontAlgn="ctr"/>
                      <a:r>
                        <a:rPr lang="en-US" sz="1400" b="1" u="none" strike="noStrike">
                          <a:solidFill>
                            <a:schemeClr val="bg1"/>
                          </a:solidFill>
                          <a:effectLst/>
                        </a:rPr>
                        <a:t>5</a:t>
                      </a:r>
                      <a:endParaRPr lang="en-US" sz="1400" b="1"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b"/>
                      <a:r>
                        <a:rPr lang="en-US" sz="1400" b="1" u="none" strike="noStrike" dirty="0">
                          <a:solidFill>
                            <a:schemeClr val="bg1"/>
                          </a:solidFill>
                          <a:effectLst/>
                        </a:rPr>
                        <a:t>In Focus Projector IN 114</a:t>
                      </a:r>
                      <a:endParaRPr lang="en-US" sz="1400" b="1" i="0" u="none" strike="noStrike" dirty="0">
                        <a:solidFill>
                          <a:schemeClr val="bg1"/>
                        </a:solidFill>
                        <a:effectLst/>
                        <a:latin typeface="Times New Roman" panose="02020603050405020304" pitchFamily="18" charset="0"/>
                      </a:endParaRPr>
                    </a:p>
                  </a:txBody>
                  <a:tcPr marL="9525" marR="9525" marT="9525" marB="0" anchor="b">
                    <a:solidFill>
                      <a:schemeClr val="accent1"/>
                    </a:solidFill>
                  </a:tcPr>
                </a:tc>
                <a:tc>
                  <a:txBody>
                    <a:bodyPr/>
                    <a:lstStyle/>
                    <a:p>
                      <a:pPr algn="ctr" fontAlgn="ctr"/>
                      <a:r>
                        <a:rPr lang="en-US" sz="1400" u="none" strike="noStrike">
                          <a:effectLst/>
                        </a:rPr>
                        <a:t>26,250.17</a:t>
                      </a:r>
                      <a:endParaRPr lang="en-US"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26,250.00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26,250.17</a:t>
                      </a:r>
                      <a:endParaRPr lang="en-US"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26,250.00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26,250.00</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26,250.00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r>
              <a:tr h="467683">
                <a:tc>
                  <a:txBody>
                    <a:bodyPr/>
                    <a:lstStyle/>
                    <a:p>
                      <a:pPr algn="ctr" fontAlgn="ctr"/>
                      <a:r>
                        <a:rPr lang="en-US" sz="1400" b="1" u="none" strike="noStrike">
                          <a:solidFill>
                            <a:schemeClr val="bg1"/>
                          </a:solidFill>
                          <a:effectLst/>
                        </a:rPr>
                        <a:t>6</a:t>
                      </a:r>
                      <a:endParaRPr lang="en-US" sz="1400" b="1"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b"/>
                      <a:r>
                        <a:rPr lang="en-US" sz="1400" b="1" u="none" strike="noStrike" dirty="0">
                          <a:solidFill>
                            <a:schemeClr val="bg1"/>
                          </a:solidFill>
                          <a:effectLst/>
                        </a:rPr>
                        <a:t>Dell power Edge Rs20 server</a:t>
                      </a:r>
                      <a:endParaRPr lang="en-US"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6,09,000.00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r>
              <a:tr h="467683">
                <a:tc>
                  <a:txBody>
                    <a:bodyPr/>
                    <a:lstStyle/>
                    <a:p>
                      <a:pPr algn="ctr" fontAlgn="ctr"/>
                      <a:r>
                        <a:rPr lang="en-US" sz="1400" b="1" u="none" strike="noStrike">
                          <a:solidFill>
                            <a:schemeClr val="bg1"/>
                          </a:solidFill>
                          <a:effectLst/>
                        </a:rPr>
                        <a:t>7</a:t>
                      </a:r>
                      <a:endParaRPr lang="en-US" sz="1400" b="1" i="0" u="none" strike="noStrike">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b"/>
                      <a:r>
                        <a:rPr lang="en-US" sz="1400" b="1" u="none" strike="noStrike" dirty="0">
                          <a:solidFill>
                            <a:schemeClr val="bg1"/>
                          </a:solidFill>
                          <a:effectLst/>
                        </a:rPr>
                        <a:t>Hardware </a:t>
                      </a:r>
                      <a:r>
                        <a:rPr lang="en-US" sz="1400" b="1" u="none" strike="noStrike" dirty="0" smtClean="0">
                          <a:solidFill>
                            <a:schemeClr val="bg1"/>
                          </a:solidFill>
                          <a:effectLst/>
                        </a:rPr>
                        <a:t>Equipment</a:t>
                      </a:r>
                      <a:endParaRPr lang="en-US" sz="1400" b="1" i="0" u="none" strike="noStrike" dirty="0">
                        <a:solidFill>
                          <a:schemeClr val="bg1"/>
                        </a:solidFill>
                        <a:effectLst/>
                        <a:latin typeface="Times New Roman" panose="02020603050405020304" pitchFamily="18" charset="0"/>
                      </a:endParaRPr>
                    </a:p>
                  </a:txBody>
                  <a:tcPr marL="9525" marR="9525" marT="9525" marB="0" anchor="b">
                    <a:solidFill>
                      <a:schemeClr val="accent1"/>
                    </a:solidFill>
                  </a:tcP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11,12,034.00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b="1" u="none" strike="noStrike" dirty="0">
                          <a:solidFill>
                            <a:schemeClr val="bg1"/>
                          </a:solidFill>
                          <a:effectLst/>
                        </a:rPr>
                        <a:t>Total Lab Cost</a:t>
                      </a:r>
                      <a:endParaRPr lang="en-US" sz="1400" b="1" i="0" u="none" strike="noStrike" dirty="0">
                        <a:solidFill>
                          <a:schemeClr val="bg1"/>
                        </a:solidFill>
                        <a:effectLst/>
                        <a:latin typeface="Times New Roman" panose="02020603050405020304" pitchFamily="18" charset="0"/>
                      </a:endParaRPr>
                    </a:p>
                  </a:txBody>
                  <a:tcPr marL="9525" marR="9525" marT="9525" marB="0" anchor="b">
                    <a:solidFill>
                      <a:schemeClr val="accent1"/>
                    </a:solidFill>
                  </a:tcPr>
                </a:tc>
              </a:tr>
              <a:tr h="311008">
                <a:tc>
                  <a:txBody>
                    <a:bodyPr/>
                    <a:lstStyle/>
                    <a:p>
                      <a:pPr algn="l" fontAlgn="b"/>
                      <a:r>
                        <a:rPr lang="en-US" sz="1400" b="1" u="none" strike="noStrike">
                          <a:solidFill>
                            <a:schemeClr val="bg1"/>
                          </a:solidFill>
                          <a:effectLst/>
                        </a:rPr>
                        <a:t> </a:t>
                      </a:r>
                      <a:endParaRPr lang="en-US" sz="1400" b="1" i="0" u="none" strike="noStrike">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l" fontAlgn="b"/>
                      <a:r>
                        <a:rPr lang="en-US" sz="1800" b="1" u="none" strike="noStrike" dirty="0">
                          <a:solidFill>
                            <a:schemeClr val="bg1"/>
                          </a:solidFill>
                          <a:effectLst/>
                        </a:rPr>
                        <a:t>            Total </a:t>
                      </a:r>
                      <a:endParaRPr lang="en-US" sz="1800" b="1" i="0" u="none" strike="noStrike" dirty="0">
                        <a:solidFill>
                          <a:schemeClr val="bg1"/>
                        </a:solidFill>
                        <a:effectLst/>
                        <a:latin typeface="Times New Roman" panose="02020603050405020304" pitchFamily="18" charset="0"/>
                      </a:endParaRPr>
                    </a:p>
                  </a:txBody>
                  <a:tcPr marL="9525" marR="9525" marT="9525" marB="0" anchor="b">
                    <a:solidFill>
                      <a:schemeClr val="accent1"/>
                    </a:solidFill>
                  </a:tcPr>
                </a:tc>
                <a:tc>
                  <a:txBody>
                    <a:bodyPr/>
                    <a:lstStyle/>
                    <a:p>
                      <a:pPr algn="ctr" fontAlgn="ctr"/>
                      <a:r>
                        <a:rPr lang="en-US" sz="1400" u="none" strike="noStrike" dirty="0">
                          <a:effectLst/>
                        </a:rPr>
                        <a:t>10,70,047.17</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14,46,352.00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17,93,399.67</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14,81,851.33</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10,75,020.50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9,12,265.77</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16,63,172.00</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10,97,379.00</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b"/>
                      <a:r>
                        <a:rPr lang="en-US" sz="1400" b="1" u="none" strike="noStrike" dirty="0">
                          <a:solidFill>
                            <a:schemeClr val="bg1"/>
                          </a:solidFill>
                          <a:effectLst/>
                        </a:rPr>
                        <a:t>1,05,39,487.44</a:t>
                      </a:r>
                      <a:endParaRPr lang="en-US"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r>
            </a:tbl>
          </a:graphicData>
        </a:graphic>
      </p:graphicFrame>
    </p:spTree>
    <p:extLst>
      <p:ext uri="{BB962C8B-B14F-4D97-AF65-F5344CB8AC3E}">
        <p14:creationId xmlns:p14="http://schemas.microsoft.com/office/powerpoint/2010/main" xmlns="" val="26044454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a:t>
            </a:r>
            <a:r>
              <a:rPr lang="en-US" dirty="0"/>
              <a:t>Room and Discussion Room</a:t>
            </a:r>
          </a:p>
        </p:txBody>
      </p:sp>
      <p:graphicFrame>
        <p:nvGraphicFramePr>
          <p:cNvPr id="4" name="Table 3"/>
          <p:cNvGraphicFramePr>
            <a:graphicFrameLocks noGrp="1"/>
          </p:cNvGraphicFramePr>
          <p:nvPr>
            <p:extLst>
              <p:ext uri="{D42A27DB-BD31-4B8C-83A1-F6EECF244321}">
                <p14:modId xmlns:p14="http://schemas.microsoft.com/office/powerpoint/2010/main" xmlns="" val="2462273912"/>
              </p:ext>
            </p:extLst>
          </p:nvPr>
        </p:nvGraphicFramePr>
        <p:xfrm>
          <a:off x="1828800" y="1351128"/>
          <a:ext cx="9553433" cy="5093352"/>
        </p:xfrm>
        <a:graphic>
          <a:graphicData uri="http://schemas.openxmlformats.org/drawingml/2006/table">
            <a:tbl>
              <a:tblPr firstRow="1" bandRow="1">
                <a:tableStyleId>{7DF18680-E054-41AD-8BC1-D1AEF772440D}</a:tableStyleId>
              </a:tblPr>
              <a:tblGrid>
                <a:gridCol w="2171235"/>
                <a:gridCol w="2605481"/>
                <a:gridCol w="1267292"/>
                <a:gridCol w="3509425"/>
              </a:tblGrid>
              <a:tr h="627797">
                <a:tc>
                  <a:txBody>
                    <a:bodyPr/>
                    <a:lstStyle/>
                    <a:p>
                      <a:pPr algn="ctr">
                        <a:lnSpc>
                          <a:spcPct val="115000"/>
                        </a:lnSpc>
                        <a:spcAft>
                          <a:spcPts val="0"/>
                        </a:spcAft>
                      </a:pPr>
                      <a:r>
                        <a:rPr lang="en-US" sz="2000" spc="5" dirty="0"/>
                        <a:t>R</a:t>
                      </a:r>
                      <a:r>
                        <a:rPr lang="en-US" sz="2000" spc="-5" dirty="0"/>
                        <a:t>oo</a:t>
                      </a:r>
                      <a:r>
                        <a:rPr lang="en-US" sz="2000" dirty="0"/>
                        <a:t>m</a:t>
                      </a:r>
                      <a:r>
                        <a:rPr lang="en-US" sz="2000" spc="5" dirty="0"/>
                        <a:t> Description</a:t>
                      </a:r>
                      <a:endParaRPr lang="en-US" sz="2000" b="1" dirty="0">
                        <a:solidFill>
                          <a:srgbClr val="000000"/>
                        </a:solidFill>
                        <a:latin typeface="Arial" pitchFamily="34" charset="0"/>
                        <a:ea typeface="Calibri"/>
                        <a:cs typeface="Arial"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2000" spc="-5" dirty="0"/>
                        <a:t>U</a:t>
                      </a:r>
                      <a:r>
                        <a:rPr lang="en-US" sz="2000" dirty="0"/>
                        <a:t>s</a:t>
                      </a:r>
                      <a:r>
                        <a:rPr lang="en-US" sz="2000" spc="5" dirty="0"/>
                        <a:t>a</a:t>
                      </a:r>
                      <a:r>
                        <a:rPr lang="en-US" sz="2000" spc="-5" dirty="0"/>
                        <a:t>g</a:t>
                      </a:r>
                      <a:r>
                        <a:rPr lang="en-US" sz="2000" dirty="0"/>
                        <a:t>e</a:t>
                      </a:r>
                      <a:endParaRPr lang="en-US" sz="2000" b="1" dirty="0">
                        <a:solidFill>
                          <a:srgbClr val="000000"/>
                        </a:solidFill>
                        <a:latin typeface="Arial" pitchFamily="34" charset="0"/>
                        <a:ea typeface="Calibri"/>
                        <a:cs typeface="Arial"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2000" spc="5" dirty="0"/>
                        <a:t>C</a:t>
                      </a:r>
                      <a:r>
                        <a:rPr lang="en-US" sz="2000" spc="-10" dirty="0"/>
                        <a:t>a</a:t>
                      </a:r>
                      <a:r>
                        <a:rPr lang="en-US" sz="2000" spc="5" dirty="0"/>
                        <a:t>pa</a:t>
                      </a:r>
                      <a:r>
                        <a:rPr lang="en-US" sz="2000" spc="-10" dirty="0"/>
                        <a:t>c</a:t>
                      </a:r>
                      <a:r>
                        <a:rPr lang="en-US" sz="2000" spc="5" dirty="0"/>
                        <a:t>it</a:t>
                      </a:r>
                      <a:r>
                        <a:rPr lang="en-US" sz="2000" dirty="0"/>
                        <a:t>y</a:t>
                      </a:r>
                      <a:endParaRPr lang="en-US" sz="2000" b="1" dirty="0">
                        <a:solidFill>
                          <a:srgbClr val="000000"/>
                        </a:solidFill>
                        <a:latin typeface="Arial" pitchFamily="34" charset="0"/>
                        <a:ea typeface="Calibri"/>
                        <a:cs typeface="Arial"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2000" spc="5" dirty="0"/>
                        <a:t>R</a:t>
                      </a:r>
                      <a:r>
                        <a:rPr lang="en-US" sz="2000" spc="-5" dirty="0"/>
                        <a:t>oo</a:t>
                      </a:r>
                      <a:r>
                        <a:rPr lang="en-US" sz="2000" dirty="0"/>
                        <a:t>ms</a:t>
                      </a:r>
                      <a:r>
                        <a:rPr lang="en-US" sz="2000" spc="5" dirty="0"/>
                        <a:t> </a:t>
                      </a:r>
                      <a:r>
                        <a:rPr lang="en-US" sz="2000" dirty="0"/>
                        <a:t>E</a:t>
                      </a:r>
                      <a:r>
                        <a:rPr lang="en-US" sz="2000" spc="-5" dirty="0"/>
                        <a:t>q</a:t>
                      </a:r>
                      <a:r>
                        <a:rPr lang="en-US" sz="2000" spc="5" dirty="0"/>
                        <a:t>u</a:t>
                      </a:r>
                      <a:r>
                        <a:rPr lang="en-US" sz="2000" spc="-5" dirty="0"/>
                        <a:t>ip</a:t>
                      </a:r>
                      <a:r>
                        <a:rPr lang="en-US" sz="2000" spc="5" dirty="0"/>
                        <a:t>p</a:t>
                      </a:r>
                      <a:r>
                        <a:rPr lang="en-US" sz="2000" spc="-10" dirty="0"/>
                        <a:t>e</a:t>
                      </a:r>
                      <a:r>
                        <a:rPr lang="en-US" sz="2000" dirty="0"/>
                        <a:t>d</a:t>
                      </a:r>
                      <a:r>
                        <a:rPr lang="en-US" sz="2000" spc="10" dirty="0"/>
                        <a:t> </a:t>
                      </a:r>
                      <a:r>
                        <a:rPr lang="en-US" sz="2000" spc="-15" dirty="0"/>
                        <a:t>w</a:t>
                      </a:r>
                      <a:r>
                        <a:rPr lang="en-US" sz="2000" spc="5" dirty="0"/>
                        <a:t>i</a:t>
                      </a:r>
                      <a:r>
                        <a:rPr lang="en-US" sz="2000" spc="-5" dirty="0"/>
                        <a:t>t</a:t>
                      </a:r>
                      <a:r>
                        <a:rPr lang="en-US" sz="2000" dirty="0"/>
                        <a:t>h</a:t>
                      </a:r>
                      <a:endParaRPr lang="en-US" sz="2000" b="1" dirty="0">
                        <a:solidFill>
                          <a:srgbClr val="000000"/>
                        </a:solidFill>
                        <a:latin typeface="Arial" pitchFamily="34" charset="0"/>
                        <a:ea typeface="Calibri"/>
                        <a:cs typeface="Arial" pitchFamily="34" charset="0"/>
                      </a:endParaRPr>
                    </a:p>
                  </a:txBody>
                  <a:tcPr marL="68580" marR="68580" marT="0" marB="0" anchor="ctr">
                    <a:solidFill>
                      <a:schemeClr val="accent1"/>
                    </a:solidFill>
                  </a:tcPr>
                </a:tc>
              </a:tr>
              <a:tr h="751541">
                <a:tc>
                  <a:txBody>
                    <a:bodyPr/>
                    <a:lstStyle/>
                    <a:p>
                      <a:pPr algn="ctr">
                        <a:lnSpc>
                          <a:spcPct val="115000"/>
                        </a:lnSpc>
                        <a:spcAft>
                          <a:spcPts val="0"/>
                        </a:spcAft>
                      </a:pPr>
                      <a:r>
                        <a:rPr lang="en-US" sz="1600" spc="5" dirty="0"/>
                        <a:t>M</a:t>
                      </a:r>
                      <a:r>
                        <a:rPr lang="en-US" sz="1600" spc="-10" dirty="0"/>
                        <a:t>ee</a:t>
                      </a:r>
                      <a:r>
                        <a:rPr lang="en-US" sz="1600" spc="5" dirty="0"/>
                        <a:t>tin</a:t>
                      </a:r>
                      <a:r>
                        <a:rPr lang="en-US" sz="1600" dirty="0"/>
                        <a:t>g</a:t>
                      </a:r>
                    </a:p>
                    <a:p>
                      <a:pPr algn="ctr">
                        <a:lnSpc>
                          <a:spcPct val="115000"/>
                        </a:lnSpc>
                        <a:spcAft>
                          <a:spcPts val="0"/>
                        </a:spcAft>
                      </a:pPr>
                      <a:r>
                        <a:rPr lang="en-US" sz="1600" dirty="0" smtClean="0"/>
                        <a:t>R</a:t>
                      </a:r>
                      <a:r>
                        <a:rPr lang="en-US" sz="1600" spc="-5" dirty="0" smtClean="0"/>
                        <a:t>oo</a:t>
                      </a:r>
                      <a:r>
                        <a:rPr lang="en-US" sz="1600" dirty="0" smtClean="0"/>
                        <a:t>m-Lab </a:t>
                      </a:r>
                      <a:r>
                        <a:rPr lang="en-US" sz="1600" spc="5" dirty="0" smtClean="0"/>
                        <a:t>n</a:t>
                      </a:r>
                      <a:r>
                        <a:rPr lang="en-US" sz="1600" spc="-5" dirty="0" smtClean="0"/>
                        <a:t>o</a:t>
                      </a:r>
                      <a:r>
                        <a:rPr lang="en-US" sz="1600" dirty="0"/>
                        <a:t>. </a:t>
                      </a:r>
                      <a:r>
                        <a:rPr lang="en-US" sz="1600" dirty="0" smtClean="0"/>
                        <a:t>203, 204,205</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a:t>Departmental meeting,</a:t>
                      </a:r>
                    </a:p>
                    <a:p>
                      <a:pPr algn="ctr">
                        <a:lnSpc>
                          <a:spcPct val="115000"/>
                        </a:lnSpc>
                        <a:spcAft>
                          <a:spcPts val="0"/>
                        </a:spcAft>
                      </a:pPr>
                      <a:r>
                        <a:rPr lang="en-US" sz="1600" dirty="0"/>
                        <a:t>Counseling of </a:t>
                      </a:r>
                      <a:r>
                        <a:rPr lang="en-US" sz="1600" dirty="0" smtClean="0"/>
                        <a:t>Students</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09</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Internet Connection, Chairs</a:t>
                      </a:r>
                      <a:endParaRPr lang="en-US" sz="1600" b="0" dirty="0">
                        <a:solidFill>
                          <a:srgbClr val="000000"/>
                        </a:solidFill>
                        <a:latin typeface="Arial" pitchFamily="34" charset="0"/>
                        <a:ea typeface="Calibri"/>
                        <a:cs typeface="Arial" pitchFamily="34" charset="0"/>
                      </a:endParaRPr>
                    </a:p>
                  </a:txBody>
                  <a:tcPr marL="68580" marR="68580" marT="0" marB="0" anchor="ctr"/>
                </a:tc>
              </a:tr>
              <a:tr h="303320">
                <a:tc>
                  <a:txBody>
                    <a:bodyPr/>
                    <a:lstStyle/>
                    <a:p>
                      <a:pPr algn="ctr">
                        <a:lnSpc>
                          <a:spcPct val="115000"/>
                        </a:lnSpc>
                        <a:spcAft>
                          <a:spcPts val="0"/>
                        </a:spcAft>
                      </a:pPr>
                      <a:r>
                        <a:rPr lang="en-US" sz="1600" spc="-15" dirty="0"/>
                        <a:t>F</a:t>
                      </a:r>
                      <a:r>
                        <a:rPr lang="en-US" sz="1600" spc="5" dirty="0"/>
                        <a:t>acu</a:t>
                      </a:r>
                      <a:r>
                        <a:rPr lang="en-US" sz="1600" spc="-5" dirty="0"/>
                        <a:t>l</a:t>
                      </a:r>
                      <a:r>
                        <a:rPr lang="en-US" sz="1600" spc="5" dirty="0"/>
                        <a:t>t</a:t>
                      </a:r>
                      <a:r>
                        <a:rPr lang="en-US" sz="1600" dirty="0"/>
                        <a:t>y</a:t>
                      </a:r>
                      <a:r>
                        <a:rPr lang="en-US" sz="1600" spc="-15" dirty="0"/>
                        <a:t> </a:t>
                      </a:r>
                      <a:r>
                        <a:rPr lang="en-US" sz="1600" spc="-5" dirty="0" smtClean="0"/>
                        <a:t>r</a:t>
                      </a:r>
                      <a:r>
                        <a:rPr lang="en-US" sz="1600" spc="5" dirty="0" smtClean="0"/>
                        <a:t>o</a:t>
                      </a:r>
                      <a:r>
                        <a:rPr lang="en-US" sz="1600" spc="-5" dirty="0" smtClean="0"/>
                        <a:t>o</a:t>
                      </a:r>
                      <a:r>
                        <a:rPr lang="en-US" sz="1600" dirty="0" smtClean="0"/>
                        <a:t>m-I</a:t>
                      </a:r>
                      <a:endParaRPr lang="en-US" sz="1600" b="0" dirty="0">
                        <a:solidFill>
                          <a:srgbClr val="000000"/>
                        </a:solidFill>
                        <a:latin typeface="Arial" pitchFamily="34" charset="0"/>
                        <a:ea typeface="Calibri"/>
                        <a:cs typeface="Arial" pitchFamily="34" charset="0"/>
                      </a:endParaRPr>
                    </a:p>
                  </a:txBody>
                  <a:tcPr marL="68580" marR="68580" marT="0" marB="0" anchor="ctr"/>
                </a:tc>
                <a:tc rowSpan="3">
                  <a:txBody>
                    <a:bodyPr/>
                    <a:lstStyle/>
                    <a:p>
                      <a:pPr algn="ctr">
                        <a:lnSpc>
                          <a:spcPct val="115000"/>
                        </a:lnSpc>
                        <a:spcAft>
                          <a:spcPts val="0"/>
                        </a:spcAft>
                      </a:pPr>
                      <a:r>
                        <a:rPr lang="en-US" sz="1600" dirty="0"/>
                        <a:t>Lecture Preparation,</a:t>
                      </a:r>
                    </a:p>
                    <a:p>
                      <a:pPr algn="ctr">
                        <a:lnSpc>
                          <a:spcPct val="115000"/>
                        </a:lnSpc>
                        <a:spcAft>
                          <a:spcPts val="0"/>
                        </a:spcAft>
                      </a:pPr>
                      <a:r>
                        <a:rPr lang="en-US" sz="1600" dirty="0"/>
                        <a:t>Discussion.</a:t>
                      </a:r>
                      <a:endParaRPr lang="en-US" sz="1600" b="0" dirty="0">
                        <a:solidFill>
                          <a:srgbClr val="000000"/>
                        </a:solidFill>
                        <a:latin typeface="Arial" pitchFamily="34" charset="0"/>
                        <a:ea typeface="Calibri"/>
                        <a:cs typeface="Arial" pitchFamily="34" charset="0"/>
                      </a:endParaRPr>
                    </a:p>
                  </a:txBody>
                  <a:tcPr marL="68580" marR="68580" marT="0" marB="0" anchor="ctr"/>
                </a:tc>
                <a:tc rowSpan="2">
                  <a:txBody>
                    <a:bodyPr/>
                    <a:lstStyle/>
                    <a:p>
                      <a:pPr algn="ctr">
                        <a:lnSpc>
                          <a:spcPct val="115000"/>
                        </a:lnSpc>
                        <a:spcAft>
                          <a:spcPts val="0"/>
                        </a:spcAft>
                      </a:pPr>
                      <a:r>
                        <a:rPr lang="en-US" sz="1600" dirty="0" smtClean="0"/>
                        <a:t>18</a:t>
                      </a:r>
                      <a:endParaRPr lang="en-US" sz="1600" b="0" dirty="0">
                        <a:solidFill>
                          <a:srgbClr val="000000"/>
                        </a:solidFill>
                        <a:latin typeface="Arial" pitchFamily="34" charset="0"/>
                        <a:ea typeface="Calibri"/>
                        <a:cs typeface="Arial" pitchFamily="34" charset="0"/>
                      </a:endParaRPr>
                    </a:p>
                  </a:txBody>
                  <a:tcPr marL="68580" marR="68580" marT="0" marB="0" anchor="ctr"/>
                </a:tc>
                <a:tc rowSpan="2">
                  <a:txBody>
                    <a:bodyPr/>
                    <a:lstStyle/>
                    <a:p>
                      <a:pPr algn="ctr">
                        <a:lnSpc>
                          <a:spcPct val="115000"/>
                        </a:lnSpc>
                        <a:spcAft>
                          <a:spcPts val="0"/>
                        </a:spcAft>
                      </a:pPr>
                      <a:r>
                        <a:rPr lang="en-US" sz="1600" spc="-5" dirty="0" smtClean="0"/>
                        <a:t>P</a:t>
                      </a:r>
                      <a:r>
                        <a:rPr lang="en-US" sz="1600" spc="5" dirty="0" smtClean="0"/>
                        <a:t>C(06 Nos</a:t>
                      </a:r>
                      <a:r>
                        <a:rPr lang="en-US" sz="1600" spc="5" dirty="0"/>
                        <a:t>.)</a:t>
                      </a:r>
                      <a:r>
                        <a:rPr lang="en-US" sz="1600" dirty="0"/>
                        <a:t>,</a:t>
                      </a:r>
                      <a:r>
                        <a:rPr lang="en-US" sz="1600" spc="5" dirty="0"/>
                        <a:t> </a:t>
                      </a:r>
                      <a:r>
                        <a:rPr lang="en-US" sz="1600" spc="-25" dirty="0" smtClean="0"/>
                        <a:t>I</a:t>
                      </a:r>
                      <a:r>
                        <a:rPr lang="en-US" sz="1600" spc="5" dirty="0" smtClean="0"/>
                        <a:t>nt</a:t>
                      </a:r>
                      <a:r>
                        <a:rPr lang="en-US" sz="1600" spc="-10" dirty="0" smtClean="0"/>
                        <a:t>e</a:t>
                      </a:r>
                      <a:r>
                        <a:rPr lang="en-US" sz="1600" spc="-5" dirty="0" smtClean="0"/>
                        <a:t>r</a:t>
                      </a:r>
                      <a:r>
                        <a:rPr lang="en-US" sz="1600" spc="5" dirty="0" smtClean="0"/>
                        <a:t>n</a:t>
                      </a:r>
                      <a:r>
                        <a:rPr lang="en-US" sz="1600" spc="-10" dirty="0" smtClean="0"/>
                        <a:t>e</a:t>
                      </a:r>
                      <a:r>
                        <a:rPr lang="en-US" sz="1600" spc="5" dirty="0" smtClean="0"/>
                        <a:t>t</a:t>
                      </a:r>
                      <a:r>
                        <a:rPr lang="en-US" sz="1600" dirty="0" smtClean="0"/>
                        <a:t>,</a:t>
                      </a:r>
                    </a:p>
                    <a:p>
                      <a:pPr algn="ctr">
                        <a:lnSpc>
                          <a:spcPct val="115000"/>
                        </a:lnSpc>
                        <a:spcAft>
                          <a:spcPts val="0"/>
                        </a:spcAft>
                      </a:pPr>
                      <a:r>
                        <a:rPr lang="en-US" sz="1600" spc="-5" dirty="0" smtClean="0"/>
                        <a:t>White Board,</a:t>
                      </a:r>
                      <a:endParaRPr lang="en-US" sz="1600" dirty="0" smtClean="0"/>
                    </a:p>
                    <a:p>
                      <a:pPr algn="ctr">
                        <a:lnSpc>
                          <a:spcPct val="115000"/>
                        </a:lnSpc>
                        <a:spcAft>
                          <a:spcPts val="0"/>
                        </a:spcAft>
                      </a:pPr>
                      <a:r>
                        <a:rPr lang="en-US" sz="1600" spc="-5" dirty="0" smtClean="0"/>
                        <a:t>Notice Board, 16 Cubicles &amp; 2 Cabins.</a:t>
                      </a:r>
                      <a:endParaRPr lang="en-US" sz="1600" b="0" dirty="0">
                        <a:solidFill>
                          <a:srgbClr val="000000"/>
                        </a:solidFill>
                        <a:latin typeface="Arial" pitchFamily="34" charset="0"/>
                        <a:ea typeface="Calibri"/>
                        <a:cs typeface="Arial" pitchFamily="34" charset="0"/>
                      </a:endParaRPr>
                    </a:p>
                  </a:txBody>
                  <a:tcPr marL="68580" marR="68580" marT="0" marB="0" anchor="ctr"/>
                </a:tc>
              </a:tr>
              <a:tr h="448222">
                <a:tc rowSpan="2">
                  <a:txBody>
                    <a:bodyPr/>
                    <a:lstStyle/>
                    <a:p>
                      <a:pPr algn="ctr">
                        <a:lnSpc>
                          <a:spcPct val="115000"/>
                        </a:lnSpc>
                        <a:spcAft>
                          <a:spcPts val="0"/>
                        </a:spcAft>
                      </a:pPr>
                      <a:r>
                        <a:rPr lang="en-US" sz="1600" dirty="0" smtClean="0"/>
                        <a:t>Faculty Room-II</a:t>
                      </a:r>
                      <a:endParaRPr lang="en-US" sz="1600" b="0" dirty="0">
                        <a:solidFill>
                          <a:srgbClr val="000000"/>
                        </a:solidFill>
                        <a:latin typeface="Arial" pitchFamily="34" charset="0"/>
                        <a:ea typeface="Calibri"/>
                        <a:cs typeface="Arial" pitchFamily="34"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002287">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c vMerge="1">
                  <a:txBody>
                    <a:bodyPr/>
                    <a:lstStyle/>
                    <a:p>
                      <a:endParaRPr lang="en-US"/>
                    </a:p>
                  </a:txBody>
                  <a:tcPr/>
                </a:tc>
                <a:tc>
                  <a:txBody>
                    <a:bodyPr/>
                    <a:lstStyle/>
                    <a:p>
                      <a:pPr algn="ctr">
                        <a:lnSpc>
                          <a:spcPct val="115000"/>
                        </a:lnSpc>
                        <a:spcAft>
                          <a:spcPts val="0"/>
                        </a:spcAft>
                      </a:pPr>
                      <a:r>
                        <a:rPr lang="en-US" sz="1600" dirty="0" smtClean="0"/>
                        <a:t>09</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spc="-5" dirty="0" smtClean="0"/>
                        <a:t>P</a:t>
                      </a:r>
                      <a:r>
                        <a:rPr lang="en-US" sz="1600" spc="5" dirty="0" smtClean="0"/>
                        <a:t>C(04</a:t>
                      </a:r>
                      <a:r>
                        <a:rPr lang="en-US" sz="1600" spc="5" baseline="0" dirty="0" smtClean="0"/>
                        <a:t> </a:t>
                      </a:r>
                      <a:r>
                        <a:rPr lang="en-US" sz="1600" spc="5" dirty="0" smtClean="0"/>
                        <a:t>No.)</a:t>
                      </a:r>
                      <a:r>
                        <a:rPr lang="en-US" sz="1600" dirty="0" smtClean="0"/>
                        <a:t>,</a:t>
                      </a:r>
                      <a:r>
                        <a:rPr lang="en-US" sz="1600" spc="5" dirty="0" smtClean="0"/>
                        <a:t> </a:t>
                      </a:r>
                      <a:r>
                        <a:rPr lang="en-US" sz="1600" spc="-25" dirty="0" smtClean="0"/>
                        <a:t>I</a:t>
                      </a:r>
                      <a:r>
                        <a:rPr lang="en-US" sz="1600" spc="5" dirty="0" smtClean="0"/>
                        <a:t>nt</a:t>
                      </a:r>
                      <a:r>
                        <a:rPr lang="en-US" sz="1600" spc="-10" dirty="0" smtClean="0"/>
                        <a:t>e</a:t>
                      </a:r>
                      <a:r>
                        <a:rPr lang="en-US" sz="1600" spc="-5" dirty="0" smtClean="0"/>
                        <a:t>r</a:t>
                      </a:r>
                      <a:r>
                        <a:rPr lang="en-US" sz="1600" spc="5" dirty="0" smtClean="0"/>
                        <a:t>n</a:t>
                      </a:r>
                      <a:r>
                        <a:rPr lang="en-US" sz="1600" spc="-10" dirty="0" smtClean="0"/>
                        <a:t>e</a:t>
                      </a:r>
                      <a:r>
                        <a:rPr lang="en-US" sz="1600" spc="5" dirty="0" smtClean="0"/>
                        <a:t>t</a:t>
                      </a:r>
                      <a:r>
                        <a:rPr lang="en-US" sz="1600" dirty="0" smtClean="0"/>
                        <a:t>,</a:t>
                      </a:r>
                    </a:p>
                    <a:p>
                      <a:pPr algn="ctr">
                        <a:lnSpc>
                          <a:spcPct val="115000"/>
                        </a:lnSpc>
                        <a:spcAft>
                          <a:spcPts val="0"/>
                        </a:spcAft>
                      </a:pPr>
                      <a:r>
                        <a:rPr lang="en-US" sz="1600" spc="5" dirty="0" smtClean="0"/>
                        <a:t>B</a:t>
                      </a:r>
                      <a:r>
                        <a:rPr lang="en-US" sz="1600" spc="-5" dirty="0" smtClean="0"/>
                        <a:t>oo</a:t>
                      </a:r>
                      <a:r>
                        <a:rPr lang="en-US" sz="1600" dirty="0" smtClean="0"/>
                        <a:t>k</a:t>
                      </a:r>
                      <a:r>
                        <a:rPr lang="en-US" sz="1600" spc="10" dirty="0" smtClean="0"/>
                        <a:t> </a:t>
                      </a:r>
                      <a:r>
                        <a:rPr lang="en-US" sz="1600" spc="-15" dirty="0" smtClean="0"/>
                        <a:t>r</a:t>
                      </a:r>
                      <a:r>
                        <a:rPr lang="en-US" sz="1600" spc="5" dirty="0" smtClean="0"/>
                        <a:t>a</a:t>
                      </a:r>
                      <a:r>
                        <a:rPr lang="en-US" sz="1600" spc="-10" dirty="0" smtClean="0"/>
                        <a:t>c</a:t>
                      </a:r>
                      <a:r>
                        <a:rPr lang="en-US" sz="1600" spc="5" dirty="0" smtClean="0"/>
                        <a:t>k</a:t>
                      </a:r>
                      <a:r>
                        <a:rPr lang="en-US" sz="1600" dirty="0" smtClean="0"/>
                        <a:t>, </a:t>
                      </a:r>
                      <a:r>
                        <a:rPr lang="en-US" sz="1600" spc="-5" dirty="0" smtClean="0"/>
                        <a:t>White Board,</a:t>
                      </a:r>
                      <a:endParaRPr lang="en-US" sz="1600" dirty="0" smtClean="0"/>
                    </a:p>
                    <a:p>
                      <a:pPr algn="ctr">
                        <a:lnSpc>
                          <a:spcPct val="115000"/>
                        </a:lnSpc>
                        <a:spcAft>
                          <a:spcPts val="0"/>
                        </a:spcAft>
                      </a:pPr>
                      <a:r>
                        <a:rPr lang="en-US" sz="1600" spc="-5" dirty="0" smtClean="0"/>
                        <a:t>Notice Board, 9 Cubicles</a:t>
                      </a:r>
                      <a:endParaRPr lang="en-US" sz="1600" dirty="0" smtClean="0"/>
                    </a:p>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820147">
                <a:tc>
                  <a:txBody>
                    <a:bodyPr/>
                    <a:lstStyle/>
                    <a:p>
                      <a:pPr algn="ctr">
                        <a:lnSpc>
                          <a:spcPct val="115000"/>
                        </a:lnSpc>
                        <a:spcAft>
                          <a:spcPts val="0"/>
                        </a:spcAft>
                      </a:pPr>
                      <a:r>
                        <a:rPr lang="en-US" sz="1600" b="0" dirty="0" smtClean="0">
                          <a:solidFill>
                            <a:srgbClr val="000000"/>
                          </a:solidFill>
                          <a:latin typeface="Arial" pitchFamily="34" charset="0"/>
                          <a:ea typeface="Calibri"/>
                          <a:cs typeface="Arial" pitchFamily="34" charset="0"/>
                        </a:rPr>
                        <a:t>Counseling Room (Room No. 301, C Wing)</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b="0" dirty="0" smtClean="0">
                          <a:solidFill>
                            <a:srgbClr val="000000"/>
                          </a:solidFill>
                          <a:latin typeface="Arial" pitchFamily="34" charset="0"/>
                          <a:ea typeface="Calibri"/>
                          <a:cs typeface="Arial" pitchFamily="34" charset="0"/>
                        </a:rPr>
                        <a:t>Teacher Guardian</a:t>
                      </a:r>
                      <a:r>
                        <a:rPr lang="en-US" sz="1600" b="0" baseline="0" dirty="0" smtClean="0">
                          <a:solidFill>
                            <a:srgbClr val="000000"/>
                          </a:solidFill>
                          <a:latin typeface="Arial" pitchFamily="34" charset="0"/>
                          <a:ea typeface="Calibri"/>
                          <a:cs typeface="Arial" pitchFamily="34" charset="0"/>
                        </a:rPr>
                        <a:t> Counseling of Students</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b="0" dirty="0" smtClean="0">
                          <a:solidFill>
                            <a:srgbClr val="000000"/>
                          </a:solidFill>
                          <a:latin typeface="Arial" pitchFamily="34" charset="0"/>
                          <a:ea typeface="Calibri"/>
                          <a:cs typeface="Arial" pitchFamily="34" charset="0"/>
                        </a:rPr>
                        <a:t>20</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b="0" dirty="0" smtClean="0">
                          <a:solidFill>
                            <a:srgbClr val="000000"/>
                          </a:solidFill>
                          <a:latin typeface="Arial" pitchFamily="34" charset="0"/>
                          <a:ea typeface="Calibri"/>
                          <a:cs typeface="Arial" pitchFamily="34" charset="0"/>
                        </a:rPr>
                        <a:t>Cubicles, Chairs for students counseling</a:t>
                      </a:r>
                      <a:endParaRPr lang="en-US" sz="1600" b="0" dirty="0">
                        <a:solidFill>
                          <a:srgbClr val="000000"/>
                        </a:solidFill>
                        <a:latin typeface="Arial" pitchFamily="34" charset="0"/>
                        <a:ea typeface="Calibri"/>
                        <a:cs typeface="Arial" pitchFamily="34" charset="0"/>
                      </a:endParaRPr>
                    </a:p>
                  </a:txBody>
                  <a:tcPr marL="68580" marR="68580" marT="0" marB="0" anchor="ctr"/>
                </a:tc>
              </a:tr>
              <a:tr h="820147">
                <a:tc>
                  <a:txBody>
                    <a:bodyPr/>
                    <a:lstStyle/>
                    <a:p>
                      <a:pPr algn="ctr">
                        <a:lnSpc>
                          <a:spcPct val="115000"/>
                        </a:lnSpc>
                        <a:spcAft>
                          <a:spcPts val="0"/>
                        </a:spcAft>
                      </a:pPr>
                      <a:r>
                        <a:rPr lang="en-US" sz="1600" b="0" dirty="0" smtClean="0">
                          <a:solidFill>
                            <a:srgbClr val="000000"/>
                          </a:solidFill>
                          <a:latin typeface="Arial" pitchFamily="34" charset="0"/>
                          <a:ea typeface="Calibri"/>
                          <a:cs typeface="Arial" pitchFamily="34" charset="0"/>
                        </a:rPr>
                        <a:t>Department Library</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b="0" dirty="0" smtClean="0">
                          <a:solidFill>
                            <a:srgbClr val="000000"/>
                          </a:solidFill>
                          <a:latin typeface="Arial" pitchFamily="34" charset="0"/>
                          <a:ea typeface="Calibri"/>
                          <a:cs typeface="Arial" pitchFamily="34" charset="0"/>
                        </a:rPr>
                        <a:t>Lecture Preparation, Reading</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b="0" dirty="0" smtClean="0">
                          <a:solidFill>
                            <a:srgbClr val="000000"/>
                          </a:solidFill>
                          <a:latin typeface="Arial" pitchFamily="34" charset="0"/>
                          <a:ea typeface="Calibri"/>
                          <a:cs typeface="Arial" pitchFamily="34" charset="0"/>
                        </a:rPr>
                        <a:t>04</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b="0" dirty="0" smtClean="0">
                          <a:solidFill>
                            <a:srgbClr val="000000"/>
                          </a:solidFill>
                          <a:latin typeface="Arial" pitchFamily="34" charset="0"/>
                          <a:ea typeface="Calibri"/>
                          <a:cs typeface="Arial" pitchFamily="34" charset="0"/>
                        </a:rPr>
                        <a:t>500+</a:t>
                      </a:r>
                      <a:r>
                        <a:rPr lang="en-US" sz="1600" b="0" baseline="0" dirty="0" smtClean="0">
                          <a:solidFill>
                            <a:srgbClr val="000000"/>
                          </a:solidFill>
                          <a:latin typeface="Arial" pitchFamily="34" charset="0"/>
                          <a:ea typeface="Calibri"/>
                          <a:cs typeface="Arial" pitchFamily="34" charset="0"/>
                        </a:rPr>
                        <a:t> Books, Reports, Chairs, Table</a:t>
                      </a:r>
                      <a:endParaRPr lang="en-US" sz="1600" b="0" dirty="0">
                        <a:solidFill>
                          <a:srgbClr val="000000"/>
                        </a:solidFill>
                        <a:latin typeface="Arial" pitchFamily="34" charset="0"/>
                        <a:ea typeface="Calibri"/>
                        <a:cs typeface="Arial" pitchFamily="34" charset="0"/>
                      </a:endParaRPr>
                    </a:p>
                  </a:txBody>
                  <a:tcPr marL="68580" marR="68580" marT="0" marB="0" anchor="ctr"/>
                </a:tc>
              </a:tr>
            </a:tbl>
          </a:graphicData>
        </a:graphic>
      </p:graphicFrame>
    </p:spTree>
    <p:extLst>
      <p:ext uri="{BB962C8B-B14F-4D97-AF65-F5344CB8AC3E}">
        <p14:creationId xmlns:p14="http://schemas.microsoft.com/office/powerpoint/2010/main" xmlns="" val="18338103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852134527"/>
              </p:ext>
            </p:extLst>
          </p:nvPr>
        </p:nvGraphicFramePr>
        <p:xfrm>
          <a:off x="1881117" y="1499619"/>
          <a:ext cx="10103369" cy="5170863"/>
        </p:xfrm>
        <a:graphic>
          <a:graphicData uri="http://schemas.openxmlformats.org/drawingml/2006/table">
            <a:tbl>
              <a:tblPr firstRow="1" firstCol="1" bandRow="1">
                <a:tableStyleId>{5C22544A-7EE6-4342-B048-85BDC9FD1C3A}</a:tableStyleId>
              </a:tblPr>
              <a:tblGrid>
                <a:gridCol w="1376470"/>
                <a:gridCol w="1327889"/>
                <a:gridCol w="1327889"/>
                <a:gridCol w="1261576"/>
                <a:gridCol w="1158567"/>
                <a:gridCol w="1301966"/>
                <a:gridCol w="1083895"/>
                <a:gridCol w="1265117"/>
              </a:tblGrid>
              <a:tr h="543875">
                <a:tc>
                  <a:txBody>
                    <a:bodyPr/>
                    <a:lstStyle/>
                    <a:p>
                      <a:pPr marL="0" marR="0" algn="l">
                        <a:spcBef>
                          <a:spcPts val="0"/>
                        </a:spcBef>
                        <a:spcAft>
                          <a:spcPts val="0"/>
                        </a:spcAft>
                      </a:pPr>
                      <a:r>
                        <a:rPr lang="en-US" sz="1400" dirty="0">
                          <a:effectLst/>
                        </a:rPr>
                        <a:t>Budget Head</a:t>
                      </a:r>
                      <a:endParaRPr lang="en-US" sz="14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400" dirty="0" smtClean="0">
                          <a:effectLst/>
                        </a:rPr>
                        <a:t>Requirement 2014-15</a:t>
                      </a:r>
                      <a:endParaRPr lang="en-US" sz="14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400" dirty="0">
                          <a:effectLst/>
                        </a:rPr>
                        <a:t>Requirement 2013-14</a:t>
                      </a:r>
                      <a:endParaRPr lang="en-US" sz="14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400">
                          <a:effectLst/>
                        </a:rPr>
                        <a:t>Expenditure</a:t>
                      </a:r>
                    </a:p>
                    <a:p>
                      <a:pPr marL="0" marR="0" algn="l">
                        <a:spcBef>
                          <a:spcPts val="0"/>
                        </a:spcBef>
                        <a:spcAft>
                          <a:spcPts val="0"/>
                        </a:spcAft>
                      </a:pPr>
                      <a:r>
                        <a:rPr lang="en-US" sz="1400">
                          <a:effectLst/>
                        </a:rPr>
                        <a:t>2013-14</a:t>
                      </a:r>
                      <a:endParaRPr lang="en-US" sz="14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400" dirty="0">
                          <a:effectLst/>
                        </a:rPr>
                        <a:t>Requirement 2012-13</a:t>
                      </a:r>
                      <a:endParaRPr lang="en-US" sz="14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400">
                          <a:effectLst/>
                        </a:rPr>
                        <a:t>Expenditure</a:t>
                      </a:r>
                    </a:p>
                    <a:p>
                      <a:pPr marL="0" marR="0" algn="l">
                        <a:spcBef>
                          <a:spcPts val="0"/>
                        </a:spcBef>
                        <a:spcAft>
                          <a:spcPts val="0"/>
                        </a:spcAft>
                      </a:pPr>
                      <a:r>
                        <a:rPr lang="en-US" sz="1400">
                          <a:effectLst/>
                        </a:rPr>
                        <a:t>2012-13</a:t>
                      </a:r>
                      <a:endParaRPr lang="en-US" sz="14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400">
                          <a:effectLst/>
                        </a:rPr>
                        <a:t>Requirement 2011-12</a:t>
                      </a:r>
                      <a:endParaRPr lang="en-US" sz="14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400">
                          <a:effectLst/>
                        </a:rPr>
                        <a:t>Expenditure</a:t>
                      </a:r>
                    </a:p>
                    <a:p>
                      <a:pPr marL="0" marR="0" algn="l">
                        <a:spcBef>
                          <a:spcPts val="0"/>
                        </a:spcBef>
                        <a:spcAft>
                          <a:spcPts val="0"/>
                        </a:spcAft>
                      </a:pPr>
                      <a:r>
                        <a:rPr lang="en-US" sz="1400">
                          <a:effectLst/>
                        </a:rPr>
                        <a:t>2011-12</a:t>
                      </a:r>
                      <a:endParaRPr lang="en-US" sz="1400">
                        <a:effectLst/>
                        <a:latin typeface="Times New Roman" panose="02020603050405020304" pitchFamily="18" charset="0"/>
                        <a:ea typeface="Times New Roman" panose="02020603050405020304" pitchFamily="18" charset="0"/>
                      </a:endParaRPr>
                    </a:p>
                  </a:txBody>
                  <a:tcPr marL="61183" marR="61183" marT="0" marB="0"/>
                </a:tc>
              </a:tr>
              <a:tr h="680611">
                <a:tc>
                  <a:txBody>
                    <a:bodyPr/>
                    <a:lstStyle/>
                    <a:p>
                      <a:pPr marL="0" marR="0" algn="l">
                        <a:spcBef>
                          <a:spcPts val="0"/>
                        </a:spcBef>
                        <a:spcAft>
                          <a:spcPts val="0"/>
                        </a:spcAft>
                      </a:pPr>
                      <a:r>
                        <a:rPr lang="en-US" sz="1400" dirty="0">
                          <a:effectLst/>
                        </a:rPr>
                        <a:t>IT Requirement</a:t>
                      </a:r>
                    </a:p>
                    <a:p>
                      <a:pPr marL="0" marR="0" algn="l">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440000</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2437000</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a:effectLst/>
                        </a:rPr>
                        <a:t>2348501</a:t>
                      </a:r>
                    </a:p>
                    <a:p>
                      <a:pPr marL="0" marR="0" algn="l">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22,30,000</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2143100</a:t>
                      </a:r>
                    </a:p>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12,79,500</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10,43,172</a:t>
                      </a:r>
                      <a:endParaRPr lang="en-US" sz="1800">
                        <a:effectLst/>
                        <a:latin typeface="Times New Roman" panose="02020603050405020304" pitchFamily="18" charset="0"/>
                        <a:ea typeface="Times New Roman" panose="02020603050405020304" pitchFamily="18" charset="0"/>
                      </a:endParaRPr>
                    </a:p>
                  </a:txBody>
                  <a:tcPr marL="61183" marR="61183" marT="0" marB="0"/>
                </a:tc>
              </a:tr>
              <a:tr h="597432">
                <a:tc>
                  <a:txBody>
                    <a:bodyPr/>
                    <a:lstStyle/>
                    <a:p>
                      <a:pPr marL="0" marR="0" algn="l">
                        <a:spcBef>
                          <a:spcPts val="0"/>
                        </a:spcBef>
                        <a:spcAft>
                          <a:spcPts val="0"/>
                        </a:spcAft>
                      </a:pPr>
                      <a:r>
                        <a:rPr lang="en-US" sz="1400">
                          <a:effectLst/>
                        </a:rPr>
                        <a:t>Lab Requirement</a:t>
                      </a:r>
                    </a:p>
                    <a:p>
                      <a:pPr marL="0" marR="0" algn="l">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612735</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a:effectLst/>
                        </a:rPr>
                        <a:t>10735</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a:effectLst/>
                        </a:rPr>
                        <a:t>  3617</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248000</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248000</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2,40,000</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72,000</a:t>
                      </a:r>
                      <a:endParaRPr lang="en-US" sz="1800">
                        <a:effectLst/>
                        <a:latin typeface="Times New Roman" panose="02020603050405020304" pitchFamily="18" charset="0"/>
                        <a:ea typeface="Times New Roman" panose="02020603050405020304" pitchFamily="18" charset="0"/>
                      </a:endParaRPr>
                    </a:p>
                  </a:txBody>
                  <a:tcPr marL="61183" marR="61183" marT="0" marB="0"/>
                </a:tc>
              </a:tr>
              <a:tr h="597432">
                <a:tc>
                  <a:txBody>
                    <a:bodyPr/>
                    <a:lstStyle/>
                    <a:p>
                      <a:pPr marL="0" marR="0" algn="l">
                        <a:spcBef>
                          <a:spcPts val="0"/>
                        </a:spcBef>
                        <a:spcAft>
                          <a:spcPts val="0"/>
                        </a:spcAft>
                      </a:pPr>
                      <a:r>
                        <a:rPr lang="en-US" sz="1400">
                          <a:effectLst/>
                        </a:rPr>
                        <a:t>Academic Requirement</a:t>
                      </a:r>
                    </a:p>
                    <a:p>
                      <a:pPr marL="0" marR="0" algn="l">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81000</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55000</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25355</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a:effectLst/>
                        </a:rPr>
                        <a:t>80000</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49000</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1,14,300</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60,000</a:t>
                      </a:r>
                      <a:endParaRPr lang="en-US" sz="1800">
                        <a:effectLst/>
                        <a:latin typeface="Times New Roman" panose="02020603050405020304" pitchFamily="18" charset="0"/>
                        <a:ea typeface="Times New Roman" panose="02020603050405020304" pitchFamily="18" charset="0"/>
                      </a:endParaRPr>
                    </a:p>
                  </a:txBody>
                  <a:tcPr marL="61183" marR="61183" marT="0" marB="0"/>
                </a:tc>
              </a:tr>
              <a:tr h="597432">
                <a:tc>
                  <a:txBody>
                    <a:bodyPr/>
                    <a:lstStyle/>
                    <a:p>
                      <a:pPr marL="0" marR="0" algn="l">
                        <a:spcBef>
                          <a:spcPts val="0"/>
                        </a:spcBef>
                        <a:spcAft>
                          <a:spcPts val="0"/>
                        </a:spcAft>
                      </a:pPr>
                      <a:r>
                        <a:rPr lang="en-US" sz="1400" dirty="0">
                          <a:effectLst/>
                        </a:rPr>
                        <a:t>Infrastructure Requirement</a:t>
                      </a:r>
                    </a:p>
                    <a:p>
                      <a:pPr marL="0" marR="0" algn="l">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12000</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27000</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5063</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a:effectLst/>
                        </a:rPr>
                        <a:t>-</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a:effectLst/>
                        </a:rPr>
                        <a:t> 117075</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1183" marR="61183" marT="0" marB="0"/>
                </a:tc>
              </a:tr>
              <a:tr h="444079">
                <a:tc>
                  <a:txBody>
                    <a:bodyPr/>
                    <a:lstStyle/>
                    <a:p>
                      <a:pPr marL="0" marR="0" algn="l">
                        <a:spcBef>
                          <a:spcPts val="0"/>
                        </a:spcBef>
                        <a:spcAft>
                          <a:spcPts val="0"/>
                        </a:spcAft>
                      </a:pPr>
                      <a:r>
                        <a:rPr lang="en-US" sz="1400">
                          <a:effectLst/>
                        </a:rPr>
                        <a:t>Contingencies</a:t>
                      </a:r>
                    </a:p>
                    <a:p>
                      <a:pPr marL="0" marR="0" algn="l">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smtClean="0">
                          <a:effectLst/>
                          <a:latin typeface="Times New Roman" panose="02020603050405020304" pitchFamily="18" charset="0"/>
                          <a:ea typeface="Times New Roman" panose="02020603050405020304" pitchFamily="18" charset="0"/>
                        </a:rPr>
                        <a:t>20000</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20000</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a:effectLst/>
                        </a:rPr>
                        <a:t>20,000</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20,000</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1183" marR="61183" marT="0" marB="0"/>
                </a:tc>
              </a:tr>
              <a:tr h="199144">
                <a:tc>
                  <a:txBody>
                    <a:bodyPr/>
                    <a:lstStyle/>
                    <a:p>
                      <a:pPr marL="0" marR="0" algn="l">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1183" marR="61183" marT="0" marB="0"/>
                </a:tc>
              </a:tr>
              <a:tr h="199144">
                <a:tc>
                  <a:txBody>
                    <a:bodyPr/>
                    <a:lstStyle/>
                    <a:p>
                      <a:pPr marL="0" marR="0" algn="l">
                        <a:spcBef>
                          <a:spcPts val="0"/>
                        </a:spcBef>
                        <a:spcAft>
                          <a:spcPts val="0"/>
                        </a:spcAft>
                      </a:pPr>
                      <a:r>
                        <a:rPr lang="en-US" sz="1400">
                          <a:effectLst/>
                        </a:rPr>
                        <a:t>Total</a:t>
                      </a:r>
                      <a:endParaRPr lang="en-US" sz="1400">
                        <a:effectLst/>
                        <a:latin typeface="Times New Roman" panose="02020603050405020304" pitchFamily="18" charset="0"/>
                        <a:ea typeface="Times New Roman" panose="02020603050405020304" pitchFamily="18" charset="0"/>
                      </a:endParaRPr>
                    </a:p>
                  </a:txBody>
                  <a:tcPr marL="61183" marR="61183" marT="0" marB="0"/>
                </a:tc>
                <a:tc>
                  <a:txBody>
                    <a:bodyPr/>
                    <a:lstStyle/>
                    <a:p>
                      <a:pPr algn="l" fontAlgn="b"/>
                      <a:r>
                        <a:rPr lang="en-US" sz="1800" b="0" i="0" u="none" strike="noStrike" dirty="0">
                          <a:solidFill>
                            <a:srgbClr val="000000"/>
                          </a:solidFill>
                          <a:effectLst/>
                          <a:latin typeface="Calibri" panose="020F0502020204030204" pitchFamily="34" charset="0"/>
                        </a:rPr>
                        <a:t>1165735</a:t>
                      </a:r>
                    </a:p>
                  </a:txBody>
                  <a:tcPr marL="9525" marR="9525" marT="9525" marB="0" anchor="b"/>
                </a:tc>
                <a:tc>
                  <a:txBody>
                    <a:bodyPr/>
                    <a:lstStyle/>
                    <a:p>
                      <a:pPr marL="0" marR="0" algn="l">
                        <a:spcBef>
                          <a:spcPts val="0"/>
                        </a:spcBef>
                        <a:spcAft>
                          <a:spcPts val="0"/>
                        </a:spcAft>
                      </a:pPr>
                      <a:r>
                        <a:rPr lang="en-US" sz="1800">
                          <a:effectLst/>
                        </a:rPr>
                        <a:t>2549735</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2382536</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a:effectLst/>
                        </a:rPr>
                        <a:t>2578000</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2440100</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1770875</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11,75172</a:t>
                      </a:r>
                      <a:endParaRPr lang="en-US" sz="1800">
                        <a:effectLst/>
                        <a:latin typeface="Times New Roman" panose="02020603050405020304" pitchFamily="18" charset="0"/>
                        <a:ea typeface="Times New Roman" panose="02020603050405020304" pitchFamily="18" charset="0"/>
                      </a:endParaRPr>
                    </a:p>
                  </a:txBody>
                  <a:tcPr marL="61183" marR="61183" marT="0" marB="0"/>
                </a:tc>
              </a:tr>
              <a:tr h="431788">
                <a:tc>
                  <a:txBody>
                    <a:bodyPr/>
                    <a:lstStyle/>
                    <a:p>
                      <a:pPr marL="0" marR="0" algn="l">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61183" marR="61183" marT="0" marB="0"/>
                </a:tc>
              </a:tr>
              <a:tr h="592105">
                <a:tc>
                  <a:txBody>
                    <a:bodyPr/>
                    <a:lstStyle/>
                    <a:p>
                      <a:pPr marL="0" marR="0" algn="l">
                        <a:spcBef>
                          <a:spcPts val="0"/>
                        </a:spcBef>
                        <a:spcAft>
                          <a:spcPts val="0"/>
                        </a:spcAft>
                      </a:pPr>
                      <a:r>
                        <a:rPr lang="en-US" sz="1400">
                          <a:effectLst/>
                        </a:rPr>
                        <a:t>Utilization</a:t>
                      </a:r>
                      <a:endParaRPr lang="en-US" sz="14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smtClean="0">
                          <a:effectLst/>
                        </a:rPr>
                        <a:t>0.93</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ctr">
                        <a:spcBef>
                          <a:spcPts val="0"/>
                        </a:spcBef>
                        <a:spcAft>
                          <a:spcPts val="0"/>
                        </a:spcAft>
                      </a:pPr>
                      <a:r>
                        <a:rPr lang="en-US" sz="1800">
                          <a:effectLst/>
                        </a:rPr>
                        <a:t>0.94</a:t>
                      </a:r>
                      <a:endParaRPr lang="en-US" sz="180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61183" marR="61183" marT="0" marB="0"/>
                </a:tc>
                <a:tc>
                  <a:txBody>
                    <a:bodyPr/>
                    <a:lstStyle/>
                    <a:p>
                      <a:pPr marL="0" marR="0" algn="l">
                        <a:spcBef>
                          <a:spcPts val="0"/>
                        </a:spcBef>
                        <a:spcAft>
                          <a:spcPts val="0"/>
                        </a:spcAft>
                      </a:pPr>
                      <a:r>
                        <a:rPr lang="en-US" sz="1800" dirty="0">
                          <a:effectLst/>
                        </a:rPr>
                        <a:t>0.66</a:t>
                      </a:r>
                      <a:endParaRPr lang="en-US" sz="1800" dirty="0">
                        <a:effectLst/>
                        <a:latin typeface="Times New Roman" panose="02020603050405020304" pitchFamily="18" charset="0"/>
                        <a:ea typeface="Times New Roman" panose="02020603050405020304" pitchFamily="18" charset="0"/>
                      </a:endParaRPr>
                    </a:p>
                  </a:txBody>
                  <a:tcPr marL="61183" marR="61183" marT="0" marB="0"/>
                </a:tc>
              </a:tr>
            </a:tbl>
          </a:graphicData>
        </a:graphic>
      </p:graphicFrame>
      <p:sp>
        <p:nvSpPr>
          <p:cNvPr id="5" name="Title 1"/>
          <p:cNvSpPr>
            <a:spLocks noGrp="1"/>
          </p:cNvSpPr>
          <p:nvPr>
            <p:ph type="title"/>
          </p:nvPr>
        </p:nvSpPr>
        <p:spPr>
          <a:xfrm>
            <a:off x="1881117" y="0"/>
            <a:ext cx="10515600" cy="1131130"/>
          </a:xfrm>
        </p:spPr>
        <p:txBody>
          <a:bodyPr/>
          <a:lstStyle/>
          <a:p>
            <a:r>
              <a:rPr lang="en-US" dirty="0" smtClean="0">
                <a:solidFill>
                  <a:srgbClr val="FF0000"/>
                </a:solidFill>
              </a:rPr>
              <a:t>Budget </a:t>
            </a:r>
            <a:r>
              <a:rPr lang="en-US" dirty="0">
                <a:solidFill>
                  <a:srgbClr val="FF0000"/>
                </a:solidFill>
              </a:rPr>
              <a:t>&amp; </a:t>
            </a:r>
            <a:r>
              <a:rPr lang="en-US" dirty="0" smtClean="0">
                <a:solidFill>
                  <a:srgbClr val="FF0000"/>
                </a:solidFill>
              </a:rPr>
              <a:t>Utilization</a:t>
            </a:r>
            <a:endParaRPr lang="en-US" dirty="0">
              <a:solidFill>
                <a:srgbClr val="FF0000"/>
              </a:solidFill>
            </a:endParaRPr>
          </a:p>
        </p:txBody>
      </p:sp>
    </p:spTree>
    <p:extLst>
      <p:ext uri="{BB962C8B-B14F-4D97-AF65-F5344CB8AC3E}">
        <p14:creationId xmlns:p14="http://schemas.microsoft.com/office/powerpoint/2010/main" xmlns="" val="30409907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0" indent="-2468880" algn="just">
              <a:spcBef>
                <a:spcPts val="0"/>
              </a:spcBef>
              <a:spcAft>
                <a:spcPts val="2400"/>
              </a:spcAft>
              <a:buSzPct val="100000"/>
              <a:buNone/>
            </a:pPr>
            <a:r>
              <a:rPr lang="en-US" b="1" dirty="0" smtClean="0"/>
              <a:t>Adequacy </a:t>
            </a:r>
            <a:r>
              <a:rPr lang="en-US" b="1" dirty="0"/>
              <a:t>of </a:t>
            </a:r>
            <a:r>
              <a:rPr lang="en-US" b="1" dirty="0" smtClean="0"/>
              <a:t>Budget Allocation</a:t>
            </a:r>
            <a:endParaRPr lang="en-US" b="1" dirty="0"/>
          </a:p>
        </p:txBody>
      </p:sp>
      <p:graphicFrame>
        <p:nvGraphicFramePr>
          <p:cNvPr id="3" name="Content Placeholder 2"/>
          <p:cNvGraphicFramePr>
            <a:graphicFrameLocks noGrp="1"/>
          </p:cNvGraphicFramePr>
          <p:nvPr>
            <p:ph sz="quarter" idx="1"/>
            <p:extLst/>
          </p:nvPr>
        </p:nvGraphicFramePr>
        <p:xfrm>
          <a:off x="0" y="1295397"/>
          <a:ext cx="12192001" cy="6368939"/>
        </p:xfrm>
        <a:graphic>
          <a:graphicData uri="http://schemas.openxmlformats.org/drawingml/2006/table">
            <a:tbl>
              <a:tblPr firstRow="1" firstCol="1" bandRow="1">
                <a:tableStyleId>{5C22544A-7EE6-4342-B048-85BDC9FD1C3A}</a:tableStyleId>
              </a:tblPr>
              <a:tblGrid>
                <a:gridCol w="1404332"/>
                <a:gridCol w="1106346"/>
                <a:gridCol w="1049286"/>
                <a:gridCol w="1426521"/>
                <a:gridCol w="1616724"/>
                <a:gridCol w="1616724"/>
                <a:gridCol w="1521622"/>
                <a:gridCol w="1276472"/>
                <a:gridCol w="1173974"/>
              </a:tblGrid>
              <a:tr h="851639">
                <a:tc>
                  <a:txBody>
                    <a:bodyPr/>
                    <a:lstStyle/>
                    <a:p>
                      <a:pPr marL="0" marR="0" algn="l">
                        <a:lnSpc>
                          <a:spcPct val="115000"/>
                        </a:lnSpc>
                        <a:spcBef>
                          <a:spcPts val="0"/>
                        </a:spcBef>
                        <a:spcAft>
                          <a:spcPts val="0"/>
                        </a:spcAft>
                      </a:pPr>
                      <a:r>
                        <a:rPr lang="en-US" sz="1600" dirty="0">
                          <a:effectLst/>
                        </a:rPr>
                        <a:t>Budget Head</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15000"/>
                        </a:lnSpc>
                        <a:spcBef>
                          <a:spcPts val="0"/>
                        </a:spcBef>
                        <a:spcAft>
                          <a:spcPts val="0"/>
                        </a:spcAft>
                      </a:pPr>
                      <a:r>
                        <a:rPr lang="en-US" sz="1600">
                          <a:effectLst/>
                        </a:rPr>
                        <a:t>Requirement 2014-15</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15000"/>
                        </a:lnSpc>
                        <a:spcBef>
                          <a:spcPts val="0"/>
                        </a:spcBef>
                        <a:spcAft>
                          <a:spcPts val="0"/>
                        </a:spcAft>
                      </a:pPr>
                      <a:r>
                        <a:rPr lang="en-US" sz="1600">
                          <a:effectLst/>
                        </a:rPr>
                        <a:t>Expenditure</a:t>
                      </a:r>
                      <a:endParaRPr lang="en-US" sz="2000">
                        <a:effectLst/>
                      </a:endParaRPr>
                    </a:p>
                    <a:p>
                      <a:pPr marL="0" marR="0" algn="l">
                        <a:lnSpc>
                          <a:spcPct val="115000"/>
                        </a:lnSpc>
                        <a:spcBef>
                          <a:spcPts val="0"/>
                        </a:spcBef>
                        <a:spcAft>
                          <a:spcPts val="0"/>
                        </a:spcAft>
                      </a:pPr>
                      <a:r>
                        <a:rPr lang="en-US" sz="1600">
                          <a:effectLst/>
                        </a:rPr>
                        <a:t>2014-15</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15000"/>
                        </a:lnSpc>
                        <a:spcBef>
                          <a:spcPts val="0"/>
                        </a:spcBef>
                        <a:spcAft>
                          <a:spcPts val="0"/>
                        </a:spcAft>
                      </a:pPr>
                      <a:r>
                        <a:rPr lang="en-US" sz="1600">
                          <a:effectLst/>
                        </a:rPr>
                        <a:t>Requirement 2013-14</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15000"/>
                        </a:lnSpc>
                        <a:spcBef>
                          <a:spcPts val="0"/>
                        </a:spcBef>
                        <a:spcAft>
                          <a:spcPts val="0"/>
                        </a:spcAft>
                      </a:pPr>
                      <a:r>
                        <a:rPr lang="en-US" sz="1600">
                          <a:effectLst/>
                        </a:rPr>
                        <a:t>Expenditure</a:t>
                      </a:r>
                      <a:endParaRPr lang="en-US" sz="2000">
                        <a:effectLst/>
                      </a:endParaRPr>
                    </a:p>
                    <a:p>
                      <a:pPr marL="0" marR="0" algn="l">
                        <a:lnSpc>
                          <a:spcPct val="115000"/>
                        </a:lnSpc>
                        <a:spcBef>
                          <a:spcPts val="0"/>
                        </a:spcBef>
                        <a:spcAft>
                          <a:spcPts val="0"/>
                        </a:spcAft>
                      </a:pPr>
                      <a:r>
                        <a:rPr lang="en-US" sz="1600">
                          <a:effectLst/>
                        </a:rPr>
                        <a:t>2013-14</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15000"/>
                        </a:lnSpc>
                        <a:spcBef>
                          <a:spcPts val="0"/>
                        </a:spcBef>
                        <a:spcAft>
                          <a:spcPts val="0"/>
                        </a:spcAft>
                      </a:pPr>
                      <a:r>
                        <a:rPr lang="en-US" sz="1600">
                          <a:effectLst/>
                        </a:rPr>
                        <a:t>Requirement 2012-13</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15000"/>
                        </a:lnSpc>
                        <a:spcBef>
                          <a:spcPts val="0"/>
                        </a:spcBef>
                        <a:spcAft>
                          <a:spcPts val="0"/>
                        </a:spcAft>
                      </a:pPr>
                      <a:r>
                        <a:rPr lang="en-US" sz="1600">
                          <a:effectLst/>
                        </a:rPr>
                        <a:t>Expenditure</a:t>
                      </a:r>
                      <a:endParaRPr lang="en-US" sz="2000">
                        <a:effectLst/>
                      </a:endParaRPr>
                    </a:p>
                    <a:p>
                      <a:pPr marL="0" marR="0" algn="l">
                        <a:lnSpc>
                          <a:spcPct val="115000"/>
                        </a:lnSpc>
                        <a:spcBef>
                          <a:spcPts val="0"/>
                        </a:spcBef>
                        <a:spcAft>
                          <a:spcPts val="0"/>
                        </a:spcAft>
                      </a:pPr>
                      <a:r>
                        <a:rPr lang="en-US" sz="1600">
                          <a:effectLst/>
                        </a:rPr>
                        <a:t>2012-13</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15000"/>
                        </a:lnSpc>
                        <a:spcBef>
                          <a:spcPts val="0"/>
                        </a:spcBef>
                        <a:spcAft>
                          <a:spcPts val="0"/>
                        </a:spcAft>
                      </a:pPr>
                      <a:r>
                        <a:rPr lang="en-US" sz="1600">
                          <a:effectLst/>
                        </a:rPr>
                        <a:t>Requirement 2011-12</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l">
                        <a:lnSpc>
                          <a:spcPct val="115000"/>
                        </a:lnSpc>
                        <a:spcBef>
                          <a:spcPts val="0"/>
                        </a:spcBef>
                        <a:spcAft>
                          <a:spcPts val="0"/>
                        </a:spcAft>
                      </a:pPr>
                      <a:r>
                        <a:rPr lang="en-US" sz="1600">
                          <a:effectLst/>
                        </a:rPr>
                        <a:t>Expenditure</a:t>
                      </a:r>
                      <a:endParaRPr lang="en-US" sz="2000">
                        <a:effectLst/>
                      </a:endParaRPr>
                    </a:p>
                    <a:p>
                      <a:pPr marL="0" marR="0" algn="l">
                        <a:lnSpc>
                          <a:spcPct val="115000"/>
                        </a:lnSpc>
                        <a:spcBef>
                          <a:spcPts val="0"/>
                        </a:spcBef>
                        <a:spcAft>
                          <a:spcPts val="0"/>
                        </a:spcAft>
                      </a:pPr>
                      <a:r>
                        <a:rPr lang="en-US" sz="1600">
                          <a:effectLst/>
                        </a:rPr>
                        <a:t>2011-12</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851639">
                <a:tc>
                  <a:txBody>
                    <a:bodyPr/>
                    <a:lstStyle/>
                    <a:p>
                      <a:pPr marL="0" marR="0" algn="l">
                        <a:lnSpc>
                          <a:spcPct val="115000"/>
                        </a:lnSpc>
                        <a:spcBef>
                          <a:spcPts val="0"/>
                        </a:spcBef>
                        <a:spcAft>
                          <a:spcPts val="0"/>
                        </a:spcAft>
                      </a:pPr>
                      <a:r>
                        <a:rPr lang="en-US" sz="1600" dirty="0">
                          <a:effectLst/>
                        </a:rPr>
                        <a:t>IT Requirement</a:t>
                      </a:r>
                      <a:endParaRPr lang="en-US" sz="2000" dirty="0">
                        <a:effectLst/>
                      </a:endParaRPr>
                    </a:p>
                    <a:p>
                      <a:pPr marL="0" marR="0" algn="l">
                        <a:lnSpc>
                          <a:spcPct val="115000"/>
                        </a:lnSpc>
                        <a:spcBef>
                          <a:spcPts val="0"/>
                        </a:spcBef>
                        <a:spcAft>
                          <a:spcPts val="0"/>
                        </a:spcAft>
                      </a:pPr>
                      <a:r>
                        <a:rPr lang="en-US" sz="1600" dirty="0">
                          <a:effectLst/>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440000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358800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2437000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2348501</a:t>
                      </a:r>
                      <a:endParaRPr lang="en-US" sz="2000" b="1" dirty="0">
                        <a:effectLst/>
                      </a:endParaRPr>
                    </a:p>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22,30,000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2143100</a:t>
                      </a:r>
                      <a:endParaRPr lang="en-US" sz="2000" b="1" dirty="0">
                        <a:effectLst/>
                      </a:endParaRPr>
                    </a:p>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12,79,500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10,43,172</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851639">
                <a:tc>
                  <a:txBody>
                    <a:bodyPr/>
                    <a:lstStyle/>
                    <a:p>
                      <a:pPr marL="0" marR="0" algn="l">
                        <a:lnSpc>
                          <a:spcPct val="115000"/>
                        </a:lnSpc>
                        <a:spcBef>
                          <a:spcPts val="0"/>
                        </a:spcBef>
                        <a:spcAft>
                          <a:spcPts val="0"/>
                        </a:spcAft>
                      </a:pPr>
                      <a:r>
                        <a:rPr lang="en-US" sz="1600" dirty="0">
                          <a:effectLst/>
                        </a:rPr>
                        <a:t>Lab Requirement</a:t>
                      </a:r>
                      <a:endParaRPr lang="en-US" sz="2000" dirty="0">
                        <a:effectLst/>
                      </a:endParaRPr>
                    </a:p>
                    <a:p>
                      <a:pPr marL="0" marR="0" algn="l">
                        <a:lnSpc>
                          <a:spcPct val="115000"/>
                        </a:lnSpc>
                        <a:spcBef>
                          <a:spcPts val="0"/>
                        </a:spcBef>
                        <a:spcAft>
                          <a:spcPts val="0"/>
                        </a:spcAft>
                      </a:pPr>
                      <a:r>
                        <a:rPr lang="en-US" sz="1600" dirty="0">
                          <a:effectLst/>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617735</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565487</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10735</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1600" b="1" dirty="0" smtClean="0">
                        <a:effectLst/>
                      </a:endParaRPr>
                    </a:p>
                    <a:p>
                      <a:pPr marL="0" marR="0" algn="ctr">
                        <a:lnSpc>
                          <a:spcPct val="115000"/>
                        </a:lnSpc>
                        <a:spcBef>
                          <a:spcPts val="0"/>
                        </a:spcBef>
                        <a:spcAft>
                          <a:spcPts val="0"/>
                        </a:spcAft>
                      </a:pPr>
                      <a:r>
                        <a:rPr lang="en-US" sz="1600" b="1" dirty="0" smtClean="0">
                          <a:effectLst/>
                        </a:rPr>
                        <a:t>3617</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248000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248000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2,40,000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72,000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851639">
                <a:tc>
                  <a:txBody>
                    <a:bodyPr/>
                    <a:lstStyle/>
                    <a:p>
                      <a:pPr marL="0" marR="0" algn="l">
                        <a:lnSpc>
                          <a:spcPct val="115000"/>
                        </a:lnSpc>
                        <a:spcBef>
                          <a:spcPts val="0"/>
                        </a:spcBef>
                        <a:spcAft>
                          <a:spcPts val="0"/>
                        </a:spcAft>
                      </a:pPr>
                      <a:r>
                        <a:rPr lang="en-US" sz="1600" dirty="0">
                          <a:effectLst/>
                        </a:rPr>
                        <a:t>Academic Requirement</a:t>
                      </a:r>
                      <a:endParaRPr lang="en-US" sz="2000" dirty="0">
                        <a:effectLst/>
                      </a:endParaRPr>
                    </a:p>
                    <a:p>
                      <a:pPr marL="0" marR="0" algn="l">
                        <a:lnSpc>
                          <a:spcPct val="115000"/>
                        </a:lnSpc>
                        <a:spcBef>
                          <a:spcPts val="0"/>
                        </a:spcBef>
                        <a:spcAft>
                          <a:spcPts val="0"/>
                        </a:spcAft>
                      </a:pPr>
                      <a:r>
                        <a:rPr lang="en-US" sz="1600" dirty="0">
                          <a:effectLst/>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76000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25000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55000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25355</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80000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49000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1,14,300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60,000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851639">
                <a:tc>
                  <a:txBody>
                    <a:bodyPr/>
                    <a:lstStyle/>
                    <a:p>
                      <a:pPr marL="0" marR="0" algn="l">
                        <a:lnSpc>
                          <a:spcPct val="115000"/>
                        </a:lnSpc>
                        <a:spcBef>
                          <a:spcPts val="0"/>
                        </a:spcBef>
                        <a:spcAft>
                          <a:spcPts val="0"/>
                        </a:spcAft>
                      </a:pPr>
                      <a:r>
                        <a:rPr lang="en-US" sz="1600" dirty="0">
                          <a:effectLst/>
                        </a:rPr>
                        <a:t>Infrastructure Requirement</a:t>
                      </a:r>
                      <a:endParaRPr lang="en-US" sz="2000" dirty="0">
                        <a:effectLst/>
                      </a:endParaRPr>
                    </a:p>
                    <a:p>
                      <a:pPr marL="0" marR="0" algn="l">
                        <a:lnSpc>
                          <a:spcPct val="115000"/>
                        </a:lnSpc>
                        <a:spcBef>
                          <a:spcPts val="0"/>
                        </a:spcBef>
                        <a:spcAft>
                          <a:spcPts val="0"/>
                        </a:spcAft>
                      </a:pPr>
                      <a:r>
                        <a:rPr lang="en-US" sz="1600" dirty="0">
                          <a:effectLst/>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12000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2100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27000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5063</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 </a:t>
                      </a:r>
                      <a:r>
                        <a:rPr lang="en-US" sz="1600" b="1" dirty="0">
                          <a:effectLst/>
                        </a:rPr>
                        <a:t>117075</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1600" b="1" dirty="0" smtClean="0">
                        <a:effectLst/>
                      </a:endParaRPr>
                    </a:p>
                    <a:p>
                      <a:pPr marL="0" marR="0" algn="ctr">
                        <a:lnSpc>
                          <a:spcPct val="115000"/>
                        </a:lnSpc>
                        <a:spcBef>
                          <a:spcPts val="0"/>
                        </a:spcBef>
                        <a:spcAft>
                          <a:spcPts val="0"/>
                        </a:spcAft>
                      </a:pPr>
                      <a:r>
                        <a:rPr lang="en-US" sz="1600" b="1" dirty="0" smtClean="0">
                          <a:effectLst/>
                        </a:rPr>
                        <a:t>-</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694808">
                <a:tc>
                  <a:txBody>
                    <a:bodyPr/>
                    <a:lstStyle/>
                    <a:p>
                      <a:pPr marL="0" marR="0" algn="l">
                        <a:lnSpc>
                          <a:spcPct val="115000"/>
                        </a:lnSpc>
                        <a:spcBef>
                          <a:spcPts val="0"/>
                        </a:spcBef>
                        <a:spcAft>
                          <a:spcPts val="0"/>
                        </a:spcAft>
                      </a:pPr>
                      <a:r>
                        <a:rPr lang="en-US" sz="1600">
                          <a:effectLst/>
                        </a:rPr>
                        <a:t>Contingencies</a:t>
                      </a:r>
                      <a:endParaRPr lang="en-US" sz="2000">
                        <a:effectLst/>
                      </a:endParaRPr>
                    </a:p>
                    <a:p>
                      <a:pPr marL="0" marR="0" algn="l">
                        <a:lnSpc>
                          <a:spcPct val="115000"/>
                        </a:lnSpc>
                        <a:spcBef>
                          <a:spcPts val="0"/>
                        </a:spcBef>
                        <a:spcAft>
                          <a:spcPts val="0"/>
                        </a:spcAft>
                      </a:pPr>
                      <a:r>
                        <a:rPr lang="en-US" sz="1600">
                          <a:effectLst/>
                        </a:rPr>
                        <a:t> </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20000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20000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20,000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endParaRPr lang="en-US" sz="1600" b="1" dirty="0" smtClean="0">
                        <a:effectLst/>
                      </a:endParaRPr>
                    </a:p>
                    <a:p>
                      <a:pPr marL="0" marR="0" algn="ctr">
                        <a:lnSpc>
                          <a:spcPct val="115000"/>
                        </a:lnSpc>
                        <a:spcBef>
                          <a:spcPts val="0"/>
                        </a:spcBef>
                        <a:spcAft>
                          <a:spcPts val="0"/>
                        </a:spcAft>
                      </a:pPr>
                      <a:r>
                        <a:rPr lang="en-US" sz="1600" b="1" dirty="0" smtClean="0">
                          <a:effectLst/>
                        </a:rPr>
                        <a:t>20,000</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1600" b="1" dirty="0" smtClean="0">
                        <a:effectLst/>
                      </a:endParaRPr>
                    </a:p>
                    <a:p>
                      <a:pPr marL="0" marR="0" algn="ctr">
                        <a:lnSpc>
                          <a:spcPct val="115000"/>
                        </a:lnSpc>
                        <a:spcBef>
                          <a:spcPts val="0"/>
                        </a:spcBef>
                        <a:spcAft>
                          <a:spcPts val="0"/>
                        </a:spcAft>
                      </a:pPr>
                      <a:r>
                        <a:rPr lang="en-US" sz="1600" b="1" dirty="0" smtClean="0">
                          <a:effectLst/>
                        </a:rPr>
                        <a:t>  </a:t>
                      </a:r>
                      <a:r>
                        <a:rPr lang="en-US" sz="1600" b="1" dirty="0">
                          <a:effectLst/>
                        </a:rPr>
                        <a:t>-</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0">
                <a:tc>
                  <a:txBody>
                    <a:bodyPr/>
                    <a:lstStyle/>
                    <a:p>
                      <a:pPr marL="0" marR="0" algn="l">
                        <a:lnSpc>
                          <a:spcPct val="115000"/>
                        </a:lnSpc>
                        <a:spcBef>
                          <a:spcPts val="0"/>
                        </a:spcBef>
                        <a:spcAft>
                          <a:spcPts val="0"/>
                        </a:spcAft>
                      </a:pPr>
                      <a:r>
                        <a:rPr lang="en-US" sz="1600">
                          <a:effectLst/>
                        </a:rPr>
                        <a:t> </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283880">
                <a:tc>
                  <a:txBody>
                    <a:bodyPr/>
                    <a:lstStyle/>
                    <a:p>
                      <a:pPr marL="0" marR="0" algn="l">
                        <a:lnSpc>
                          <a:spcPct val="115000"/>
                        </a:lnSpc>
                        <a:spcBef>
                          <a:spcPts val="0"/>
                        </a:spcBef>
                        <a:spcAft>
                          <a:spcPts val="0"/>
                        </a:spcAft>
                      </a:pPr>
                      <a:r>
                        <a:rPr lang="en-US" sz="1600">
                          <a:effectLst/>
                        </a:rPr>
                        <a:t>Total</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820000"/>
                          </a:solidFill>
                          <a:effectLst/>
                        </a:rPr>
                        <a:t>1165735</a:t>
                      </a:r>
                      <a:endParaRPr lang="en-US" sz="20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820000"/>
                          </a:solidFill>
                          <a:effectLst/>
                        </a:rPr>
                        <a:t>951387</a:t>
                      </a:r>
                      <a:endParaRPr lang="en-US" sz="20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820000"/>
                          </a:solidFill>
                          <a:effectLst/>
                        </a:rPr>
                        <a:t>2549735</a:t>
                      </a:r>
                      <a:endParaRPr lang="en-US" sz="20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820000"/>
                          </a:solidFill>
                          <a:effectLst/>
                        </a:rPr>
                        <a:t>2382536</a:t>
                      </a:r>
                      <a:endParaRPr lang="en-US" sz="20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820000"/>
                          </a:solidFill>
                          <a:effectLst/>
                        </a:rPr>
                        <a:t>2578000</a:t>
                      </a:r>
                      <a:endParaRPr lang="en-US" sz="20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820000"/>
                          </a:solidFill>
                          <a:effectLst/>
                        </a:rPr>
                        <a:t>2440100</a:t>
                      </a:r>
                      <a:endParaRPr lang="en-US" sz="20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820000"/>
                          </a:solidFill>
                          <a:effectLst/>
                        </a:rPr>
                        <a:t>1770875</a:t>
                      </a:r>
                      <a:endParaRPr lang="en-US" sz="20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820000"/>
                          </a:solidFill>
                          <a:effectLst/>
                        </a:rPr>
                        <a:t>11,75172</a:t>
                      </a:r>
                      <a:endParaRPr lang="en-US" sz="20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283880">
                <a:tc>
                  <a:txBody>
                    <a:bodyPr/>
                    <a:lstStyle/>
                    <a:p>
                      <a:pPr marL="0" marR="0" algn="l">
                        <a:lnSpc>
                          <a:spcPct val="115000"/>
                        </a:lnSpc>
                        <a:spcBef>
                          <a:spcPts val="0"/>
                        </a:spcBef>
                        <a:spcAft>
                          <a:spcPts val="0"/>
                        </a:spcAft>
                      </a:pPr>
                      <a:r>
                        <a:rPr lang="en-US" sz="1600">
                          <a:effectLst/>
                        </a:rPr>
                        <a:t> </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a:effectLst/>
                        </a:rPr>
                        <a:t> </a:t>
                      </a:r>
                      <a:endParaRPr lang="en-US"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a:effectLst/>
                        </a:rPr>
                        <a:t> </a:t>
                      </a:r>
                      <a:endParaRPr lang="en-US"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283880">
                <a:tc>
                  <a:txBody>
                    <a:bodyPr/>
                    <a:lstStyle/>
                    <a:p>
                      <a:pPr marL="0" marR="0" algn="l">
                        <a:lnSpc>
                          <a:spcPct val="115000"/>
                        </a:lnSpc>
                        <a:spcBef>
                          <a:spcPts val="0"/>
                        </a:spcBef>
                        <a:spcAft>
                          <a:spcPts val="0"/>
                        </a:spcAft>
                      </a:pPr>
                      <a:r>
                        <a:rPr lang="en-US" sz="1600">
                          <a:effectLst/>
                        </a:rPr>
                        <a:t>Utilization</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002060"/>
                          </a:solidFill>
                          <a:effectLst/>
                        </a:rPr>
                        <a:t>0.82</a:t>
                      </a:r>
                      <a:endParaRPr lang="en-US" sz="20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002060"/>
                          </a:solidFill>
                          <a:effectLst/>
                        </a:rPr>
                        <a:t> </a:t>
                      </a:r>
                      <a:endParaRPr lang="en-US" sz="20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002060"/>
                          </a:solidFill>
                          <a:effectLst/>
                        </a:rPr>
                        <a:t>0.93</a:t>
                      </a:r>
                      <a:endParaRPr lang="en-US" sz="20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002060"/>
                          </a:solidFill>
                          <a:effectLst/>
                        </a:rPr>
                        <a:t> </a:t>
                      </a:r>
                      <a:endParaRPr lang="en-US" sz="20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002060"/>
                          </a:solidFill>
                          <a:effectLst/>
                        </a:rPr>
                        <a:t>0.94</a:t>
                      </a:r>
                      <a:endParaRPr lang="en-US" sz="20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002060"/>
                          </a:solidFill>
                          <a:effectLst/>
                        </a:rPr>
                        <a:t> </a:t>
                      </a:r>
                      <a:endParaRPr lang="en-US" sz="20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rgbClr val="002060"/>
                          </a:solidFill>
                          <a:effectLst/>
                        </a:rPr>
                        <a:t>0.66</a:t>
                      </a:r>
                      <a:endParaRPr lang="en-US" sz="20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283880">
                <a:tc>
                  <a:txBody>
                    <a:bodyPr/>
                    <a:lstStyle/>
                    <a:p>
                      <a:pPr marL="0" marR="0" algn="l">
                        <a:lnSpc>
                          <a:spcPct val="115000"/>
                        </a:lnSpc>
                        <a:spcBef>
                          <a:spcPts val="0"/>
                        </a:spcBef>
                        <a:spcAft>
                          <a:spcPts val="0"/>
                        </a:spcAft>
                      </a:pPr>
                      <a:r>
                        <a:rPr lang="en-US" sz="1600">
                          <a:effectLst/>
                        </a:rPr>
                        <a:t> </a:t>
                      </a:r>
                      <a:endParaRPr lang="en-US" sz="2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a:effectLst/>
                        </a:rPr>
                        <a:t> </a:t>
                      </a:r>
                      <a:endParaRPr lang="en-US" sz="20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15000"/>
                        </a:lnSpc>
                        <a:spcBef>
                          <a:spcPts val="0"/>
                        </a:spcBef>
                        <a:spcAft>
                          <a:spcPts val="0"/>
                        </a:spcAft>
                      </a:pPr>
                      <a:r>
                        <a:rPr lang="en-US" sz="1600" b="1" dirty="0">
                          <a:effectLst/>
                        </a:rPr>
                        <a:t> </a:t>
                      </a:r>
                      <a:endParaRPr lang="en-US" sz="20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bl>
          </a:graphicData>
        </a:graphic>
      </p:graphicFrame>
    </p:spTree>
    <p:extLst>
      <p:ext uri="{BB962C8B-B14F-4D97-AF65-F5344CB8AC3E}">
        <p14:creationId xmlns:p14="http://schemas.microsoft.com/office/powerpoint/2010/main" xmlns="" val="23330150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0" indent="-2468880" algn="just">
              <a:spcBef>
                <a:spcPts val="0"/>
              </a:spcBef>
              <a:spcAft>
                <a:spcPts val="2400"/>
              </a:spcAft>
              <a:buSzPct val="100000"/>
              <a:buNone/>
            </a:pPr>
            <a:r>
              <a:rPr lang="en-US" b="1" dirty="0" smtClean="0"/>
              <a:t>Utilization </a:t>
            </a:r>
            <a:r>
              <a:rPr lang="en-US" b="1" dirty="0"/>
              <a:t>of </a:t>
            </a:r>
            <a:r>
              <a:rPr lang="en-US" b="1" dirty="0" smtClean="0"/>
              <a:t>Allocated Funds </a:t>
            </a:r>
            <a:endParaRPr lang="en-US" b="1"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382557405"/>
              </p:ext>
            </p:extLst>
          </p:nvPr>
        </p:nvGraphicFramePr>
        <p:xfrm>
          <a:off x="152399" y="1371598"/>
          <a:ext cx="11938002" cy="5135537"/>
        </p:xfrm>
        <a:graphic>
          <a:graphicData uri="http://schemas.openxmlformats.org/drawingml/2006/table">
            <a:tbl>
              <a:tblPr firstRow="1" firstCol="1" bandRow="1" bandCol="1">
                <a:tableStyleId>{5C22544A-7EE6-4342-B048-85BDC9FD1C3A}</a:tableStyleId>
              </a:tblPr>
              <a:tblGrid>
                <a:gridCol w="1349048"/>
                <a:gridCol w="952898"/>
                <a:gridCol w="1252688"/>
                <a:gridCol w="1349048"/>
                <a:gridCol w="1156327"/>
                <a:gridCol w="1156327"/>
                <a:gridCol w="1156327"/>
                <a:gridCol w="718985"/>
                <a:gridCol w="1015504"/>
                <a:gridCol w="867244"/>
                <a:gridCol w="963606"/>
              </a:tblGrid>
              <a:tr h="441411">
                <a:tc rowSpan="2">
                  <a:txBody>
                    <a:bodyPr/>
                    <a:lstStyle/>
                    <a:p>
                      <a:pPr marL="0" marR="0" algn="ctr" fontAlgn="base">
                        <a:lnSpc>
                          <a:spcPct val="115000"/>
                        </a:lnSpc>
                        <a:spcBef>
                          <a:spcPts val="0"/>
                        </a:spcBef>
                        <a:spcAft>
                          <a:spcPts val="0"/>
                        </a:spcAft>
                      </a:pPr>
                      <a:r>
                        <a:rPr lang="en-US" sz="1800" kern="1200" dirty="0">
                          <a:effectLst/>
                        </a:rPr>
                        <a:t>Sr. No.</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rowSpan="2">
                  <a:txBody>
                    <a:bodyPr/>
                    <a:lstStyle/>
                    <a:p>
                      <a:pPr marL="0" marR="0" algn="ctr" fontAlgn="base">
                        <a:lnSpc>
                          <a:spcPct val="115000"/>
                        </a:lnSpc>
                        <a:spcBef>
                          <a:spcPts val="0"/>
                        </a:spcBef>
                        <a:spcAft>
                          <a:spcPts val="0"/>
                        </a:spcAft>
                      </a:pPr>
                      <a:r>
                        <a:rPr lang="en-US" sz="1800" dirty="0">
                          <a:effectLst/>
                        </a:rPr>
                        <a:t>Year</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rowSpan="2">
                  <a:txBody>
                    <a:bodyPr/>
                    <a:lstStyle/>
                    <a:p>
                      <a:pPr marL="0" marR="0" algn="ctr" fontAlgn="base">
                        <a:lnSpc>
                          <a:spcPct val="115000"/>
                        </a:lnSpc>
                        <a:spcBef>
                          <a:spcPts val="0"/>
                        </a:spcBef>
                        <a:spcAft>
                          <a:spcPts val="0"/>
                        </a:spcAft>
                      </a:pPr>
                      <a:r>
                        <a:rPr lang="en-US" sz="1800" dirty="0">
                          <a:effectLst/>
                        </a:rPr>
                        <a:t>Budget</a:t>
                      </a:r>
                    </a:p>
                    <a:p>
                      <a:pPr marL="0" marR="0" algn="ctr" fontAlgn="base">
                        <a:lnSpc>
                          <a:spcPct val="115000"/>
                        </a:lnSpc>
                        <a:spcBef>
                          <a:spcPts val="0"/>
                        </a:spcBef>
                        <a:spcAft>
                          <a:spcPts val="0"/>
                        </a:spcAft>
                      </a:pPr>
                      <a:r>
                        <a:rPr lang="en-US" sz="1800" dirty="0">
                          <a:effectLst/>
                        </a:rPr>
                        <a:t>(Lacs)</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gridSpan="6">
                  <a:txBody>
                    <a:bodyPr/>
                    <a:lstStyle/>
                    <a:p>
                      <a:pPr marL="0" marR="0" algn="ctr" fontAlgn="base">
                        <a:lnSpc>
                          <a:spcPct val="115000"/>
                        </a:lnSpc>
                        <a:spcBef>
                          <a:spcPts val="0"/>
                        </a:spcBef>
                        <a:spcAft>
                          <a:spcPts val="0"/>
                        </a:spcAft>
                      </a:pPr>
                      <a:r>
                        <a:rPr lang="en-US" sz="2000" dirty="0">
                          <a:effectLst/>
                        </a:rPr>
                        <a:t>Actual Investments</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800" b="1" dirty="0">
                          <a:solidFill>
                            <a:schemeClr val="bg1"/>
                          </a:solidFill>
                          <a:effectLst/>
                        </a:rPr>
                        <a:t>Utilization Factor of Budget (%)</a:t>
                      </a:r>
                      <a:endParaRPr lang="en-US" sz="18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rowSpan="2">
                  <a:txBody>
                    <a:bodyPr/>
                    <a:lstStyle/>
                    <a:p>
                      <a:pPr marL="0" marR="0" algn="ctr" fontAlgn="base">
                        <a:lnSpc>
                          <a:spcPct val="115000"/>
                        </a:lnSpc>
                        <a:spcBef>
                          <a:spcPts val="0"/>
                        </a:spcBef>
                        <a:spcAft>
                          <a:spcPts val="0"/>
                        </a:spcAft>
                      </a:pPr>
                      <a:r>
                        <a:rPr lang="en-US" sz="1800">
                          <a:effectLst/>
                        </a:rPr>
                        <a:t>Excess</a:t>
                      </a:r>
                    </a:p>
                    <a:p>
                      <a:pPr marL="0" marR="0" algn="ctr" fontAlgn="base">
                        <a:lnSpc>
                          <a:spcPct val="115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r>
              <a:tr h="127838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endParaRPr lang="en-US" sz="1400" b="1" dirty="0" smtClean="0">
                        <a:solidFill>
                          <a:srgbClr val="820000"/>
                        </a:solidFill>
                        <a:effectLst/>
                      </a:endParaRPr>
                    </a:p>
                    <a:p>
                      <a:pPr marL="0" marR="0" algn="ctr">
                        <a:lnSpc>
                          <a:spcPct val="115000"/>
                        </a:lnSpc>
                        <a:spcBef>
                          <a:spcPts val="0"/>
                        </a:spcBef>
                        <a:spcAft>
                          <a:spcPts val="0"/>
                        </a:spcAft>
                      </a:pPr>
                      <a:endParaRPr lang="en-US" sz="1400" b="1" dirty="0" smtClean="0">
                        <a:solidFill>
                          <a:srgbClr val="820000"/>
                        </a:solidFill>
                        <a:effectLst/>
                      </a:endParaRPr>
                    </a:p>
                    <a:p>
                      <a:pPr marL="0" marR="0" algn="ctr">
                        <a:lnSpc>
                          <a:spcPct val="115000"/>
                        </a:lnSpc>
                        <a:spcBef>
                          <a:spcPts val="0"/>
                        </a:spcBef>
                        <a:spcAft>
                          <a:spcPts val="0"/>
                        </a:spcAft>
                      </a:pPr>
                      <a:r>
                        <a:rPr lang="en-US" sz="1400" b="1" dirty="0" smtClean="0">
                          <a:solidFill>
                            <a:srgbClr val="820000"/>
                          </a:solidFill>
                          <a:effectLst/>
                        </a:rPr>
                        <a:t>IT </a:t>
                      </a:r>
                      <a:r>
                        <a:rPr lang="en-US" sz="1400" b="1" dirty="0">
                          <a:solidFill>
                            <a:srgbClr val="820000"/>
                          </a:solidFill>
                          <a:effectLst/>
                        </a:rPr>
                        <a:t>Requirement</a:t>
                      </a:r>
                    </a:p>
                    <a:p>
                      <a:pPr marL="0" marR="0" algn="ctr">
                        <a:lnSpc>
                          <a:spcPct val="115000"/>
                        </a:lnSpc>
                        <a:spcBef>
                          <a:spcPts val="0"/>
                        </a:spcBef>
                        <a:spcAft>
                          <a:spcPts val="0"/>
                        </a:spcAft>
                      </a:pPr>
                      <a:r>
                        <a:rPr lang="en-US" sz="1400" b="1" dirty="0">
                          <a:solidFill>
                            <a:srgbClr val="820000"/>
                          </a:solidFill>
                          <a:effectLst/>
                        </a:rPr>
                        <a:t> </a:t>
                      </a:r>
                      <a:endParaRPr lang="en-US" sz="14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tc>
                <a:tc>
                  <a:txBody>
                    <a:bodyPr/>
                    <a:lstStyle/>
                    <a:p>
                      <a:pPr marL="0" marR="0" algn="ctr">
                        <a:lnSpc>
                          <a:spcPct val="115000"/>
                        </a:lnSpc>
                        <a:spcBef>
                          <a:spcPts val="0"/>
                        </a:spcBef>
                        <a:spcAft>
                          <a:spcPts val="0"/>
                        </a:spcAft>
                      </a:pPr>
                      <a:r>
                        <a:rPr lang="en-US" sz="1400" b="1" dirty="0">
                          <a:solidFill>
                            <a:srgbClr val="820000"/>
                          </a:solidFill>
                          <a:effectLst/>
                        </a:rPr>
                        <a:t>Lab Requirement</a:t>
                      </a:r>
                    </a:p>
                    <a:p>
                      <a:pPr marL="0" marR="0" algn="ctr" fontAlgn="base">
                        <a:lnSpc>
                          <a:spcPct val="115000"/>
                        </a:lnSpc>
                        <a:spcBef>
                          <a:spcPts val="0"/>
                        </a:spcBef>
                        <a:spcAft>
                          <a:spcPts val="0"/>
                        </a:spcAft>
                      </a:pPr>
                      <a:r>
                        <a:rPr lang="en-US" sz="1400" b="1" dirty="0">
                          <a:solidFill>
                            <a:srgbClr val="820000"/>
                          </a:solidFill>
                          <a:effectLst/>
                        </a:rPr>
                        <a:t> </a:t>
                      </a:r>
                      <a:endParaRPr lang="en-US" sz="14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a:lnSpc>
                          <a:spcPct val="115000"/>
                        </a:lnSpc>
                        <a:spcBef>
                          <a:spcPts val="0"/>
                        </a:spcBef>
                        <a:spcAft>
                          <a:spcPts val="0"/>
                        </a:spcAft>
                      </a:pPr>
                      <a:endParaRPr lang="en-US" sz="1400" b="1" dirty="0" smtClean="0">
                        <a:solidFill>
                          <a:srgbClr val="820000"/>
                        </a:solidFill>
                        <a:effectLst/>
                      </a:endParaRPr>
                    </a:p>
                    <a:p>
                      <a:pPr marL="0" marR="0" algn="ctr">
                        <a:lnSpc>
                          <a:spcPct val="115000"/>
                        </a:lnSpc>
                        <a:spcBef>
                          <a:spcPts val="0"/>
                        </a:spcBef>
                        <a:spcAft>
                          <a:spcPts val="0"/>
                        </a:spcAft>
                      </a:pPr>
                      <a:r>
                        <a:rPr lang="en-US" sz="1400" b="1" dirty="0" smtClean="0">
                          <a:solidFill>
                            <a:srgbClr val="820000"/>
                          </a:solidFill>
                          <a:effectLst/>
                        </a:rPr>
                        <a:t>Academic </a:t>
                      </a:r>
                      <a:r>
                        <a:rPr lang="en-US" sz="1400" b="1" dirty="0">
                          <a:solidFill>
                            <a:srgbClr val="820000"/>
                          </a:solidFill>
                          <a:effectLst/>
                        </a:rPr>
                        <a:t>Requirement</a:t>
                      </a:r>
                    </a:p>
                    <a:p>
                      <a:pPr marL="0" marR="0" algn="ctr" fontAlgn="base">
                        <a:lnSpc>
                          <a:spcPct val="115000"/>
                        </a:lnSpc>
                        <a:spcBef>
                          <a:spcPts val="0"/>
                        </a:spcBef>
                        <a:spcAft>
                          <a:spcPts val="0"/>
                        </a:spcAft>
                      </a:pPr>
                      <a:r>
                        <a:rPr lang="en-US" sz="1400" b="1" dirty="0">
                          <a:solidFill>
                            <a:srgbClr val="820000"/>
                          </a:solidFill>
                          <a:effectLst/>
                        </a:rPr>
                        <a:t> </a:t>
                      </a:r>
                      <a:endParaRPr lang="en-US" sz="14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107950" algn="ctr">
                        <a:lnSpc>
                          <a:spcPct val="115000"/>
                        </a:lnSpc>
                        <a:spcBef>
                          <a:spcPts val="0"/>
                        </a:spcBef>
                        <a:spcAft>
                          <a:spcPts val="0"/>
                        </a:spcAft>
                      </a:pPr>
                      <a:endParaRPr lang="en-US" sz="1400" b="1" dirty="0" smtClean="0">
                        <a:solidFill>
                          <a:srgbClr val="820000"/>
                        </a:solidFill>
                        <a:effectLst/>
                      </a:endParaRPr>
                    </a:p>
                    <a:p>
                      <a:pPr marL="0" marR="107950" algn="ctr">
                        <a:lnSpc>
                          <a:spcPct val="115000"/>
                        </a:lnSpc>
                        <a:spcBef>
                          <a:spcPts val="0"/>
                        </a:spcBef>
                        <a:spcAft>
                          <a:spcPts val="0"/>
                        </a:spcAft>
                      </a:pPr>
                      <a:r>
                        <a:rPr lang="en-US" sz="1400" b="1" dirty="0" smtClean="0">
                          <a:solidFill>
                            <a:srgbClr val="820000"/>
                          </a:solidFill>
                          <a:effectLst/>
                        </a:rPr>
                        <a:t>Infrastructure </a:t>
                      </a:r>
                      <a:r>
                        <a:rPr lang="en-US" sz="1400" b="1" dirty="0">
                          <a:solidFill>
                            <a:srgbClr val="820000"/>
                          </a:solidFill>
                          <a:effectLst/>
                        </a:rPr>
                        <a:t>Requirement</a:t>
                      </a:r>
                    </a:p>
                    <a:p>
                      <a:pPr marL="0" marR="0" algn="ctr" fontAlgn="base">
                        <a:lnSpc>
                          <a:spcPct val="115000"/>
                        </a:lnSpc>
                        <a:spcBef>
                          <a:spcPts val="0"/>
                        </a:spcBef>
                        <a:spcAft>
                          <a:spcPts val="0"/>
                        </a:spcAft>
                      </a:pPr>
                      <a:r>
                        <a:rPr lang="en-US" sz="1400" b="1" dirty="0">
                          <a:solidFill>
                            <a:srgbClr val="820000"/>
                          </a:solidFill>
                          <a:effectLst/>
                        </a:rPr>
                        <a:t> </a:t>
                      </a:r>
                      <a:endParaRPr lang="en-US" sz="14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0" algn="ctr">
                        <a:lnSpc>
                          <a:spcPct val="115000"/>
                        </a:lnSpc>
                        <a:spcBef>
                          <a:spcPts val="0"/>
                        </a:spcBef>
                        <a:spcAft>
                          <a:spcPts val="0"/>
                        </a:spcAft>
                      </a:pPr>
                      <a:endParaRPr lang="en-US" sz="1400" b="1" dirty="0" smtClean="0">
                        <a:solidFill>
                          <a:srgbClr val="820000"/>
                        </a:solidFill>
                        <a:effectLst/>
                      </a:endParaRPr>
                    </a:p>
                    <a:p>
                      <a:pPr marL="0" marR="0" algn="ctr">
                        <a:lnSpc>
                          <a:spcPct val="115000"/>
                        </a:lnSpc>
                        <a:spcBef>
                          <a:spcPts val="0"/>
                        </a:spcBef>
                        <a:spcAft>
                          <a:spcPts val="0"/>
                        </a:spcAft>
                      </a:pPr>
                      <a:r>
                        <a:rPr lang="en-US" sz="1400" b="1" dirty="0" smtClean="0">
                          <a:solidFill>
                            <a:srgbClr val="820000"/>
                          </a:solidFill>
                          <a:effectLst/>
                        </a:rPr>
                        <a:t>Contingencies</a:t>
                      </a:r>
                      <a:endParaRPr lang="en-US" sz="14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0" algn="ctr" fontAlgn="base">
                        <a:lnSpc>
                          <a:spcPct val="115000"/>
                        </a:lnSpc>
                        <a:spcBef>
                          <a:spcPts val="0"/>
                        </a:spcBef>
                        <a:spcAft>
                          <a:spcPts val="0"/>
                        </a:spcAft>
                      </a:pPr>
                      <a:r>
                        <a:rPr lang="en-US" sz="1400" b="1" dirty="0">
                          <a:solidFill>
                            <a:srgbClr val="820000"/>
                          </a:solidFill>
                          <a:effectLst/>
                        </a:rPr>
                        <a:t>Total</a:t>
                      </a:r>
                    </a:p>
                    <a:p>
                      <a:pPr marL="0" marR="0" algn="ctr" fontAlgn="base">
                        <a:lnSpc>
                          <a:spcPct val="115000"/>
                        </a:lnSpc>
                        <a:spcBef>
                          <a:spcPts val="0"/>
                        </a:spcBef>
                        <a:spcAft>
                          <a:spcPts val="0"/>
                        </a:spcAft>
                      </a:pPr>
                      <a:r>
                        <a:rPr lang="en-US" sz="1400" b="1" dirty="0">
                          <a:solidFill>
                            <a:srgbClr val="820000"/>
                          </a:solidFill>
                          <a:effectLst/>
                        </a:rPr>
                        <a:t>(Lacs)</a:t>
                      </a:r>
                      <a:endParaRPr lang="en-US" sz="14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vMerge="1">
                  <a:txBody>
                    <a:bodyPr/>
                    <a:lstStyle/>
                    <a:p>
                      <a:endParaRPr lang="en-US"/>
                    </a:p>
                  </a:txBody>
                  <a:tcPr/>
                </a:tc>
                <a:tc vMerge="1">
                  <a:txBody>
                    <a:bodyPr/>
                    <a:lstStyle/>
                    <a:p>
                      <a:endParaRPr lang="en-US"/>
                    </a:p>
                  </a:txBody>
                  <a:tcPr/>
                </a:tc>
              </a:tr>
              <a:tr h="801015">
                <a:tc>
                  <a:txBody>
                    <a:bodyPr/>
                    <a:lstStyle/>
                    <a:p>
                      <a:pPr marL="0" marR="0" algn="ctr" fontAlgn="base">
                        <a:lnSpc>
                          <a:spcPct val="115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kern="1200" dirty="0">
                          <a:solidFill>
                            <a:srgbClr val="820000"/>
                          </a:solidFill>
                          <a:effectLst/>
                        </a:rPr>
                        <a:t>2010-11 </a:t>
                      </a:r>
                      <a:endParaRPr lang="en-US" sz="16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dirty="0">
                          <a:effectLst/>
                        </a:rPr>
                        <a:t>31,60,344</a:t>
                      </a:r>
                      <a:r>
                        <a:rPr lang="en-US" sz="1600" b="1" kern="1200" dirty="0">
                          <a:effectLst/>
                        </a:rPr>
                        <a:t> </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dirty="0">
                          <a:effectLst/>
                        </a:rPr>
                        <a:t>1186500</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dirty="0">
                          <a:effectLst/>
                        </a:rPr>
                        <a:t>72044</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dirty="0">
                          <a:effectLst/>
                        </a:rPr>
                        <a:t> </a:t>
                      </a:r>
                    </a:p>
                    <a:p>
                      <a:pPr marL="0" marR="0" algn="ctr" fontAlgn="base">
                        <a:lnSpc>
                          <a:spcPct val="115000"/>
                        </a:lnSpc>
                        <a:spcBef>
                          <a:spcPts val="0"/>
                        </a:spcBef>
                        <a:spcAft>
                          <a:spcPts val="0"/>
                        </a:spcAft>
                      </a:pPr>
                      <a:r>
                        <a:rPr lang="en-US" sz="1600" b="1" dirty="0">
                          <a:effectLst/>
                        </a:rPr>
                        <a:t>        64300</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0" algn="ctr" fontAlgn="base">
                        <a:lnSpc>
                          <a:spcPct val="115000"/>
                        </a:lnSpc>
                        <a:spcBef>
                          <a:spcPts val="0"/>
                        </a:spcBef>
                        <a:spcAft>
                          <a:spcPts val="0"/>
                        </a:spcAft>
                      </a:pPr>
                      <a:r>
                        <a:rPr lang="en-US" sz="1600" b="1" dirty="0">
                          <a:effectLst/>
                        </a:rPr>
                        <a:t> </a:t>
                      </a:r>
                    </a:p>
                    <a:p>
                      <a:pPr marL="0" marR="0" algn="ctr" fontAlgn="base">
                        <a:lnSpc>
                          <a:spcPct val="115000"/>
                        </a:lnSpc>
                        <a:spcBef>
                          <a:spcPts val="0"/>
                        </a:spcBef>
                        <a:spcAft>
                          <a:spcPts val="0"/>
                        </a:spcAft>
                      </a:pPr>
                      <a:r>
                        <a:rPr lang="en-US" sz="1600" b="1" dirty="0">
                          <a:effectLst/>
                        </a:rPr>
                        <a:t>      1753647</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0" algn="ctr" fontAlgn="base">
                        <a:lnSpc>
                          <a:spcPct val="115000"/>
                        </a:lnSpc>
                        <a:spcBef>
                          <a:spcPts val="0"/>
                        </a:spcBef>
                        <a:spcAft>
                          <a:spcPts val="0"/>
                        </a:spcAft>
                      </a:pPr>
                      <a:r>
                        <a:rPr lang="en-US" sz="1600" b="1" kern="1200" dirty="0">
                          <a:effectLst/>
                        </a:rPr>
                        <a:t>-</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0" algn="ctr" fontAlgn="base">
                        <a:lnSpc>
                          <a:spcPct val="115000"/>
                        </a:lnSpc>
                        <a:spcBef>
                          <a:spcPts val="0"/>
                        </a:spcBef>
                        <a:spcAft>
                          <a:spcPts val="0"/>
                        </a:spcAft>
                      </a:pPr>
                      <a:r>
                        <a:rPr lang="en-US" sz="1600" b="1" dirty="0">
                          <a:effectLst/>
                        </a:rPr>
                        <a:t>30,76,491</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a:lnSpc>
                          <a:spcPct val="115000"/>
                        </a:lnSpc>
                        <a:spcBef>
                          <a:spcPts val="0"/>
                        </a:spcBef>
                        <a:spcAft>
                          <a:spcPts val="0"/>
                        </a:spcAft>
                      </a:pPr>
                      <a:r>
                        <a:rPr lang="en-US" sz="1600" b="1" dirty="0">
                          <a:solidFill>
                            <a:schemeClr val="bg1"/>
                          </a:solidFill>
                          <a:effectLst/>
                        </a:rPr>
                        <a:t>97</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solidFill>
                      <a:srgbClr val="FFC000"/>
                    </a:solidFill>
                  </a:tcPr>
                </a:tc>
                <a:tc>
                  <a:txBody>
                    <a:bodyPr/>
                    <a:lstStyle/>
                    <a:p>
                      <a:pPr marL="0" marR="0" algn="ctr" fontAlgn="base">
                        <a:lnSpc>
                          <a:spcPct val="115000"/>
                        </a:lnSpc>
                        <a:spcBef>
                          <a:spcPts val="0"/>
                        </a:spcBef>
                        <a:spcAft>
                          <a:spcPts val="0"/>
                        </a:spcAft>
                      </a:pPr>
                      <a:r>
                        <a:rPr lang="en-US" sz="1600" b="1" kern="1200" dirty="0">
                          <a:effectLst/>
                        </a:rPr>
                        <a:t>83,853</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r>
              <a:tr h="830159">
                <a:tc>
                  <a:txBody>
                    <a:bodyPr/>
                    <a:lstStyle/>
                    <a:p>
                      <a:pPr marL="0" marR="0" algn="ctr" fontAlgn="base">
                        <a:lnSpc>
                          <a:spcPct val="115000"/>
                        </a:lnSpc>
                        <a:spcBef>
                          <a:spcPts val="0"/>
                        </a:spcBef>
                        <a:spcAft>
                          <a:spcPts val="0"/>
                        </a:spcAft>
                      </a:pPr>
                      <a:r>
                        <a:rPr lang="en-US" sz="2000">
                          <a:effectLst/>
                        </a:rPr>
                        <a:t>2</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kern="1200" dirty="0">
                          <a:solidFill>
                            <a:srgbClr val="820000"/>
                          </a:solidFill>
                          <a:effectLst/>
                        </a:rPr>
                        <a:t>2011-12</a:t>
                      </a:r>
                      <a:endParaRPr lang="en-US" sz="14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dirty="0">
                          <a:effectLst/>
                        </a:rPr>
                        <a:t>1770875</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dirty="0">
                          <a:effectLst/>
                        </a:rPr>
                        <a:t>10,43,172</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dirty="0">
                          <a:effectLst/>
                        </a:rPr>
                        <a:t>72,000</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dirty="0">
                          <a:effectLst/>
                        </a:rPr>
                        <a:t> </a:t>
                      </a:r>
                      <a:endParaRPr lang="en-US" sz="1400" b="1" dirty="0">
                        <a:effectLst/>
                      </a:endParaRPr>
                    </a:p>
                    <a:p>
                      <a:pPr marL="0" marR="0" algn="ctr" fontAlgn="base">
                        <a:lnSpc>
                          <a:spcPct val="115000"/>
                        </a:lnSpc>
                        <a:spcBef>
                          <a:spcPts val="0"/>
                        </a:spcBef>
                        <a:spcAft>
                          <a:spcPts val="0"/>
                        </a:spcAft>
                      </a:pPr>
                      <a:r>
                        <a:rPr lang="en-US" sz="1600" b="1" dirty="0">
                          <a:effectLst/>
                        </a:rPr>
                        <a:t>      60,000</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0" algn="ctr" fontAlgn="base">
                        <a:lnSpc>
                          <a:spcPct val="115000"/>
                        </a:lnSpc>
                        <a:spcBef>
                          <a:spcPts val="0"/>
                        </a:spcBef>
                        <a:spcAft>
                          <a:spcPts val="0"/>
                        </a:spcAft>
                      </a:pPr>
                      <a:r>
                        <a:rPr lang="en-US" sz="1600" b="1" kern="1200">
                          <a:effectLst/>
                        </a:rPr>
                        <a:t>-</a:t>
                      </a:r>
                      <a:endParaRPr lang="en-US" sz="1400" b="1">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0" algn="ctr" fontAlgn="base">
                        <a:lnSpc>
                          <a:spcPct val="115000"/>
                        </a:lnSpc>
                        <a:spcBef>
                          <a:spcPts val="0"/>
                        </a:spcBef>
                        <a:spcAft>
                          <a:spcPts val="0"/>
                        </a:spcAft>
                      </a:pPr>
                      <a:r>
                        <a:rPr lang="en-US" sz="1600" b="1" kern="1200" dirty="0">
                          <a:effectLst/>
                        </a:rPr>
                        <a:t>-</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0" algn="ctr" fontAlgn="base">
                        <a:lnSpc>
                          <a:spcPct val="115000"/>
                        </a:lnSpc>
                        <a:spcBef>
                          <a:spcPts val="0"/>
                        </a:spcBef>
                        <a:spcAft>
                          <a:spcPts val="0"/>
                        </a:spcAft>
                      </a:pPr>
                      <a:r>
                        <a:rPr lang="en-US" sz="1600" b="1" dirty="0" smtClean="0">
                          <a:effectLst/>
                        </a:rPr>
                        <a:t>11,75,172</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a:lnSpc>
                          <a:spcPct val="115000"/>
                        </a:lnSpc>
                        <a:spcBef>
                          <a:spcPts val="0"/>
                        </a:spcBef>
                        <a:spcAft>
                          <a:spcPts val="0"/>
                        </a:spcAft>
                      </a:pPr>
                      <a:r>
                        <a:rPr lang="en-US" sz="1600" b="1">
                          <a:solidFill>
                            <a:schemeClr val="bg1"/>
                          </a:solidFill>
                          <a:effectLst/>
                        </a:rPr>
                        <a:t>67</a:t>
                      </a:r>
                      <a:endParaRPr lang="en-US" sz="1400" b="1">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solidFill>
                      <a:srgbClr val="FFC000"/>
                    </a:solidFill>
                  </a:tcPr>
                </a:tc>
                <a:tc>
                  <a:txBody>
                    <a:bodyPr/>
                    <a:lstStyle/>
                    <a:p>
                      <a:pPr marL="0" marR="0" algn="ctr" fontAlgn="base">
                        <a:lnSpc>
                          <a:spcPct val="115000"/>
                        </a:lnSpc>
                        <a:spcBef>
                          <a:spcPts val="0"/>
                        </a:spcBef>
                        <a:spcAft>
                          <a:spcPts val="0"/>
                        </a:spcAft>
                      </a:pPr>
                      <a:r>
                        <a:rPr lang="en-US" sz="1600" b="1" kern="1200">
                          <a:effectLst/>
                        </a:rPr>
                        <a:t>5,95,703</a:t>
                      </a:r>
                      <a:endParaRPr lang="en-US" sz="14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r>
              <a:tr h="801015">
                <a:tc>
                  <a:txBody>
                    <a:bodyPr/>
                    <a:lstStyle/>
                    <a:p>
                      <a:pPr marL="0" marR="0" algn="ctr" fontAlgn="base">
                        <a:lnSpc>
                          <a:spcPct val="115000"/>
                        </a:lnSpc>
                        <a:spcBef>
                          <a:spcPts val="0"/>
                        </a:spcBef>
                        <a:spcAft>
                          <a:spcPts val="0"/>
                        </a:spcAft>
                      </a:pPr>
                      <a:r>
                        <a:rPr lang="en-US" sz="2000">
                          <a:effectLst/>
                        </a:rPr>
                        <a:t>3</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kern="1200" dirty="0">
                          <a:solidFill>
                            <a:srgbClr val="820000"/>
                          </a:solidFill>
                          <a:effectLst/>
                        </a:rPr>
                        <a:t>2012-13</a:t>
                      </a:r>
                      <a:endParaRPr lang="en-US" sz="14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dirty="0">
                          <a:effectLst/>
                        </a:rPr>
                        <a:t>2578000</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a:lnSpc>
                          <a:spcPct val="115000"/>
                        </a:lnSpc>
                        <a:spcBef>
                          <a:spcPts val="0"/>
                        </a:spcBef>
                        <a:spcAft>
                          <a:spcPts val="0"/>
                        </a:spcAft>
                      </a:pPr>
                      <a:r>
                        <a:rPr lang="en-US" sz="1600" b="1" dirty="0">
                          <a:effectLst/>
                        </a:rPr>
                        <a:t>2143100</a:t>
                      </a:r>
                      <a:endParaRPr lang="en-US" sz="1400" b="1" dirty="0">
                        <a:effectLst/>
                      </a:endParaRPr>
                    </a:p>
                    <a:p>
                      <a:pPr marL="0" marR="0" algn="ctr" fontAlgn="base">
                        <a:lnSpc>
                          <a:spcPct val="115000"/>
                        </a:lnSpc>
                        <a:spcBef>
                          <a:spcPts val="0"/>
                        </a:spcBef>
                        <a:spcAft>
                          <a:spcPts val="0"/>
                        </a:spcAft>
                      </a:pPr>
                      <a:r>
                        <a:rPr lang="en-US" sz="1600" b="1" kern="1200" dirty="0">
                          <a:effectLst/>
                        </a:rPr>
                        <a:t> </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dirty="0">
                          <a:effectLst/>
                        </a:rPr>
                        <a:t>248000</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dirty="0">
                          <a:effectLst/>
                        </a:rPr>
                        <a:t> </a:t>
                      </a:r>
                      <a:endParaRPr lang="en-US" sz="1400" b="1" dirty="0">
                        <a:effectLst/>
                      </a:endParaRPr>
                    </a:p>
                    <a:p>
                      <a:pPr marL="0" marR="0" algn="ctr" fontAlgn="base">
                        <a:lnSpc>
                          <a:spcPct val="115000"/>
                        </a:lnSpc>
                        <a:spcBef>
                          <a:spcPts val="0"/>
                        </a:spcBef>
                        <a:spcAft>
                          <a:spcPts val="0"/>
                        </a:spcAft>
                      </a:pPr>
                      <a:r>
                        <a:rPr lang="en-US" sz="1600" b="1" dirty="0">
                          <a:effectLst/>
                        </a:rPr>
                        <a:t>       49000</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0" algn="ctr" fontAlgn="base">
                        <a:lnSpc>
                          <a:spcPct val="115000"/>
                        </a:lnSpc>
                        <a:spcBef>
                          <a:spcPts val="0"/>
                        </a:spcBef>
                        <a:spcAft>
                          <a:spcPts val="0"/>
                        </a:spcAft>
                      </a:pPr>
                      <a:r>
                        <a:rPr lang="en-US" sz="1600" b="1" kern="1200" dirty="0">
                          <a:effectLst/>
                        </a:rPr>
                        <a:t>-</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0" algn="ctr" fontAlgn="base">
                        <a:lnSpc>
                          <a:spcPct val="115000"/>
                        </a:lnSpc>
                        <a:spcBef>
                          <a:spcPts val="0"/>
                        </a:spcBef>
                        <a:spcAft>
                          <a:spcPts val="0"/>
                        </a:spcAft>
                      </a:pPr>
                      <a:r>
                        <a:rPr lang="en-US" sz="1600" b="1" kern="1200" dirty="0">
                          <a:effectLst/>
                        </a:rPr>
                        <a:t>-</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0" algn="ctr" fontAlgn="base">
                        <a:lnSpc>
                          <a:spcPct val="115000"/>
                        </a:lnSpc>
                        <a:spcBef>
                          <a:spcPts val="0"/>
                        </a:spcBef>
                        <a:spcAft>
                          <a:spcPts val="0"/>
                        </a:spcAft>
                      </a:pPr>
                      <a:r>
                        <a:rPr lang="en-US" sz="1600" b="1" dirty="0" smtClean="0">
                          <a:effectLst/>
                        </a:rPr>
                        <a:t>24,40,100</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a:lnSpc>
                          <a:spcPct val="115000"/>
                        </a:lnSpc>
                        <a:spcBef>
                          <a:spcPts val="0"/>
                        </a:spcBef>
                        <a:spcAft>
                          <a:spcPts val="0"/>
                        </a:spcAft>
                      </a:pPr>
                      <a:r>
                        <a:rPr lang="en-US" sz="1600" b="1" dirty="0">
                          <a:solidFill>
                            <a:schemeClr val="bg1"/>
                          </a:solidFill>
                          <a:effectLst/>
                        </a:rPr>
                        <a:t>94</a:t>
                      </a:r>
                      <a:endParaRPr lang="en-US" sz="14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solidFill>
                      <a:srgbClr val="FFC000"/>
                    </a:solidFill>
                  </a:tcPr>
                </a:tc>
                <a:tc>
                  <a:txBody>
                    <a:bodyPr/>
                    <a:lstStyle/>
                    <a:p>
                      <a:pPr marL="0" marR="0" algn="ctr" fontAlgn="base">
                        <a:lnSpc>
                          <a:spcPct val="115000"/>
                        </a:lnSpc>
                        <a:spcBef>
                          <a:spcPts val="0"/>
                        </a:spcBef>
                        <a:spcAft>
                          <a:spcPts val="0"/>
                        </a:spcAft>
                      </a:pPr>
                      <a:r>
                        <a:rPr lang="en-US" sz="1600" b="1" kern="1200">
                          <a:effectLst/>
                        </a:rPr>
                        <a:t>137900</a:t>
                      </a:r>
                      <a:endParaRPr lang="en-US" sz="14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r>
              <a:tr h="801015">
                <a:tc>
                  <a:txBody>
                    <a:bodyPr/>
                    <a:lstStyle/>
                    <a:p>
                      <a:pPr marL="0" marR="0" algn="ctr" fontAlgn="base">
                        <a:lnSpc>
                          <a:spcPct val="115000"/>
                        </a:lnSpc>
                        <a:spcBef>
                          <a:spcPts val="0"/>
                        </a:spcBef>
                        <a:spcAft>
                          <a:spcPts val="0"/>
                        </a:spcAft>
                      </a:pPr>
                      <a:r>
                        <a:rPr lang="en-US" sz="2000">
                          <a:effectLst/>
                        </a:rPr>
                        <a:t>4</a:t>
                      </a:r>
                      <a:endParaRPr lang="en-US" sz="180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kern="1200" dirty="0">
                          <a:solidFill>
                            <a:srgbClr val="820000"/>
                          </a:solidFill>
                          <a:effectLst/>
                        </a:rPr>
                        <a:t>2013-14</a:t>
                      </a:r>
                      <a:endParaRPr lang="en-US" sz="1400" b="1" dirty="0">
                        <a:solidFill>
                          <a:srgbClr val="82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a:effectLst/>
                        </a:rPr>
                        <a:t>2549735</a:t>
                      </a:r>
                      <a:endParaRPr lang="en-US" sz="14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a:lnSpc>
                          <a:spcPct val="115000"/>
                        </a:lnSpc>
                        <a:spcBef>
                          <a:spcPts val="0"/>
                        </a:spcBef>
                        <a:spcAft>
                          <a:spcPts val="0"/>
                        </a:spcAft>
                      </a:pPr>
                      <a:r>
                        <a:rPr lang="en-US" sz="1600" b="1" dirty="0">
                          <a:effectLst/>
                        </a:rPr>
                        <a:t>2348501</a:t>
                      </a:r>
                      <a:endParaRPr lang="en-US" sz="1400" b="1" dirty="0">
                        <a:effectLst/>
                      </a:endParaRPr>
                    </a:p>
                    <a:p>
                      <a:pPr marL="0" marR="0" algn="ctr" fontAlgn="base">
                        <a:lnSpc>
                          <a:spcPct val="115000"/>
                        </a:lnSpc>
                        <a:spcBef>
                          <a:spcPts val="0"/>
                        </a:spcBef>
                        <a:spcAft>
                          <a:spcPts val="0"/>
                        </a:spcAft>
                      </a:pPr>
                      <a:r>
                        <a:rPr lang="en-US" sz="1600" b="1" kern="1200" dirty="0">
                          <a:effectLst/>
                        </a:rPr>
                        <a:t> </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dirty="0">
                          <a:effectLst/>
                        </a:rPr>
                        <a:t>3617</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fontAlgn="base">
                        <a:lnSpc>
                          <a:spcPct val="115000"/>
                        </a:lnSpc>
                        <a:spcBef>
                          <a:spcPts val="0"/>
                        </a:spcBef>
                        <a:spcAft>
                          <a:spcPts val="0"/>
                        </a:spcAft>
                      </a:pPr>
                      <a:r>
                        <a:rPr lang="en-US" sz="1600" b="1" dirty="0">
                          <a:effectLst/>
                        </a:rPr>
                        <a:t> </a:t>
                      </a:r>
                      <a:endParaRPr lang="en-US" sz="1400" b="1" dirty="0">
                        <a:effectLst/>
                      </a:endParaRPr>
                    </a:p>
                    <a:p>
                      <a:pPr marL="0" marR="0" algn="ctr" fontAlgn="base">
                        <a:lnSpc>
                          <a:spcPct val="115000"/>
                        </a:lnSpc>
                        <a:spcBef>
                          <a:spcPts val="0"/>
                        </a:spcBef>
                        <a:spcAft>
                          <a:spcPts val="0"/>
                        </a:spcAft>
                      </a:pPr>
                      <a:r>
                        <a:rPr lang="en-US" sz="1600" b="1" dirty="0">
                          <a:effectLst/>
                        </a:rPr>
                        <a:t>      25355</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0" algn="ctr" fontAlgn="base">
                        <a:lnSpc>
                          <a:spcPct val="115000"/>
                        </a:lnSpc>
                        <a:spcBef>
                          <a:spcPts val="0"/>
                        </a:spcBef>
                        <a:spcAft>
                          <a:spcPts val="0"/>
                        </a:spcAft>
                      </a:pPr>
                      <a:r>
                        <a:rPr lang="en-US" sz="1600" b="1" dirty="0">
                          <a:effectLst/>
                        </a:rPr>
                        <a:t> </a:t>
                      </a:r>
                      <a:endParaRPr lang="en-US" sz="1400" b="1" dirty="0">
                        <a:effectLst/>
                      </a:endParaRPr>
                    </a:p>
                    <a:p>
                      <a:pPr marL="0" marR="0" algn="ctr" fontAlgn="base">
                        <a:lnSpc>
                          <a:spcPct val="115000"/>
                        </a:lnSpc>
                        <a:spcBef>
                          <a:spcPts val="0"/>
                        </a:spcBef>
                        <a:spcAft>
                          <a:spcPts val="0"/>
                        </a:spcAft>
                      </a:pPr>
                      <a:r>
                        <a:rPr lang="en-US" sz="1600" b="1" dirty="0">
                          <a:effectLst/>
                        </a:rPr>
                        <a:t>      5063</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0" algn="ctr" fontAlgn="base">
                        <a:lnSpc>
                          <a:spcPct val="115000"/>
                        </a:lnSpc>
                        <a:spcBef>
                          <a:spcPts val="0"/>
                        </a:spcBef>
                        <a:spcAft>
                          <a:spcPts val="0"/>
                        </a:spcAft>
                      </a:pPr>
                      <a:r>
                        <a:rPr lang="en-US" sz="1600" b="1" kern="1200" dirty="0">
                          <a:effectLst/>
                        </a:rPr>
                        <a:t>-</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0" marR="0" marT="0" marB="0"/>
                </a:tc>
                <a:tc>
                  <a:txBody>
                    <a:bodyPr/>
                    <a:lstStyle/>
                    <a:p>
                      <a:pPr marL="0" marR="0" algn="ctr" fontAlgn="base">
                        <a:lnSpc>
                          <a:spcPct val="115000"/>
                        </a:lnSpc>
                        <a:spcBef>
                          <a:spcPts val="0"/>
                        </a:spcBef>
                        <a:spcAft>
                          <a:spcPts val="0"/>
                        </a:spcAft>
                      </a:pPr>
                      <a:r>
                        <a:rPr lang="en-US" sz="1600" b="1" dirty="0" smtClean="0">
                          <a:effectLst/>
                        </a:rPr>
                        <a:t>23,82,536</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c>
                  <a:txBody>
                    <a:bodyPr/>
                    <a:lstStyle/>
                    <a:p>
                      <a:pPr marL="0" marR="0" algn="ctr">
                        <a:lnSpc>
                          <a:spcPct val="115000"/>
                        </a:lnSpc>
                        <a:spcBef>
                          <a:spcPts val="0"/>
                        </a:spcBef>
                        <a:spcAft>
                          <a:spcPts val="0"/>
                        </a:spcAft>
                      </a:pPr>
                      <a:r>
                        <a:rPr lang="en-US" sz="1600" b="1" dirty="0">
                          <a:solidFill>
                            <a:schemeClr val="bg1"/>
                          </a:solidFill>
                          <a:effectLst/>
                        </a:rPr>
                        <a:t>93</a:t>
                      </a:r>
                      <a:endParaRPr lang="en-US" sz="14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solidFill>
                      <a:srgbClr val="FFC000"/>
                    </a:solidFill>
                  </a:tcPr>
                </a:tc>
                <a:tc>
                  <a:txBody>
                    <a:bodyPr/>
                    <a:lstStyle/>
                    <a:p>
                      <a:pPr marL="0" marR="0" algn="ctr" fontAlgn="base">
                        <a:lnSpc>
                          <a:spcPct val="115000"/>
                        </a:lnSpc>
                        <a:spcBef>
                          <a:spcPts val="0"/>
                        </a:spcBef>
                        <a:spcAft>
                          <a:spcPts val="0"/>
                        </a:spcAft>
                      </a:pPr>
                      <a:r>
                        <a:rPr lang="en-US" sz="1600" b="1" kern="1200" dirty="0">
                          <a:effectLst/>
                        </a:rPr>
                        <a:t>167199</a:t>
                      </a:r>
                      <a:endParaRPr lang="en-US" sz="14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9525" marB="0" anchor="ctr"/>
                </a:tc>
              </a:tr>
            </a:tbl>
          </a:graphicData>
        </a:graphic>
      </p:graphicFrame>
    </p:spTree>
    <p:extLst>
      <p:ext uri="{BB962C8B-B14F-4D97-AF65-F5344CB8AC3E}">
        <p14:creationId xmlns:p14="http://schemas.microsoft.com/office/powerpoint/2010/main" xmlns="" val="2375167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Profile : </a:t>
            </a:r>
            <a:r>
              <a:rPr lang="en-US" b="1" dirty="0" smtClean="0"/>
              <a:t>Accreditation Details</a:t>
            </a:r>
            <a:endParaRPr lang="en-US" dirty="0"/>
          </a:p>
        </p:txBody>
      </p:sp>
      <p:graphicFrame>
        <p:nvGraphicFramePr>
          <p:cNvPr id="4" name="Diagram 3"/>
          <p:cNvGraphicFramePr/>
          <p:nvPr>
            <p:extLst>
              <p:ext uri="{D42A27DB-BD31-4B8C-83A1-F6EECF244321}">
                <p14:modId xmlns:p14="http://schemas.microsoft.com/office/powerpoint/2010/main" xmlns="" val="113762740"/>
              </p:ext>
            </p:extLst>
          </p:nvPr>
        </p:nvGraphicFramePr>
        <p:xfrm>
          <a:off x="1828800" y="1051560"/>
          <a:ext cx="9022687" cy="5738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356770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Library</a:t>
            </a:r>
            <a:endParaRPr lang="en-US" dirty="0"/>
          </a:p>
        </p:txBody>
      </p:sp>
      <p:graphicFrame>
        <p:nvGraphicFramePr>
          <p:cNvPr id="6" name="Content Placeholder 5"/>
          <p:cNvGraphicFramePr>
            <a:graphicFrameLocks noGrp="1"/>
          </p:cNvGraphicFramePr>
          <p:nvPr>
            <p:ph idx="1"/>
            <p:extLst/>
          </p:nvPr>
        </p:nvGraphicFramePr>
        <p:xfrm>
          <a:off x="319586" y="1567856"/>
          <a:ext cx="7855424" cy="2676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6"/>
          <a:srcRect l="6228" r="11427" b="8993"/>
          <a:stretch/>
        </p:blipFill>
        <p:spPr>
          <a:xfrm>
            <a:off x="8461612" y="1567856"/>
            <a:ext cx="3248167" cy="4587283"/>
          </a:xfrm>
          <a:prstGeom prst="rect">
            <a:avLst/>
          </a:prstGeom>
        </p:spPr>
      </p:pic>
      <p:graphicFrame>
        <p:nvGraphicFramePr>
          <p:cNvPr id="5" name="Chart 4"/>
          <p:cNvGraphicFramePr>
            <a:graphicFrameLocks/>
          </p:cNvGraphicFramePr>
          <p:nvPr>
            <p:extLst/>
          </p:nvPr>
        </p:nvGraphicFramePr>
        <p:xfrm>
          <a:off x="838200" y="4407108"/>
          <a:ext cx="5558853" cy="233097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8093315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5. Teaching Learning Process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7287810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Outcome Based Quality Education – A Perspective of TCET</a:t>
            </a:r>
            <a:endParaRPr lang="en-US" sz="4000" dirty="0"/>
          </a:p>
        </p:txBody>
      </p:sp>
      <p:pic>
        <p:nvPicPr>
          <p:cNvPr id="6" name="Content Placeholder 5"/>
          <p:cNvPicPr>
            <a:picLocks noGrp="1" noChangeAspect="1"/>
          </p:cNvPicPr>
          <p:nvPr>
            <p:ph idx="1"/>
          </p:nvPr>
        </p:nvPicPr>
        <p:blipFill rotWithShape="1">
          <a:blip r:embed="rId2"/>
          <a:srcRect l="17260" t="16911" r="17848" b="5519"/>
          <a:stretch/>
        </p:blipFill>
        <p:spPr>
          <a:xfrm>
            <a:off x="2224584" y="1364776"/>
            <a:ext cx="8215953" cy="5493224"/>
          </a:xfrm>
          <a:prstGeom prst="rect">
            <a:avLst/>
          </a:prstGeom>
        </p:spPr>
      </p:pic>
    </p:spTree>
    <p:extLst>
      <p:ext uri="{BB962C8B-B14F-4D97-AF65-F5344CB8AC3E}">
        <p14:creationId xmlns:p14="http://schemas.microsoft.com/office/powerpoint/2010/main" xmlns="" val="3009735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90794" y="114201"/>
            <a:ext cx="9878293" cy="706443"/>
          </a:xfrm>
          <a:noFill/>
          <a:ln>
            <a:noFill/>
          </a:ln>
        </p:spPr>
        <p:txBody>
          <a:bodyPr/>
          <a:lstStyle/>
          <a:p>
            <a:r>
              <a:rPr lang="en-US" altLang="en-US" dirty="0" smtClean="0"/>
              <a:t>The OBE Framework</a:t>
            </a:r>
            <a:endParaRPr lang="en-IN" altLang="en-US" dirty="0" smtClean="0"/>
          </a:p>
        </p:txBody>
      </p:sp>
      <p:grpSp>
        <p:nvGrpSpPr>
          <p:cNvPr id="30" name="Group 29"/>
          <p:cNvGrpSpPr/>
          <p:nvPr/>
        </p:nvGrpSpPr>
        <p:grpSpPr>
          <a:xfrm>
            <a:off x="1000060" y="890661"/>
            <a:ext cx="10664695" cy="5776041"/>
            <a:chOff x="536036" y="874296"/>
            <a:chExt cx="10664695" cy="5776041"/>
          </a:xfrm>
        </p:grpSpPr>
        <p:sp>
          <p:nvSpPr>
            <p:cNvPr id="4" name="Rounded Rectangle 3"/>
            <p:cNvSpPr/>
            <p:nvPr/>
          </p:nvSpPr>
          <p:spPr>
            <a:xfrm>
              <a:off x="1776518" y="890337"/>
              <a:ext cx="2406316" cy="5760000"/>
            </a:xfrm>
            <a:prstGeom prst="roundRect">
              <a:avLst/>
            </a:prstGeom>
            <a:solidFill>
              <a:srgbClr val="B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ounded Rectangle 4"/>
            <p:cNvSpPr/>
            <p:nvPr/>
          </p:nvSpPr>
          <p:spPr>
            <a:xfrm>
              <a:off x="8794415" y="874296"/>
              <a:ext cx="2406316" cy="5760000"/>
            </a:xfrm>
            <a:prstGeom prst="roundRect">
              <a:avLst/>
            </a:prstGeom>
            <a:solidFill>
              <a:srgbClr val="B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36036" y="1813034"/>
              <a:ext cx="693683" cy="3585411"/>
            </a:xfrm>
            <a:prstGeom prst="rect">
              <a:avLst/>
            </a:prstGeom>
            <a:solidFill>
              <a:srgbClr val="B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dirty="0" smtClean="0">
                  <a:solidFill>
                    <a:schemeClr val="bg1"/>
                  </a:solidFill>
                </a:rPr>
                <a:t>Industry and professional orgs</a:t>
              </a:r>
            </a:p>
            <a:p>
              <a:pPr algn="ctr"/>
              <a:r>
                <a:rPr lang="en-US" sz="2000" b="1" dirty="0" smtClean="0">
                  <a:solidFill>
                    <a:schemeClr val="bg1"/>
                  </a:solidFill>
                </a:rPr>
                <a:t>INPUTS &amp; FEEDBACK</a:t>
              </a:r>
              <a:endParaRPr lang="en-IN" sz="2000" b="1" dirty="0">
                <a:solidFill>
                  <a:schemeClr val="bg1"/>
                </a:solidFill>
              </a:endParaRPr>
            </a:p>
          </p:txBody>
        </p:sp>
        <p:sp>
          <p:nvSpPr>
            <p:cNvPr id="7" name="Rectangle 6"/>
            <p:cNvSpPr/>
            <p:nvPr/>
          </p:nvSpPr>
          <p:spPr>
            <a:xfrm>
              <a:off x="6019117" y="1155032"/>
              <a:ext cx="721894" cy="2935705"/>
            </a:xfrm>
            <a:prstGeom prst="rect">
              <a:avLst/>
            </a:prstGeom>
            <a:solidFill>
              <a:srgbClr val="B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chemeClr val="bg1"/>
                  </a:solidFill>
                </a:rPr>
                <a:t>IMPROVEMENTS</a:t>
              </a:r>
              <a:endParaRPr lang="en-IN" sz="2400" b="1" dirty="0">
                <a:solidFill>
                  <a:schemeClr val="bg1"/>
                </a:solidFill>
              </a:endParaRPr>
            </a:p>
          </p:txBody>
        </p:sp>
        <p:sp>
          <p:nvSpPr>
            <p:cNvPr id="8" name="Rectangle 7"/>
            <p:cNvSpPr/>
            <p:nvPr/>
          </p:nvSpPr>
          <p:spPr>
            <a:xfrm>
              <a:off x="4984401" y="4475747"/>
              <a:ext cx="3080084" cy="2165684"/>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Course Planning and Delivery</a:t>
              </a:r>
            </a:p>
            <a:p>
              <a:pPr marL="173038" indent="-173038">
                <a:buFont typeface="Arial" pitchFamily="34" charset="0"/>
                <a:buChar char="•"/>
              </a:pPr>
              <a:r>
                <a:rPr lang="en-US" sz="2400" dirty="0" smtClean="0">
                  <a:solidFill>
                    <a:schemeClr val="bg1"/>
                  </a:solidFill>
                </a:rPr>
                <a:t>Syllabus</a:t>
              </a:r>
            </a:p>
            <a:p>
              <a:pPr marL="173038" indent="-173038">
                <a:buFont typeface="Arial" pitchFamily="34" charset="0"/>
                <a:buChar char="•"/>
              </a:pPr>
              <a:r>
                <a:rPr lang="en-US" sz="2400" dirty="0" smtClean="0">
                  <a:solidFill>
                    <a:schemeClr val="bg1"/>
                  </a:solidFill>
                </a:rPr>
                <a:t>Teaching Methods</a:t>
              </a:r>
            </a:p>
            <a:p>
              <a:pPr marL="173038" indent="-173038">
                <a:buFont typeface="Arial" pitchFamily="34" charset="0"/>
                <a:buChar char="•"/>
              </a:pPr>
              <a:r>
                <a:rPr lang="en-US" sz="2400" dirty="0" smtClean="0">
                  <a:solidFill>
                    <a:schemeClr val="bg1"/>
                  </a:solidFill>
                </a:rPr>
                <a:t>Learning Activities</a:t>
              </a:r>
            </a:p>
            <a:p>
              <a:pPr marL="173038" indent="-173038">
                <a:buFont typeface="Arial" pitchFamily="34" charset="0"/>
                <a:buChar char="•"/>
              </a:pPr>
              <a:r>
                <a:rPr lang="en-US" sz="2400" dirty="0" smtClean="0">
                  <a:solidFill>
                    <a:schemeClr val="bg1"/>
                  </a:solidFill>
                </a:rPr>
                <a:t>Assessment Tools</a:t>
              </a:r>
              <a:endParaRPr lang="en-IN" sz="2400" dirty="0">
                <a:solidFill>
                  <a:schemeClr val="bg1"/>
                </a:solidFill>
              </a:endParaRPr>
            </a:p>
          </p:txBody>
        </p:sp>
        <p:sp>
          <p:nvSpPr>
            <p:cNvPr id="9" name="Rectangle 8"/>
            <p:cNvSpPr/>
            <p:nvPr/>
          </p:nvSpPr>
          <p:spPr>
            <a:xfrm>
              <a:off x="2333290" y="1657045"/>
              <a:ext cx="1781518" cy="673768"/>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Mission/Vision</a:t>
              </a:r>
            </a:p>
            <a:p>
              <a:pPr algn="ctr"/>
              <a:r>
                <a:rPr lang="en-US" sz="2000" dirty="0" smtClean="0">
                  <a:solidFill>
                    <a:schemeClr val="bg1"/>
                  </a:solidFill>
                </a:rPr>
                <a:t>EGA</a:t>
              </a:r>
              <a:endParaRPr lang="en-IN" sz="2000" dirty="0">
                <a:solidFill>
                  <a:schemeClr val="bg1"/>
                </a:solidFill>
              </a:endParaRPr>
            </a:p>
          </p:txBody>
        </p:sp>
        <p:sp>
          <p:nvSpPr>
            <p:cNvPr id="10" name="Rectangle 9"/>
            <p:cNvSpPr/>
            <p:nvPr/>
          </p:nvSpPr>
          <p:spPr>
            <a:xfrm>
              <a:off x="9074876" y="1714020"/>
              <a:ext cx="1852863" cy="77693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Institutional Assessment</a:t>
              </a:r>
              <a:endParaRPr lang="en-IN" sz="2400" dirty="0">
                <a:solidFill>
                  <a:schemeClr val="bg1"/>
                </a:solidFill>
              </a:endParaRPr>
            </a:p>
          </p:txBody>
        </p:sp>
        <p:sp>
          <p:nvSpPr>
            <p:cNvPr id="11" name="Rectangle 10"/>
            <p:cNvSpPr/>
            <p:nvPr/>
          </p:nvSpPr>
          <p:spPr>
            <a:xfrm>
              <a:off x="9082345" y="3470631"/>
              <a:ext cx="1852863" cy="673768"/>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Program</a:t>
              </a:r>
            </a:p>
            <a:p>
              <a:pPr algn="ctr"/>
              <a:r>
                <a:rPr lang="en-US" sz="2400" dirty="0" smtClean="0">
                  <a:solidFill>
                    <a:schemeClr val="bg1"/>
                  </a:solidFill>
                </a:rPr>
                <a:t>Assessment</a:t>
              </a:r>
              <a:endParaRPr lang="en-IN" sz="2400" dirty="0">
                <a:solidFill>
                  <a:schemeClr val="bg1"/>
                </a:solidFill>
              </a:endParaRPr>
            </a:p>
          </p:txBody>
        </p:sp>
        <p:sp>
          <p:nvSpPr>
            <p:cNvPr id="12" name="Rectangle 11"/>
            <p:cNvSpPr/>
            <p:nvPr/>
          </p:nvSpPr>
          <p:spPr>
            <a:xfrm>
              <a:off x="9081516" y="5296111"/>
              <a:ext cx="1852863" cy="673768"/>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Course</a:t>
              </a:r>
            </a:p>
            <a:p>
              <a:pPr algn="ctr"/>
              <a:r>
                <a:rPr lang="en-US" sz="2400" dirty="0" smtClean="0">
                  <a:solidFill>
                    <a:schemeClr val="bg1"/>
                  </a:solidFill>
                </a:rPr>
                <a:t>Assessment</a:t>
              </a:r>
              <a:endParaRPr lang="en-IN" sz="2400" dirty="0">
                <a:solidFill>
                  <a:schemeClr val="bg1"/>
                </a:solidFill>
              </a:endParaRPr>
            </a:p>
          </p:txBody>
        </p:sp>
        <p:sp>
          <p:nvSpPr>
            <p:cNvPr id="13" name="Rectangle 12"/>
            <p:cNvSpPr/>
            <p:nvPr/>
          </p:nvSpPr>
          <p:spPr>
            <a:xfrm>
              <a:off x="2758967" y="2899756"/>
              <a:ext cx="851338" cy="411003"/>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PEO</a:t>
              </a:r>
              <a:endParaRPr lang="en-IN" sz="2400" dirty="0">
                <a:solidFill>
                  <a:schemeClr val="bg1"/>
                </a:solidFill>
              </a:endParaRPr>
            </a:p>
          </p:txBody>
        </p:sp>
        <p:sp>
          <p:nvSpPr>
            <p:cNvPr id="14" name="Rectangle 13"/>
            <p:cNvSpPr/>
            <p:nvPr/>
          </p:nvSpPr>
          <p:spPr>
            <a:xfrm>
              <a:off x="2457480" y="3901283"/>
              <a:ext cx="1499672" cy="686484"/>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Student Outcomes</a:t>
              </a:r>
              <a:endParaRPr lang="en-IN" sz="2400" dirty="0">
                <a:solidFill>
                  <a:schemeClr val="bg1"/>
                </a:solidFill>
              </a:endParaRPr>
            </a:p>
          </p:txBody>
        </p:sp>
        <p:sp>
          <p:nvSpPr>
            <p:cNvPr id="15" name="Rectangle 14"/>
            <p:cNvSpPr/>
            <p:nvPr/>
          </p:nvSpPr>
          <p:spPr>
            <a:xfrm>
              <a:off x="2479609" y="5165558"/>
              <a:ext cx="1430245" cy="1077587"/>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Courses Learning Outcomes</a:t>
              </a:r>
              <a:endParaRPr lang="en-IN" sz="2000" dirty="0">
                <a:solidFill>
                  <a:schemeClr val="bg1"/>
                </a:solidFill>
              </a:endParaRPr>
            </a:p>
          </p:txBody>
        </p:sp>
        <p:sp>
          <p:nvSpPr>
            <p:cNvPr id="20" name="TextBox 19"/>
            <p:cNvSpPr txBox="1"/>
            <p:nvPr/>
          </p:nvSpPr>
          <p:spPr>
            <a:xfrm>
              <a:off x="2396362" y="1024759"/>
              <a:ext cx="1702672" cy="400110"/>
            </a:xfrm>
            <a:prstGeom prst="rect">
              <a:avLst/>
            </a:prstGeom>
            <a:noFill/>
          </p:spPr>
          <p:txBody>
            <a:bodyPr wrap="square" rtlCol="0">
              <a:spAutoFit/>
            </a:bodyPr>
            <a:lstStyle/>
            <a:p>
              <a:r>
                <a:rPr lang="en-US" sz="2000" b="1" dirty="0" smtClean="0">
                  <a:solidFill>
                    <a:schemeClr val="bg1"/>
                  </a:solidFill>
                  <a:latin typeface="+mj-lt"/>
                </a:rPr>
                <a:t>OUTCOMES</a:t>
              </a:r>
              <a:endParaRPr lang="en-IN" b="1" dirty="0">
                <a:solidFill>
                  <a:schemeClr val="bg1"/>
                </a:solidFill>
                <a:latin typeface="+mj-lt"/>
              </a:endParaRPr>
            </a:p>
          </p:txBody>
        </p:sp>
        <p:sp>
          <p:nvSpPr>
            <p:cNvPr id="23" name="TextBox 22"/>
            <p:cNvSpPr txBox="1"/>
            <p:nvPr/>
          </p:nvSpPr>
          <p:spPr>
            <a:xfrm>
              <a:off x="1844573" y="1087822"/>
              <a:ext cx="492443" cy="1844564"/>
            </a:xfrm>
            <a:prstGeom prst="rect">
              <a:avLst/>
            </a:prstGeom>
            <a:noFill/>
          </p:spPr>
          <p:txBody>
            <a:bodyPr vert="vert270" wrap="square" rtlCol="0">
              <a:spAutoFit/>
            </a:bodyPr>
            <a:lstStyle/>
            <a:p>
              <a:r>
                <a:rPr lang="en-US" sz="2000" b="1" dirty="0" smtClean="0">
                  <a:solidFill>
                    <a:schemeClr val="bg1"/>
                  </a:solidFill>
                  <a:latin typeface="+mj-lt"/>
                </a:rPr>
                <a:t>INSTITUTION</a:t>
              </a:r>
              <a:endParaRPr lang="en-IN" sz="2000" b="1" dirty="0">
                <a:solidFill>
                  <a:schemeClr val="bg1"/>
                </a:solidFill>
                <a:latin typeface="+mj-lt"/>
              </a:endParaRPr>
            </a:p>
          </p:txBody>
        </p:sp>
        <p:sp>
          <p:nvSpPr>
            <p:cNvPr id="24" name="TextBox 23"/>
            <p:cNvSpPr txBox="1"/>
            <p:nvPr/>
          </p:nvSpPr>
          <p:spPr>
            <a:xfrm>
              <a:off x="1861917" y="3168869"/>
              <a:ext cx="492443" cy="1513489"/>
            </a:xfrm>
            <a:prstGeom prst="rect">
              <a:avLst/>
            </a:prstGeom>
            <a:noFill/>
          </p:spPr>
          <p:txBody>
            <a:bodyPr vert="vert270" wrap="square" rtlCol="0">
              <a:spAutoFit/>
            </a:bodyPr>
            <a:lstStyle/>
            <a:p>
              <a:r>
                <a:rPr lang="en-US" sz="2000" b="1" dirty="0" smtClean="0">
                  <a:solidFill>
                    <a:schemeClr val="bg1"/>
                  </a:solidFill>
                  <a:latin typeface="+mj-lt"/>
                </a:rPr>
                <a:t>PROGRAM</a:t>
              </a:r>
              <a:endParaRPr lang="en-IN" sz="2000" b="1" dirty="0">
                <a:solidFill>
                  <a:schemeClr val="bg1"/>
                </a:solidFill>
                <a:latin typeface="+mj-lt"/>
              </a:endParaRPr>
            </a:p>
          </p:txBody>
        </p:sp>
        <p:sp>
          <p:nvSpPr>
            <p:cNvPr id="27" name="TextBox 26"/>
            <p:cNvSpPr txBox="1"/>
            <p:nvPr/>
          </p:nvSpPr>
          <p:spPr>
            <a:xfrm>
              <a:off x="1860338" y="4981901"/>
              <a:ext cx="492443" cy="1218299"/>
            </a:xfrm>
            <a:prstGeom prst="rect">
              <a:avLst/>
            </a:prstGeom>
            <a:noFill/>
          </p:spPr>
          <p:txBody>
            <a:bodyPr vert="vert270" wrap="square" rtlCol="0">
              <a:spAutoFit/>
            </a:bodyPr>
            <a:lstStyle/>
            <a:p>
              <a:r>
                <a:rPr lang="en-US" sz="2000" b="1" dirty="0" smtClean="0">
                  <a:solidFill>
                    <a:schemeClr val="bg1"/>
                  </a:solidFill>
                  <a:latin typeface="+mj-lt"/>
                </a:rPr>
                <a:t>COURSE</a:t>
              </a:r>
              <a:endParaRPr lang="en-IN" sz="2000" b="1" dirty="0">
                <a:solidFill>
                  <a:schemeClr val="bg1"/>
                </a:solidFill>
                <a:latin typeface="+mj-lt"/>
              </a:endParaRPr>
            </a:p>
          </p:txBody>
        </p:sp>
        <p:sp>
          <p:nvSpPr>
            <p:cNvPr id="34" name="TextBox 33"/>
            <p:cNvSpPr txBox="1"/>
            <p:nvPr/>
          </p:nvSpPr>
          <p:spPr>
            <a:xfrm>
              <a:off x="9065195" y="993228"/>
              <a:ext cx="1939157" cy="707886"/>
            </a:xfrm>
            <a:prstGeom prst="rect">
              <a:avLst/>
            </a:prstGeom>
            <a:noFill/>
          </p:spPr>
          <p:txBody>
            <a:bodyPr wrap="square" rtlCol="0">
              <a:spAutoFit/>
            </a:bodyPr>
            <a:lstStyle/>
            <a:p>
              <a:pPr algn="ctr"/>
              <a:r>
                <a:rPr lang="en-US" sz="2000" b="1" dirty="0" smtClean="0">
                  <a:solidFill>
                    <a:schemeClr val="bg1"/>
                  </a:solidFill>
                  <a:latin typeface="+mj-lt"/>
                </a:rPr>
                <a:t>ASSESSMENT</a:t>
              </a:r>
            </a:p>
            <a:p>
              <a:pPr algn="ctr"/>
              <a:r>
                <a:rPr lang="en-US" sz="2000" b="1" dirty="0" smtClean="0">
                  <a:solidFill>
                    <a:schemeClr val="bg1"/>
                  </a:solidFill>
                  <a:latin typeface="+mj-lt"/>
                </a:rPr>
                <a:t>EVALUATION</a:t>
              </a:r>
              <a:endParaRPr lang="en-IN" sz="2000" b="1" dirty="0">
                <a:solidFill>
                  <a:schemeClr val="bg1"/>
                </a:solidFill>
                <a:latin typeface="+mj-lt"/>
              </a:endParaRPr>
            </a:p>
          </p:txBody>
        </p:sp>
        <p:sp>
          <p:nvSpPr>
            <p:cNvPr id="40" name="Right Arrow 39"/>
            <p:cNvSpPr/>
            <p:nvPr/>
          </p:nvSpPr>
          <p:spPr>
            <a:xfrm>
              <a:off x="1229719" y="3452648"/>
              <a:ext cx="551793" cy="34684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1" name="Up-Down Arrow 40"/>
            <p:cNvSpPr/>
            <p:nvPr/>
          </p:nvSpPr>
          <p:spPr>
            <a:xfrm>
              <a:off x="3121580" y="2333296"/>
              <a:ext cx="173421" cy="567558"/>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2" name="Up-Down Arrow 41"/>
            <p:cNvSpPr/>
            <p:nvPr/>
          </p:nvSpPr>
          <p:spPr>
            <a:xfrm>
              <a:off x="3084788" y="4582574"/>
              <a:ext cx="173421" cy="567558"/>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3" name="Up-Down Arrow 42"/>
            <p:cNvSpPr/>
            <p:nvPr/>
          </p:nvSpPr>
          <p:spPr>
            <a:xfrm>
              <a:off x="3100554" y="3321294"/>
              <a:ext cx="173421" cy="567558"/>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4" name="Right Arrow 43"/>
            <p:cNvSpPr/>
            <p:nvPr/>
          </p:nvSpPr>
          <p:spPr>
            <a:xfrm>
              <a:off x="3904601" y="5481143"/>
              <a:ext cx="1080000" cy="35209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5" name="Right Arrow 44"/>
            <p:cNvSpPr/>
            <p:nvPr/>
          </p:nvSpPr>
          <p:spPr>
            <a:xfrm>
              <a:off x="8092974" y="5475888"/>
              <a:ext cx="972000" cy="35209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6" name="Left Arrow 45"/>
            <p:cNvSpPr/>
            <p:nvPr/>
          </p:nvSpPr>
          <p:spPr>
            <a:xfrm>
              <a:off x="6747650" y="2349061"/>
              <a:ext cx="2033751" cy="504497"/>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7" name="Left Arrow 46"/>
            <p:cNvSpPr/>
            <p:nvPr/>
          </p:nvSpPr>
          <p:spPr>
            <a:xfrm>
              <a:off x="4177870" y="2343805"/>
              <a:ext cx="1835220" cy="504497"/>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8" name="Up-Down Arrow 47"/>
            <p:cNvSpPr/>
            <p:nvPr/>
          </p:nvSpPr>
          <p:spPr>
            <a:xfrm>
              <a:off x="9927030" y="2469930"/>
              <a:ext cx="173421" cy="1008000"/>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52" name="Up-Down Arrow 51"/>
            <p:cNvSpPr/>
            <p:nvPr/>
          </p:nvSpPr>
          <p:spPr>
            <a:xfrm>
              <a:off x="9937541" y="4151585"/>
              <a:ext cx="173421" cy="1152000"/>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grpSp>
    </p:spTree>
    <p:extLst>
      <p:ext uri="{BB962C8B-B14F-4D97-AF65-F5344CB8AC3E}">
        <p14:creationId xmlns:p14="http://schemas.microsoft.com/office/powerpoint/2010/main" xmlns="" val="28752583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3"/>
          <p:cNvGrpSpPr>
            <a:grpSpLocks/>
          </p:cNvGrpSpPr>
          <p:nvPr/>
        </p:nvGrpSpPr>
        <p:grpSpPr bwMode="auto">
          <a:xfrm>
            <a:off x="-95250" y="0"/>
            <a:ext cx="12192000" cy="6281738"/>
            <a:chOff x="-71496" y="-44625"/>
            <a:chExt cx="9144000" cy="6281934"/>
          </a:xfrm>
        </p:grpSpPr>
        <p:grpSp>
          <p:nvGrpSpPr>
            <p:cNvPr id="54275" name="Group 11"/>
            <p:cNvGrpSpPr>
              <a:grpSpLocks/>
            </p:cNvGrpSpPr>
            <p:nvPr/>
          </p:nvGrpSpPr>
          <p:grpSpPr bwMode="auto">
            <a:xfrm>
              <a:off x="-71496" y="1030000"/>
              <a:ext cx="9144000" cy="5207309"/>
              <a:chOff x="-71496" y="1030000"/>
              <a:chExt cx="9144000" cy="5207309"/>
            </a:xfrm>
          </p:grpSpPr>
          <p:sp>
            <p:nvSpPr>
              <p:cNvPr id="13" name="Shape 12"/>
              <p:cNvSpPr/>
              <p:nvPr/>
            </p:nvSpPr>
            <p:spPr>
              <a:xfrm rot="21439245">
                <a:off x="-71496" y="1030147"/>
                <a:ext cx="9144000" cy="5067458"/>
              </a:xfrm>
              <a:prstGeom prst="swooshArrow">
                <a:avLst>
                  <a:gd name="adj1" fmla="val 25000"/>
                  <a:gd name="adj2" fmla="val 25000"/>
                </a:avLst>
              </a:prstGeom>
              <a:solidFill>
                <a:schemeClr val="accent2">
                  <a:lumMod val="40000"/>
                  <a:lumOff val="60000"/>
                </a:schemeClr>
              </a:solidFill>
              <a:ln w="28575">
                <a:solidFill>
                  <a:schemeClr val="tx1"/>
                </a:solidFill>
              </a:ln>
            </p:spPr>
            <p:style>
              <a:lnRef idx="0">
                <a:scrgbClr r="0" g="0" b="0"/>
              </a:lnRef>
              <a:fillRef idx="1">
                <a:schemeClr val="accent3">
                  <a:tint val="55000"/>
                  <a:hueOff val="0"/>
                  <a:satOff val="0"/>
                  <a:lumOff val="0"/>
                  <a:alphaOff val="0"/>
                </a:schemeClr>
              </a:fillRef>
              <a:effectRef idx="0">
                <a:schemeClr val="accent3">
                  <a:tint val="55000"/>
                  <a:hueOff val="0"/>
                  <a:satOff val="0"/>
                  <a:lumOff val="0"/>
                  <a:alphaOff val="0"/>
                </a:schemeClr>
              </a:effectRef>
              <a:fontRef idx="minor">
                <a:schemeClr val="dk1">
                  <a:hueOff val="0"/>
                  <a:satOff val="0"/>
                  <a:lumOff val="0"/>
                  <a:alphaOff val="0"/>
                </a:schemeClr>
              </a:fontRef>
            </p:style>
          </p:sp>
          <p:sp>
            <p:nvSpPr>
              <p:cNvPr id="14" name="Oval 13"/>
              <p:cNvSpPr/>
              <p:nvPr/>
            </p:nvSpPr>
            <p:spPr>
              <a:xfrm>
                <a:off x="921485" y="4751363"/>
                <a:ext cx="26194" cy="26988"/>
              </a:xfrm>
              <a:prstGeom prst="ellipse">
                <a:avLst/>
              </a:prstGeom>
            </p:spPr>
            <p:style>
              <a:lnRef idx="2">
                <a:schemeClr val="lt1">
                  <a:hueOff val="0"/>
                  <a:satOff val="0"/>
                  <a:lumOff val="0"/>
                  <a:alphaOff val="0"/>
                </a:schemeClr>
              </a:lnRef>
              <a:fillRef idx="1">
                <a:schemeClr val="accent3">
                  <a:shade val="50000"/>
                  <a:hueOff val="0"/>
                  <a:satOff val="0"/>
                  <a:lumOff val="0"/>
                  <a:alphaOff val="0"/>
                </a:schemeClr>
              </a:fillRef>
              <a:effectRef idx="0">
                <a:schemeClr val="accent3">
                  <a:shade val="50000"/>
                  <a:hueOff val="0"/>
                  <a:satOff val="0"/>
                  <a:lumOff val="0"/>
                  <a:alphaOff val="0"/>
                </a:schemeClr>
              </a:effectRef>
              <a:fontRef idx="minor">
                <a:schemeClr val="lt1"/>
              </a:fontRef>
            </p:style>
          </p:sp>
          <p:sp>
            <p:nvSpPr>
              <p:cNvPr id="15" name="Freeform 14"/>
              <p:cNvSpPr/>
              <p:nvPr/>
            </p:nvSpPr>
            <p:spPr>
              <a:xfrm>
                <a:off x="935773" y="4876779"/>
                <a:ext cx="6406754" cy="1360530"/>
              </a:xfrm>
              <a:custGeom>
                <a:avLst/>
                <a:gdLst>
                  <a:gd name="connsiteX0" fmla="*/ 0 w 2987820"/>
                  <a:gd name="connsiteY0" fmla="*/ 0 h 1360170"/>
                  <a:gd name="connsiteX1" fmla="*/ 2987820 w 2987820"/>
                  <a:gd name="connsiteY1" fmla="*/ 0 h 1360170"/>
                  <a:gd name="connsiteX2" fmla="*/ 2987820 w 2987820"/>
                  <a:gd name="connsiteY2" fmla="*/ 1360170 h 1360170"/>
                  <a:gd name="connsiteX3" fmla="*/ 0 w 2987820"/>
                  <a:gd name="connsiteY3" fmla="*/ 1360170 h 1360170"/>
                  <a:gd name="connsiteX4" fmla="*/ 0 w 2987820"/>
                  <a:gd name="connsiteY4" fmla="*/ 0 h 136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820" h="1360170">
                    <a:moveTo>
                      <a:pt x="0" y="0"/>
                    </a:moveTo>
                    <a:lnTo>
                      <a:pt x="2987820" y="0"/>
                    </a:lnTo>
                    <a:lnTo>
                      <a:pt x="2987820" y="1360170"/>
                    </a:lnTo>
                    <a:lnTo>
                      <a:pt x="0" y="13601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1440" tIns="0" rIns="0" bIns="0"/>
              <a:lstStyle/>
              <a:p>
                <a:pPr defTabSz="800100" eaLnBrk="1" hangingPunct="1">
                  <a:lnSpc>
                    <a:spcPct val="90000"/>
                  </a:lnSpc>
                  <a:spcAft>
                    <a:spcPct val="35000"/>
                  </a:spcAft>
                  <a:defRPr/>
                </a:pPr>
                <a:endParaRPr lang="en-US">
                  <a:solidFill>
                    <a:srgbClr val="000000"/>
                  </a:solidFill>
                </a:endParaRPr>
              </a:p>
              <a:p>
                <a:pPr marL="171450" lvl="1" indent="-171450" defTabSz="800100" eaLnBrk="1" hangingPunct="1">
                  <a:lnSpc>
                    <a:spcPct val="90000"/>
                  </a:lnSpc>
                  <a:spcAft>
                    <a:spcPct val="15000"/>
                  </a:spcAft>
                  <a:buFontTx/>
                  <a:buChar char="•"/>
                  <a:defRPr/>
                </a:pPr>
                <a:r>
                  <a:rPr lang="en-US">
                    <a:solidFill>
                      <a:srgbClr val="000000"/>
                    </a:solidFill>
                  </a:rPr>
                  <a:t>Lab Training, </a:t>
                </a:r>
                <a:endParaRPr lang="en-IN">
                  <a:solidFill>
                    <a:srgbClr val="000000"/>
                  </a:solidFill>
                </a:endParaRPr>
              </a:p>
              <a:p>
                <a:pPr marL="171450" lvl="1" indent="-171450" defTabSz="800100" eaLnBrk="1" hangingPunct="1">
                  <a:lnSpc>
                    <a:spcPct val="90000"/>
                  </a:lnSpc>
                  <a:spcAft>
                    <a:spcPct val="15000"/>
                  </a:spcAft>
                  <a:buFontTx/>
                  <a:buChar char="•"/>
                  <a:defRPr/>
                </a:pPr>
                <a:r>
                  <a:rPr lang="en-US">
                    <a:solidFill>
                      <a:srgbClr val="000000"/>
                    </a:solidFill>
                  </a:rPr>
                  <a:t>Conducting Tutorials, </a:t>
                </a:r>
                <a:endParaRPr lang="en-IN">
                  <a:solidFill>
                    <a:srgbClr val="000000"/>
                  </a:solidFill>
                </a:endParaRPr>
              </a:p>
              <a:p>
                <a:pPr marL="171450" lvl="1" indent="-171450" defTabSz="800100" eaLnBrk="1" hangingPunct="1">
                  <a:lnSpc>
                    <a:spcPct val="90000"/>
                  </a:lnSpc>
                  <a:spcAft>
                    <a:spcPct val="15000"/>
                  </a:spcAft>
                  <a:buFontTx/>
                  <a:buChar char="•"/>
                  <a:defRPr/>
                </a:pPr>
                <a:r>
                  <a:rPr lang="en-US">
                    <a:solidFill>
                      <a:srgbClr val="000000"/>
                    </a:solidFill>
                  </a:rPr>
                  <a:t>Mock Activities, </a:t>
                </a:r>
                <a:endParaRPr lang="en-IN">
                  <a:solidFill>
                    <a:srgbClr val="000000"/>
                  </a:solidFill>
                </a:endParaRPr>
              </a:p>
              <a:p>
                <a:pPr marL="171450" lvl="1" indent="-171450" defTabSz="800100" eaLnBrk="1" hangingPunct="1">
                  <a:lnSpc>
                    <a:spcPct val="90000"/>
                  </a:lnSpc>
                  <a:spcAft>
                    <a:spcPct val="15000"/>
                  </a:spcAft>
                  <a:buFontTx/>
                  <a:buChar char="•"/>
                  <a:defRPr/>
                </a:pPr>
                <a:r>
                  <a:rPr lang="en-US">
                    <a:solidFill>
                      <a:srgbClr val="000000"/>
                    </a:solidFill>
                  </a:rPr>
                  <a:t>Learning from E-resources, Course Resource Book, Program Resource Book etc</a:t>
                </a:r>
              </a:p>
              <a:p>
                <a:pPr marL="171450" lvl="1" indent="-171450" defTabSz="800100" eaLnBrk="1" hangingPunct="1">
                  <a:lnSpc>
                    <a:spcPct val="90000"/>
                  </a:lnSpc>
                  <a:spcAft>
                    <a:spcPct val="15000"/>
                  </a:spcAft>
                  <a:buFontTx/>
                  <a:buChar char="•"/>
                  <a:defRPr/>
                </a:pPr>
                <a:r>
                  <a:rPr lang="en-US">
                    <a:solidFill>
                      <a:srgbClr val="000000"/>
                    </a:solidFill>
                  </a:rPr>
                  <a:t>Domain Knowledge Development</a:t>
                </a:r>
                <a:endParaRPr lang="en-IN">
                  <a:solidFill>
                    <a:srgbClr val="000000"/>
                  </a:solidFill>
                </a:endParaRPr>
              </a:p>
              <a:p>
                <a:pPr marL="171450" lvl="1" indent="-171450" defTabSz="800100" eaLnBrk="1" hangingPunct="1">
                  <a:lnSpc>
                    <a:spcPct val="90000"/>
                  </a:lnSpc>
                  <a:spcAft>
                    <a:spcPct val="15000"/>
                  </a:spcAft>
                  <a:buFontTx/>
                  <a:buChar char="•"/>
                  <a:defRPr/>
                </a:pPr>
                <a:endParaRPr lang="en-IN" sz="800">
                  <a:solidFill>
                    <a:srgbClr val="000000"/>
                  </a:solidFill>
                </a:endParaRPr>
              </a:p>
            </p:txBody>
          </p:sp>
          <p:sp>
            <p:nvSpPr>
              <p:cNvPr id="16" name="Oval 15"/>
              <p:cNvSpPr/>
              <p:nvPr/>
            </p:nvSpPr>
            <p:spPr>
              <a:xfrm>
                <a:off x="1002457" y="4786104"/>
                <a:ext cx="329184" cy="329184"/>
              </a:xfrm>
              <a:prstGeom prst="ellipse">
                <a:avLst/>
              </a:prstGeom>
              <a:solidFill>
                <a:schemeClr val="tx2">
                  <a:lumMod val="50000"/>
                  <a:lumOff val="50000"/>
                </a:schemeClr>
              </a:solidFill>
              <a:ln w="28575">
                <a:solidFill>
                  <a:schemeClr val="tx1"/>
                </a:solidFill>
              </a:ln>
              <a:scene3d>
                <a:camera prst="orthographicFront"/>
                <a:lightRig rig="threePt" dir="t"/>
              </a:scene3d>
              <a:sp3d contourW="12700">
                <a:bevelT/>
                <a:contourClr>
                  <a:schemeClr val="accent5">
                    <a:lumMod val="40000"/>
                    <a:lumOff val="60000"/>
                  </a:schemeClr>
                </a:contourClr>
              </a:sp3d>
            </p:spPr>
            <p:style>
              <a:lnRef idx="2">
                <a:scrgbClr r="0" g="0" b="0"/>
              </a:lnRef>
              <a:fillRef idx="1">
                <a:scrgbClr r="0" g="0" b="0"/>
              </a:fillRef>
              <a:effectRef idx="0">
                <a:schemeClr val="accent3">
                  <a:shade val="50000"/>
                  <a:hueOff val="107022"/>
                  <a:satOff val="-1708"/>
                  <a:lumOff val="16443"/>
                  <a:alphaOff val="0"/>
                </a:schemeClr>
              </a:effectRef>
              <a:fontRef idx="minor">
                <a:schemeClr val="lt1"/>
              </a:fontRef>
            </p:style>
          </p:sp>
          <p:sp>
            <p:nvSpPr>
              <p:cNvPr id="17" name="Freeform 16"/>
              <p:cNvSpPr/>
              <p:nvPr/>
            </p:nvSpPr>
            <p:spPr>
              <a:xfrm>
                <a:off x="3081279" y="3663891"/>
                <a:ext cx="1778794" cy="1062071"/>
              </a:xfrm>
              <a:custGeom>
                <a:avLst/>
                <a:gdLst>
                  <a:gd name="connsiteX0" fmla="*/ 0 w 1778528"/>
                  <a:gd name="connsiteY0" fmla="*/ 0 h 1061782"/>
                  <a:gd name="connsiteX1" fmla="*/ 1778528 w 1778528"/>
                  <a:gd name="connsiteY1" fmla="*/ 0 h 1061782"/>
                  <a:gd name="connsiteX2" fmla="*/ 1778528 w 1778528"/>
                  <a:gd name="connsiteY2" fmla="*/ 1061782 h 1061782"/>
                  <a:gd name="connsiteX3" fmla="*/ 0 w 1778528"/>
                  <a:gd name="connsiteY3" fmla="*/ 1061782 h 1061782"/>
                  <a:gd name="connsiteX4" fmla="*/ 0 w 1778528"/>
                  <a:gd name="connsiteY4" fmla="*/ 0 h 1061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528" h="1061782">
                    <a:moveTo>
                      <a:pt x="0" y="0"/>
                    </a:moveTo>
                    <a:lnTo>
                      <a:pt x="1778528" y="0"/>
                    </a:lnTo>
                    <a:lnTo>
                      <a:pt x="1778528" y="1061782"/>
                    </a:lnTo>
                    <a:lnTo>
                      <a:pt x="0" y="10617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4428" tIns="0" rIns="0" bIns="0" spcCol="1270"/>
              <a:lstStyle/>
              <a:p>
                <a:pPr defTabSz="800100" eaLnBrk="1" fontAlgn="auto" hangingPunct="1">
                  <a:lnSpc>
                    <a:spcPct val="90000"/>
                  </a:lnSpc>
                  <a:spcAft>
                    <a:spcPct val="35000"/>
                  </a:spcAft>
                  <a:defRPr/>
                </a:pPr>
                <a:endParaRPr lang="en-IN" dirty="0"/>
              </a:p>
              <a:p>
                <a:pPr marL="171450" lvl="1" indent="-171450" defTabSz="800100" eaLnBrk="1" fontAlgn="auto" hangingPunct="1">
                  <a:lnSpc>
                    <a:spcPct val="90000"/>
                  </a:lnSpc>
                  <a:spcAft>
                    <a:spcPct val="15000"/>
                  </a:spcAft>
                  <a:buFontTx/>
                  <a:buChar char="••"/>
                  <a:defRPr/>
                </a:pPr>
                <a:r>
                  <a:rPr lang="en-US" dirty="0"/>
                  <a:t>Assignments,</a:t>
                </a:r>
                <a:endParaRPr lang="en-IN" dirty="0"/>
              </a:p>
              <a:p>
                <a:pPr marL="171450" lvl="1" indent="-171450" defTabSz="800100" eaLnBrk="1" fontAlgn="auto" hangingPunct="1">
                  <a:lnSpc>
                    <a:spcPct val="90000"/>
                  </a:lnSpc>
                  <a:spcAft>
                    <a:spcPct val="15000"/>
                  </a:spcAft>
                  <a:buFontTx/>
                  <a:buChar char="••"/>
                  <a:defRPr/>
                </a:pPr>
                <a:r>
                  <a:rPr lang="en-US" dirty="0"/>
                  <a:t>Performing Experiments,  </a:t>
                </a:r>
                <a:endParaRPr lang="en-IN" dirty="0"/>
              </a:p>
              <a:p>
                <a:pPr marL="171450" lvl="1" indent="-171450" defTabSz="800100" eaLnBrk="1" fontAlgn="auto" hangingPunct="1">
                  <a:lnSpc>
                    <a:spcPct val="90000"/>
                  </a:lnSpc>
                  <a:spcAft>
                    <a:spcPct val="15000"/>
                  </a:spcAft>
                  <a:buFontTx/>
                  <a:buChar char="••"/>
                  <a:defRPr/>
                </a:pPr>
                <a:r>
                  <a:rPr lang="en-US" dirty="0"/>
                  <a:t>Programming and Simulation</a:t>
                </a:r>
              </a:p>
              <a:p>
                <a:pPr marL="171450" lvl="1" indent="-171450" defTabSz="800100" eaLnBrk="1" fontAlgn="auto" hangingPunct="1">
                  <a:lnSpc>
                    <a:spcPct val="90000"/>
                  </a:lnSpc>
                  <a:spcAft>
                    <a:spcPct val="15000"/>
                  </a:spcAft>
                  <a:buFontTx/>
                  <a:buChar char="••"/>
                  <a:defRPr/>
                </a:pPr>
                <a:r>
                  <a:rPr lang="en-US" dirty="0"/>
                  <a:t>Project Building</a:t>
                </a:r>
                <a:endParaRPr lang="en-IN" dirty="0"/>
              </a:p>
            </p:txBody>
          </p:sp>
          <p:sp>
            <p:nvSpPr>
              <p:cNvPr id="18" name="Oval 17"/>
              <p:cNvSpPr/>
              <p:nvPr/>
            </p:nvSpPr>
            <p:spPr>
              <a:xfrm>
                <a:off x="2836943" y="3426328"/>
                <a:ext cx="438912" cy="438912"/>
              </a:xfrm>
              <a:prstGeom prst="ellipse">
                <a:avLst/>
              </a:prstGeom>
              <a:solidFill>
                <a:schemeClr val="tx2">
                  <a:lumMod val="50000"/>
                  <a:lumOff val="50000"/>
                </a:schemeClr>
              </a:solidFill>
              <a:ln w="28575">
                <a:solidFill>
                  <a:schemeClr val="tx1"/>
                </a:solidFill>
              </a:ln>
              <a:scene3d>
                <a:camera prst="orthographicFront"/>
                <a:lightRig rig="threePt" dir="t"/>
              </a:scene3d>
              <a:sp3d contourW="12700">
                <a:bevelT/>
                <a:contourClr>
                  <a:schemeClr val="accent5">
                    <a:lumMod val="40000"/>
                    <a:lumOff val="60000"/>
                  </a:schemeClr>
                </a:contourClr>
              </a:sp3d>
            </p:spPr>
            <p:style>
              <a:lnRef idx="2">
                <a:scrgbClr r="0" g="0" b="0"/>
              </a:lnRef>
              <a:fillRef idx="1">
                <a:scrgbClr r="0" g="0" b="0"/>
              </a:fillRef>
              <a:effectRef idx="0">
                <a:schemeClr val="accent3">
                  <a:shade val="50000"/>
                  <a:hueOff val="214044"/>
                  <a:satOff val="-3415"/>
                  <a:lumOff val="32886"/>
                  <a:alphaOff val="0"/>
                </a:schemeClr>
              </a:effectRef>
              <a:fontRef idx="minor">
                <a:schemeClr val="lt1"/>
              </a:fontRef>
            </p:style>
          </p:sp>
          <p:sp>
            <p:nvSpPr>
              <p:cNvPr id="19" name="Freeform 18"/>
              <p:cNvSpPr/>
              <p:nvPr/>
            </p:nvSpPr>
            <p:spPr>
              <a:xfrm>
                <a:off x="4823164" y="3025696"/>
                <a:ext cx="1764506" cy="908078"/>
              </a:xfrm>
              <a:custGeom>
                <a:avLst/>
                <a:gdLst>
                  <a:gd name="connsiteX0" fmla="*/ 0 w 1764792"/>
                  <a:gd name="connsiteY0" fmla="*/ 0 h 907534"/>
                  <a:gd name="connsiteX1" fmla="*/ 1764792 w 1764792"/>
                  <a:gd name="connsiteY1" fmla="*/ 0 h 907534"/>
                  <a:gd name="connsiteX2" fmla="*/ 1764792 w 1764792"/>
                  <a:gd name="connsiteY2" fmla="*/ 907534 h 907534"/>
                  <a:gd name="connsiteX3" fmla="*/ 0 w 1764792"/>
                  <a:gd name="connsiteY3" fmla="*/ 907534 h 907534"/>
                  <a:gd name="connsiteX4" fmla="*/ 0 w 1764792"/>
                  <a:gd name="connsiteY4" fmla="*/ 0 h 907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792" h="907534">
                    <a:moveTo>
                      <a:pt x="0" y="0"/>
                    </a:moveTo>
                    <a:lnTo>
                      <a:pt x="1764792" y="0"/>
                    </a:lnTo>
                    <a:lnTo>
                      <a:pt x="1764792" y="907534"/>
                    </a:lnTo>
                    <a:lnTo>
                      <a:pt x="0" y="9075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32570" tIns="0" rIns="0" bIns="0" spcCol="1270"/>
              <a:lstStyle/>
              <a:p>
                <a:pPr defTabSz="800100" eaLnBrk="1" fontAlgn="auto" hangingPunct="1">
                  <a:lnSpc>
                    <a:spcPct val="90000"/>
                  </a:lnSpc>
                  <a:spcAft>
                    <a:spcPct val="35000"/>
                  </a:spcAft>
                  <a:defRPr/>
                </a:pPr>
                <a:endParaRPr lang="en-IN" dirty="0"/>
              </a:p>
              <a:p>
                <a:pPr marL="171450" lvl="1" indent="-171450" defTabSz="800100" eaLnBrk="1" fontAlgn="auto" hangingPunct="1">
                  <a:lnSpc>
                    <a:spcPct val="90000"/>
                  </a:lnSpc>
                  <a:spcAft>
                    <a:spcPct val="15000"/>
                  </a:spcAft>
                  <a:buFontTx/>
                  <a:buChar char="••"/>
                  <a:defRPr/>
                </a:pPr>
                <a:r>
                  <a:rPr lang="en-US" dirty="0"/>
                  <a:t>Term Test</a:t>
                </a:r>
                <a:endParaRPr lang="en-IN" dirty="0"/>
              </a:p>
              <a:p>
                <a:pPr marL="171450" lvl="1" indent="-171450" defTabSz="800100" eaLnBrk="1" fontAlgn="auto" hangingPunct="1">
                  <a:lnSpc>
                    <a:spcPct val="90000"/>
                  </a:lnSpc>
                  <a:spcAft>
                    <a:spcPct val="15000"/>
                  </a:spcAft>
                  <a:buFontTx/>
                  <a:buChar char="••"/>
                  <a:defRPr/>
                </a:pPr>
                <a:r>
                  <a:rPr lang="en-US" dirty="0"/>
                  <a:t>University Examinations (Practical /Project/ Oral / Theory)</a:t>
                </a:r>
                <a:endParaRPr lang="en-IN" dirty="0"/>
              </a:p>
            </p:txBody>
          </p:sp>
          <p:sp>
            <p:nvSpPr>
              <p:cNvPr id="20" name="Oval 19"/>
              <p:cNvSpPr/>
              <p:nvPr/>
            </p:nvSpPr>
            <p:spPr>
              <a:xfrm>
                <a:off x="4581139" y="2608709"/>
                <a:ext cx="566928" cy="566928"/>
              </a:xfrm>
              <a:prstGeom prst="ellipse">
                <a:avLst/>
              </a:prstGeom>
              <a:solidFill>
                <a:schemeClr val="tx2">
                  <a:lumMod val="50000"/>
                  <a:lumOff val="50000"/>
                </a:schemeClr>
              </a:solidFill>
              <a:ln w="28575">
                <a:solidFill>
                  <a:schemeClr val="tx1"/>
                </a:solidFill>
              </a:ln>
              <a:scene3d>
                <a:camera prst="orthographicFront"/>
                <a:lightRig rig="threePt" dir="t"/>
              </a:scene3d>
              <a:sp3d contourW="12700">
                <a:bevelT/>
                <a:contourClr>
                  <a:schemeClr val="accent5">
                    <a:lumMod val="40000"/>
                    <a:lumOff val="60000"/>
                  </a:schemeClr>
                </a:contourClr>
              </a:sp3d>
            </p:spPr>
            <p:style>
              <a:lnRef idx="2">
                <a:scrgbClr r="0" g="0" b="0"/>
              </a:lnRef>
              <a:fillRef idx="1">
                <a:scrgbClr r="0" g="0" b="0"/>
              </a:fillRef>
              <a:effectRef idx="0">
                <a:schemeClr val="accent3">
                  <a:shade val="50000"/>
                  <a:hueOff val="214044"/>
                  <a:satOff val="-3415"/>
                  <a:lumOff val="32886"/>
                  <a:alphaOff val="0"/>
                </a:schemeClr>
              </a:effectRef>
              <a:fontRef idx="minor">
                <a:schemeClr val="lt1"/>
              </a:fontRef>
            </p:style>
          </p:sp>
          <p:sp>
            <p:nvSpPr>
              <p:cNvPr id="21" name="Freeform 20"/>
              <p:cNvSpPr/>
              <p:nvPr/>
            </p:nvSpPr>
            <p:spPr>
              <a:xfrm>
                <a:off x="5414904" y="2295423"/>
                <a:ext cx="1828800" cy="3829169"/>
              </a:xfrm>
              <a:custGeom>
                <a:avLst/>
                <a:gdLst>
                  <a:gd name="connsiteX0" fmla="*/ 0 w 1828800"/>
                  <a:gd name="connsiteY0" fmla="*/ 0 h 3829050"/>
                  <a:gd name="connsiteX1" fmla="*/ 1828800 w 1828800"/>
                  <a:gd name="connsiteY1" fmla="*/ 0 h 3829050"/>
                  <a:gd name="connsiteX2" fmla="*/ 1828800 w 1828800"/>
                  <a:gd name="connsiteY2" fmla="*/ 3829050 h 3829050"/>
                  <a:gd name="connsiteX3" fmla="*/ 0 w 1828800"/>
                  <a:gd name="connsiteY3" fmla="*/ 3829050 h 3829050"/>
                  <a:gd name="connsiteX4" fmla="*/ 0 w 1828800"/>
                  <a:gd name="connsiteY4" fmla="*/ 0 h 382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3829050">
                    <a:moveTo>
                      <a:pt x="0" y="0"/>
                    </a:moveTo>
                    <a:lnTo>
                      <a:pt x="1828800" y="0"/>
                    </a:lnTo>
                    <a:lnTo>
                      <a:pt x="1828800" y="3829050"/>
                    </a:lnTo>
                    <a:lnTo>
                      <a:pt x="0" y="38290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00403" tIns="0" rIns="0" bIns="0" spcCol="1270"/>
              <a:lstStyle/>
              <a:p>
                <a:pPr defTabSz="2889250" eaLnBrk="1" fontAlgn="auto" hangingPunct="1">
                  <a:lnSpc>
                    <a:spcPct val="90000"/>
                  </a:lnSpc>
                  <a:spcAft>
                    <a:spcPct val="35000"/>
                  </a:spcAft>
                  <a:defRPr/>
                </a:pPr>
                <a:endParaRPr lang="en-IN" sz="6500"/>
              </a:p>
            </p:txBody>
          </p:sp>
          <p:sp>
            <p:nvSpPr>
              <p:cNvPr id="22" name="Oval 21"/>
              <p:cNvSpPr/>
              <p:nvPr/>
            </p:nvSpPr>
            <p:spPr>
              <a:xfrm>
                <a:off x="6485287" y="1960257"/>
                <a:ext cx="722376" cy="722376"/>
              </a:xfrm>
              <a:prstGeom prst="ellipse">
                <a:avLst/>
              </a:prstGeom>
              <a:solidFill>
                <a:schemeClr val="tx2">
                  <a:lumMod val="50000"/>
                  <a:lumOff val="50000"/>
                </a:schemeClr>
              </a:solidFill>
              <a:ln w="28575">
                <a:solidFill>
                  <a:schemeClr val="tx1"/>
                </a:solidFill>
              </a:ln>
              <a:scene3d>
                <a:camera prst="orthographicFront"/>
                <a:lightRig rig="threePt" dir="t"/>
              </a:scene3d>
              <a:sp3d contourW="12700">
                <a:bevelT/>
                <a:contourClr>
                  <a:schemeClr val="accent5">
                    <a:lumMod val="40000"/>
                    <a:lumOff val="60000"/>
                  </a:schemeClr>
                </a:contourClr>
              </a:sp3d>
            </p:spPr>
            <p:style>
              <a:lnRef idx="2">
                <a:scrgbClr r="0" g="0" b="0"/>
              </a:lnRef>
              <a:fillRef idx="1">
                <a:scrgbClr r="0" g="0" b="0"/>
              </a:fillRef>
              <a:effectRef idx="0">
                <a:schemeClr val="accent3">
                  <a:shade val="50000"/>
                  <a:hueOff val="107022"/>
                  <a:satOff val="-1708"/>
                  <a:lumOff val="16443"/>
                  <a:alphaOff val="0"/>
                </a:schemeClr>
              </a:effectRef>
              <a:fontRef idx="minor">
                <a:schemeClr val="lt1"/>
              </a:fontRef>
            </p:style>
          </p:sp>
          <p:sp>
            <p:nvSpPr>
              <p:cNvPr id="23" name="Freeform 22"/>
              <p:cNvSpPr/>
              <p:nvPr/>
            </p:nvSpPr>
            <p:spPr>
              <a:xfrm>
                <a:off x="6631723" y="2751051"/>
                <a:ext cx="2260997" cy="1470071"/>
              </a:xfrm>
              <a:custGeom>
                <a:avLst/>
                <a:gdLst>
                  <a:gd name="connsiteX0" fmla="*/ 0 w 2260835"/>
                  <a:gd name="connsiteY0" fmla="*/ 0 h 1469954"/>
                  <a:gd name="connsiteX1" fmla="*/ 2260835 w 2260835"/>
                  <a:gd name="connsiteY1" fmla="*/ 0 h 1469954"/>
                  <a:gd name="connsiteX2" fmla="*/ 2260835 w 2260835"/>
                  <a:gd name="connsiteY2" fmla="*/ 1469954 h 1469954"/>
                  <a:gd name="connsiteX3" fmla="*/ 0 w 2260835"/>
                  <a:gd name="connsiteY3" fmla="*/ 1469954 h 1469954"/>
                  <a:gd name="connsiteX4" fmla="*/ 0 w 2260835"/>
                  <a:gd name="connsiteY4" fmla="*/ 0 h 1469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0835" h="1469954">
                    <a:moveTo>
                      <a:pt x="0" y="0"/>
                    </a:moveTo>
                    <a:lnTo>
                      <a:pt x="2260835" y="0"/>
                    </a:lnTo>
                    <a:lnTo>
                      <a:pt x="2260835" y="1469954"/>
                    </a:lnTo>
                    <a:lnTo>
                      <a:pt x="0" y="14699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2772" tIns="0" rIns="0" bIns="0"/>
              <a:lstStyle/>
              <a:p>
                <a:pPr defTabSz="444500" eaLnBrk="1" hangingPunct="1">
                  <a:lnSpc>
                    <a:spcPct val="90000"/>
                  </a:lnSpc>
                  <a:spcAft>
                    <a:spcPct val="35000"/>
                  </a:spcAft>
                  <a:defRPr/>
                </a:pPr>
                <a:endParaRPr lang="en-IN" sz="1000">
                  <a:solidFill>
                    <a:srgbClr val="000000"/>
                  </a:solidFill>
                </a:endParaRPr>
              </a:p>
              <a:p>
                <a:pPr marL="171450" lvl="1" indent="-171450" defTabSz="444500" eaLnBrk="1" hangingPunct="1">
                  <a:lnSpc>
                    <a:spcPct val="90000"/>
                  </a:lnSpc>
                  <a:spcAft>
                    <a:spcPct val="15000"/>
                  </a:spcAft>
                  <a:buFontTx/>
                  <a:buChar char="•"/>
                  <a:defRPr/>
                </a:pPr>
                <a:r>
                  <a:rPr lang="en-US">
                    <a:solidFill>
                      <a:srgbClr val="000000"/>
                    </a:solidFill>
                  </a:rPr>
                  <a:t>Academic Performance,</a:t>
                </a:r>
                <a:endParaRPr lang="en-IN">
                  <a:solidFill>
                    <a:srgbClr val="000000"/>
                  </a:solidFill>
                </a:endParaRPr>
              </a:p>
              <a:p>
                <a:pPr marL="171450" lvl="1" indent="-171450" defTabSz="444500" eaLnBrk="1" hangingPunct="1">
                  <a:lnSpc>
                    <a:spcPct val="90000"/>
                  </a:lnSpc>
                  <a:spcAft>
                    <a:spcPct val="15000"/>
                  </a:spcAft>
                  <a:buFontTx/>
                  <a:buChar char="•"/>
                  <a:defRPr/>
                </a:pPr>
                <a:r>
                  <a:rPr lang="en-US">
                    <a:solidFill>
                      <a:srgbClr val="000000"/>
                    </a:solidFill>
                  </a:rPr>
                  <a:t>Professional Performance including Campus Placements)</a:t>
                </a:r>
                <a:endParaRPr lang="en-IN">
                  <a:solidFill>
                    <a:srgbClr val="000000"/>
                  </a:solidFill>
                </a:endParaRPr>
              </a:p>
              <a:p>
                <a:pPr marL="171450" lvl="1" indent="-171450" defTabSz="444500" eaLnBrk="1" hangingPunct="1">
                  <a:lnSpc>
                    <a:spcPct val="90000"/>
                  </a:lnSpc>
                  <a:spcAft>
                    <a:spcPct val="15000"/>
                  </a:spcAft>
                  <a:buFontTx/>
                  <a:buChar char="•"/>
                  <a:defRPr/>
                </a:pPr>
                <a:r>
                  <a:rPr lang="en-US">
                    <a:solidFill>
                      <a:srgbClr val="000000"/>
                    </a:solidFill>
                  </a:rPr>
                  <a:t>Professional Certifications</a:t>
                </a:r>
                <a:endParaRPr lang="en-IN">
                  <a:solidFill>
                    <a:srgbClr val="000000"/>
                  </a:solidFill>
                </a:endParaRPr>
              </a:p>
            </p:txBody>
          </p:sp>
        </p:grpSp>
        <p:sp>
          <p:nvSpPr>
            <p:cNvPr id="8" name="Down Arrow 7"/>
            <p:cNvSpPr/>
            <p:nvPr/>
          </p:nvSpPr>
          <p:spPr>
            <a:xfrm>
              <a:off x="467544" y="2490028"/>
              <a:ext cx="1152128" cy="2163108"/>
            </a:xfrm>
            <a:prstGeom prst="downArrow">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2800" b="1" dirty="0">
                  <a:solidFill>
                    <a:srgbClr val="7030A0"/>
                  </a:solidFill>
                </a:rPr>
                <a:t>PREPARE</a:t>
              </a:r>
              <a:endParaRPr lang="en-IN" sz="2800" b="1" dirty="0">
                <a:solidFill>
                  <a:srgbClr val="7030A0"/>
                </a:solidFill>
              </a:endParaRPr>
            </a:p>
          </p:txBody>
        </p:sp>
        <p:sp>
          <p:nvSpPr>
            <p:cNvPr id="9" name="Down Arrow 8"/>
            <p:cNvSpPr/>
            <p:nvPr/>
          </p:nvSpPr>
          <p:spPr>
            <a:xfrm>
              <a:off x="2339752" y="1046238"/>
              <a:ext cx="1152128" cy="2166738"/>
            </a:xfrm>
            <a:prstGeom prst="downArrow">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2800" b="1" dirty="0">
                  <a:solidFill>
                    <a:srgbClr val="7030A0"/>
                  </a:solidFill>
                </a:rPr>
                <a:t>PRACTICE</a:t>
              </a:r>
              <a:endParaRPr lang="en-IN" sz="2800" b="1" dirty="0">
                <a:solidFill>
                  <a:srgbClr val="7030A0"/>
                </a:solidFill>
              </a:endParaRPr>
            </a:p>
          </p:txBody>
        </p:sp>
        <p:sp>
          <p:nvSpPr>
            <p:cNvPr id="10" name="Down Arrow 9"/>
            <p:cNvSpPr/>
            <p:nvPr/>
          </p:nvSpPr>
          <p:spPr>
            <a:xfrm>
              <a:off x="4139952" y="138255"/>
              <a:ext cx="1152128" cy="2210625"/>
            </a:xfrm>
            <a:prstGeom prst="downArrow">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2800" b="1" dirty="0">
                  <a:solidFill>
                    <a:srgbClr val="7030A0"/>
                  </a:solidFill>
                </a:rPr>
                <a:t>PERFORM</a:t>
              </a:r>
              <a:endParaRPr lang="en-IN" sz="2800" b="1" dirty="0">
                <a:solidFill>
                  <a:srgbClr val="7030A0"/>
                </a:solidFill>
              </a:endParaRPr>
            </a:p>
          </p:txBody>
        </p:sp>
        <p:sp>
          <p:nvSpPr>
            <p:cNvPr id="11" name="Down Arrow 10"/>
            <p:cNvSpPr/>
            <p:nvPr/>
          </p:nvSpPr>
          <p:spPr>
            <a:xfrm>
              <a:off x="6228184" y="-44625"/>
              <a:ext cx="1152128" cy="1745433"/>
            </a:xfrm>
            <a:prstGeom prst="downArrow">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2800" b="1" dirty="0">
                  <a:solidFill>
                    <a:srgbClr val="7030A0"/>
                  </a:solidFill>
                </a:rPr>
                <a:t>EXCEL</a:t>
              </a:r>
              <a:endParaRPr lang="en-IN" sz="2800" b="1" dirty="0">
                <a:solidFill>
                  <a:srgbClr val="7030A0"/>
                </a:solidFill>
              </a:endParaRPr>
            </a:p>
          </p:txBody>
        </p:sp>
        <p:sp>
          <p:nvSpPr>
            <p:cNvPr id="7" name="TextBox 6"/>
            <p:cNvSpPr txBox="1"/>
            <p:nvPr/>
          </p:nvSpPr>
          <p:spPr>
            <a:xfrm rot="19703850">
              <a:off x="104717" y="633259"/>
              <a:ext cx="2159794" cy="1200187"/>
            </a:xfrm>
            <a:prstGeom prst="rect">
              <a:avLst/>
            </a:prstGeom>
            <a:solidFill>
              <a:schemeClr val="bg2">
                <a:lumMod val="90000"/>
              </a:schemeClr>
            </a:solidFill>
            <a:ln w="28575">
              <a:solidFill>
                <a:schemeClr val="tx1"/>
              </a:solidFill>
            </a:ln>
          </p:spPr>
          <p:txBody>
            <a:bodyPr anchor="ctr">
              <a:spAutoFit/>
            </a:bodyPr>
            <a:lstStyle/>
            <a:p>
              <a:pPr algn="ctr" eaLnBrk="1" fontAlgn="auto" hangingPunct="1">
                <a:spcBef>
                  <a:spcPts val="0"/>
                </a:spcBef>
                <a:spcAft>
                  <a:spcPts val="0"/>
                </a:spcAft>
                <a:defRPr/>
              </a:pPr>
              <a:r>
                <a:rPr lang="en-US" sz="2400" dirty="0">
                  <a:solidFill>
                    <a:srgbClr val="FF0000"/>
                  </a:solidFill>
                  <a:latin typeface="Cooper Black" pitchFamily="18" charset="0"/>
                  <a:cs typeface="DaunPenh" pitchFamily="2" charset="0"/>
                </a:rPr>
                <a:t>TCET </a:t>
              </a:r>
            </a:p>
            <a:p>
              <a:pPr algn="ctr" eaLnBrk="1" fontAlgn="auto" hangingPunct="1">
                <a:spcBef>
                  <a:spcPts val="0"/>
                </a:spcBef>
                <a:spcAft>
                  <a:spcPts val="0"/>
                </a:spcAft>
                <a:defRPr/>
              </a:pPr>
              <a:r>
                <a:rPr lang="en-US" sz="2400" dirty="0">
                  <a:solidFill>
                    <a:srgbClr val="FF0000"/>
                  </a:solidFill>
                  <a:latin typeface="Cooper Black" pitchFamily="18" charset="0"/>
                  <a:cs typeface="DaunPenh" pitchFamily="2" charset="0"/>
                </a:rPr>
                <a:t>Educational</a:t>
              </a:r>
            </a:p>
            <a:p>
              <a:pPr algn="ctr" eaLnBrk="1" fontAlgn="auto" hangingPunct="1">
                <a:spcBef>
                  <a:spcPts val="0"/>
                </a:spcBef>
                <a:spcAft>
                  <a:spcPts val="0"/>
                </a:spcAft>
                <a:defRPr/>
              </a:pPr>
              <a:r>
                <a:rPr lang="en-US" sz="2400" dirty="0">
                  <a:solidFill>
                    <a:srgbClr val="FF0000"/>
                  </a:solidFill>
                  <a:latin typeface="Cooper Black" pitchFamily="18" charset="0"/>
                  <a:cs typeface="DaunPenh" pitchFamily="2" charset="0"/>
                </a:rPr>
                <a:t>Methodology</a:t>
              </a:r>
              <a:endParaRPr lang="en-IN" sz="2400" dirty="0">
                <a:solidFill>
                  <a:srgbClr val="FF0000"/>
                </a:solidFill>
                <a:latin typeface="Cooper Black" pitchFamily="18" charset="0"/>
                <a:cs typeface="DaunPenh" pitchFamily="2" charset="0"/>
              </a:endParaRPr>
            </a:p>
          </p:txBody>
        </p:sp>
      </p:grpSp>
    </p:spTree>
    <p:extLst>
      <p:ext uri="{BB962C8B-B14F-4D97-AF65-F5344CB8AC3E}">
        <p14:creationId xmlns:p14="http://schemas.microsoft.com/office/powerpoint/2010/main" xmlns="" val="2857614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rcRect l="1757" t="2597" r="8649"/>
          <a:stretch>
            <a:fillRect/>
          </a:stretch>
        </p:blipFill>
        <p:spPr>
          <a:xfrm>
            <a:off x="2218355" y="1232536"/>
            <a:ext cx="9286707" cy="5420747"/>
          </a:xfrm>
          <a:prstGeom prst="rect">
            <a:avLst/>
          </a:prstGeom>
          <a:ln w="50800">
            <a:solidFill>
              <a:schemeClr val="accent4"/>
            </a:solidFill>
          </a:ln>
        </p:spPr>
      </p:pic>
      <p:sp>
        <p:nvSpPr>
          <p:cNvPr id="3" name="Up Arrow 2"/>
          <p:cNvSpPr/>
          <p:nvPr/>
        </p:nvSpPr>
        <p:spPr>
          <a:xfrm flipH="1">
            <a:off x="2218355" y="2341006"/>
            <a:ext cx="1070252" cy="3613240"/>
          </a:xfrm>
          <a:prstGeom prst="upArrow">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smtClean="0">
                <a:solidFill>
                  <a:srgbClr val="002060"/>
                </a:solidFill>
              </a:rPr>
              <a:t>UPSKILLING &amp; COMPETENCE BUILDING</a:t>
            </a:r>
            <a:endParaRPr lang="en-US" sz="1600" b="1" dirty="0">
              <a:solidFill>
                <a:srgbClr val="002060"/>
              </a:solidFill>
            </a:endParaRPr>
          </a:p>
        </p:txBody>
      </p:sp>
    </p:spTree>
    <p:extLst>
      <p:ext uri="{BB962C8B-B14F-4D97-AF65-F5344CB8AC3E}">
        <p14:creationId xmlns:p14="http://schemas.microsoft.com/office/powerpoint/2010/main" xmlns="" val="26718138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nt-Up Arrow 7"/>
          <p:cNvSpPr/>
          <p:nvPr/>
        </p:nvSpPr>
        <p:spPr bwMode="auto">
          <a:xfrm rot="5400000">
            <a:off x="669132" y="1207294"/>
            <a:ext cx="984250" cy="1119187"/>
          </a:xfrm>
          <a:prstGeom prst="bentUpArrow">
            <a:avLst>
              <a:gd name="adj1" fmla="val 32840"/>
              <a:gd name="adj2" fmla="val 25000"/>
              <a:gd name="adj3" fmla="val 35780"/>
            </a:avLst>
          </a:prstGeom>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sp>
      <p:sp>
        <p:nvSpPr>
          <p:cNvPr id="9" name="Freeform 8"/>
          <p:cNvSpPr/>
          <p:nvPr/>
        </p:nvSpPr>
        <p:spPr bwMode="auto">
          <a:xfrm>
            <a:off x="131763" y="117475"/>
            <a:ext cx="3405187" cy="1158875"/>
          </a:xfrm>
          <a:custGeom>
            <a:avLst/>
            <a:gdLst>
              <a:gd name="connsiteX0" fmla="*/ 0 w 3405281"/>
              <a:gd name="connsiteY0" fmla="*/ 193121 h 1158492"/>
              <a:gd name="connsiteX1" fmla="*/ 193121 w 3405281"/>
              <a:gd name="connsiteY1" fmla="*/ 0 h 1158492"/>
              <a:gd name="connsiteX2" fmla="*/ 3212160 w 3405281"/>
              <a:gd name="connsiteY2" fmla="*/ 0 h 1158492"/>
              <a:gd name="connsiteX3" fmla="*/ 3405281 w 3405281"/>
              <a:gd name="connsiteY3" fmla="*/ 193121 h 1158492"/>
              <a:gd name="connsiteX4" fmla="*/ 3405281 w 3405281"/>
              <a:gd name="connsiteY4" fmla="*/ 965371 h 1158492"/>
              <a:gd name="connsiteX5" fmla="*/ 3212160 w 3405281"/>
              <a:gd name="connsiteY5" fmla="*/ 1158492 h 1158492"/>
              <a:gd name="connsiteX6" fmla="*/ 193121 w 3405281"/>
              <a:gd name="connsiteY6" fmla="*/ 1158492 h 1158492"/>
              <a:gd name="connsiteX7" fmla="*/ 0 w 3405281"/>
              <a:gd name="connsiteY7" fmla="*/ 965371 h 1158492"/>
              <a:gd name="connsiteX8" fmla="*/ 0 w 3405281"/>
              <a:gd name="connsiteY8" fmla="*/ 193121 h 115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5281" h="1158492">
                <a:moveTo>
                  <a:pt x="0" y="193121"/>
                </a:moveTo>
                <a:cubicBezTo>
                  <a:pt x="0" y="86463"/>
                  <a:pt x="86463" y="0"/>
                  <a:pt x="193121" y="0"/>
                </a:cubicBezTo>
                <a:lnTo>
                  <a:pt x="3212160" y="0"/>
                </a:lnTo>
                <a:cubicBezTo>
                  <a:pt x="3318818" y="0"/>
                  <a:pt x="3405281" y="86463"/>
                  <a:pt x="3405281" y="193121"/>
                </a:cubicBezTo>
                <a:lnTo>
                  <a:pt x="3405281" y="965371"/>
                </a:lnTo>
                <a:cubicBezTo>
                  <a:pt x="3405281" y="1072029"/>
                  <a:pt x="3318818" y="1158492"/>
                  <a:pt x="3212160" y="1158492"/>
                </a:cubicBezTo>
                <a:lnTo>
                  <a:pt x="193121" y="1158492"/>
                </a:lnTo>
                <a:cubicBezTo>
                  <a:pt x="86463" y="1158492"/>
                  <a:pt x="0" y="1072029"/>
                  <a:pt x="0" y="965371"/>
                </a:cubicBezTo>
                <a:lnTo>
                  <a:pt x="0" y="193121"/>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lIns="148003" tIns="148003" rIns="148003" bIns="148003" spcCol="1270" anchor="ctr"/>
          <a:lstStyle/>
          <a:p>
            <a:pPr algn="ctr" defTabSz="1066800">
              <a:lnSpc>
                <a:spcPct val="90000"/>
              </a:lnSpc>
              <a:spcAft>
                <a:spcPct val="35000"/>
              </a:spcAft>
              <a:defRPr/>
            </a:pPr>
            <a:r>
              <a:rPr lang="en-US" sz="2400" dirty="0"/>
              <a:t>Graduate Attributes</a:t>
            </a:r>
            <a:endParaRPr lang="en-IN" sz="2400" dirty="0"/>
          </a:p>
        </p:txBody>
      </p:sp>
      <p:sp>
        <p:nvSpPr>
          <p:cNvPr id="10" name="Freeform 9"/>
          <p:cNvSpPr/>
          <p:nvPr/>
        </p:nvSpPr>
        <p:spPr bwMode="auto">
          <a:xfrm>
            <a:off x="3586163" y="228600"/>
            <a:ext cx="2193925" cy="935038"/>
          </a:xfrm>
          <a:custGeom>
            <a:avLst/>
            <a:gdLst>
              <a:gd name="connsiteX0" fmla="*/ 0 w 2194425"/>
              <a:gd name="connsiteY0" fmla="*/ 0 h 936344"/>
              <a:gd name="connsiteX1" fmla="*/ 2194425 w 2194425"/>
              <a:gd name="connsiteY1" fmla="*/ 0 h 936344"/>
              <a:gd name="connsiteX2" fmla="*/ 2194425 w 2194425"/>
              <a:gd name="connsiteY2" fmla="*/ 936344 h 936344"/>
              <a:gd name="connsiteX3" fmla="*/ 0 w 2194425"/>
              <a:gd name="connsiteY3" fmla="*/ 936344 h 936344"/>
              <a:gd name="connsiteX4" fmla="*/ 0 w 2194425"/>
              <a:gd name="connsiteY4" fmla="*/ 0 h 936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425" h="936344">
                <a:moveTo>
                  <a:pt x="0" y="0"/>
                </a:moveTo>
                <a:lnTo>
                  <a:pt x="2194425" y="0"/>
                </a:lnTo>
                <a:lnTo>
                  <a:pt x="2194425" y="936344"/>
                </a:lnTo>
                <a:lnTo>
                  <a:pt x="0" y="936344"/>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nchor="ctr"/>
          <a:lstStyle/>
          <a:p>
            <a:pPr marL="228600" lvl="1" indent="-228600" defTabSz="1066800">
              <a:lnSpc>
                <a:spcPct val="90000"/>
              </a:lnSpc>
              <a:spcAft>
                <a:spcPct val="15000"/>
              </a:spcAft>
              <a:buFontTx/>
              <a:buChar char="••"/>
              <a:defRPr/>
            </a:pPr>
            <a:r>
              <a:rPr lang="en-US" sz="2400" dirty="0"/>
              <a:t>Professional</a:t>
            </a:r>
            <a:endParaRPr lang="en-IN" sz="2400" dirty="0"/>
          </a:p>
          <a:p>
            <a:pPr marL="228600" lvl="1" indent="-228600" defTabSz="1066800">
              <a:lnSpc>
                <a:spcPct val="90000"/>
              </a:lnSpc>
              <a:spcAft>
                <a:spcPct val="15000"/>
              </a:spcAft>
              <a:buFontTx/>
              <a:buChar char="••"/>
              <a:defRPr/>
            </a:pPr>
            <a:r>
              <a:rPr lang="en-US" sz="2400" dirty="0"/>
              <a:t>Intellectual</a:t>
            </a:r>
            <a:endParaRPr lang="en-IN" sz="2400" dirty="0"/>
          </a:p>
          <a:p>
            <a:pPr marL="228600" lvl="1" indent="-228600" defTabSz="1066800">
              <a:lnSpc>
                <a:spcPct val="90000"/>
              </a:lnSpc>
              <a:spcAft>
                <a:spcPct val="15000"/>
              </a:spcAft>
              <a:buFontTx/>
              <a:buChar char="••"/>
              <a:defRPr/>
            </a:pPr>
            <a:r>
              <a:rPr lang="en-US" sz="2400" dirty="0"/>
              <a:t>Personal</a:t>
            </a:r>
            <a:endParaRPr lang="en-IN" sz="2400" dirty="0"/>
          </a:p>
        </p:txBody>
      </p:sp>
      <p:sp>
        <p:nvSpPr>
          <p:cNvPr id="11" name="Bent-Up Arrow 10"/>
          <p:cNvSpPr/>
          <p:nvPr/>
        </p:nvSpPr>
        <p:spPr bwMode="auto">
          <a:xfrm rot="5400000">
            <a:off x="3063875" y="2557463"/>
            <a:ext cx="982663" cy="1119187"/>
          </a:xfrm>
          <a:prstGeom prst="bentUpArrow">
            <a:avLst>
              <a:gd name="adj1" fmla="val 32840"/>
              <a:gd name="adj2" fmla="val 25000"/>
              <a:gd name="adj3" fmla="val 35780"/>
            </a:avLst>
          </a:prstGeom>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sp>
      <p:sp>
        <p:nvSpPr>
          <p:cNvPr id="12" name="Freeform 11"/>
          <p:cNvSpPr/>
          <p:nvPr/>
        </p:nvSpPr>
        <p:spPr bwMode="auto">
          <a:xfrm>
            <a:off x="1776413" y="1419225"/>
            <a:ext cx="3206750" cy="1255713"/>
          </a:xfrm>
          <a:custGeom>
            <a:avLst/>
            <a:gdLst>
              <a:gd name="connsiteX0" fmla="*/ 0 w 3206309"/>
              <a:gd name="connsiteY0" fmla="*/ 209362 h 1255921"/>
              <a:gd name="connsiteX1" fmla="*/ 209362 w 3206309"/>
              <a:gd name="connsiteY1" fmla="*/ 0 h 1255921"/>
              <a:gd name="connsiteX2" fmla="*/ 2996947 w 3206309"/>
              <a:gd name="connsiteY2" fmla="*/ 0 h 1255921"/>
              <a:gd name="connsiteX3" fmla="*/ 3206309 w 3206309"/>
              <a:gd name="connsiteY3" fmla="*/ 209362 h 1255921"/>
              <a:gd name="connsiteX4" fmla="*/ 3206309 w 3206309"/>
              <a:gd name="connsiteY4" fmla="*/ 1046559 h 1255921"/>
              <a:gd name="connsiteX5" fmla="*/ 2996947 w 3206309"/>
              <a:gd name="connsiteY5" fmla="*/ 1255921 h 1255921"/>
              <a:gd name="connsiteX6" fmla="*/ 209362 w 3206309"/>
              <a:gd name="connsiteY6" fmla="*/ 1255921 h 1255921"/>
              <a:gd name="connsiteX7" fmla="*/ 0 w 3206309"/>
              <a:gd name="connsiteY7" fmla="*/ 1046559 h 1255921"/>
              <a:gd name="connsiteX8" fmla="*/ 0 w 3206309"/>
              <a:gd name="connsiteY8" fmla="*/ 209362 h 125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309" h="1255921">
                <a:moveTo>
                  <a:pt x="0" y="209362"/>
                </a:moveTo>
                <a:cubicBezTo>
                  <a:pt x="0" y="93735"/>
                  <a:pt x="93735" y="0"/>
                  <a:pt x="209362" y="0"/>
                </a:cubicBezTo>
                <a:lnTo>
                  <a:pt x="2996947" y="0"/>
                </a:lnTo>
                <a:cubicBezTo>
                  <a:pt x="3112574" y="0"/>
                  <a:pt x="3206309" y="93735"/>
                  <a:pt x="3206309" y="209362"/>
                </a:cubicBezTo>
                <a:lnTo>
                  <a:pt x="3206309" y="1046559"/>
                </a:lnTo>
                <a:cubicBezTo>
                  <a:pt x="3206309" y="1162186"/>
                  <a:pt x="3112574" y="1255921"/>
                  <a:pt x="2996947" y="1255921"/>
                </a:cubicBezTo>
                <a:lnTo>
                  <a:pt x="209362" y="1255921"/>
                </a:lnTo>
                <a:cubicBezTo>
                  <a:pt x="93735" y="1255921"/>
                  <a:pt x="0" y="1162186"/>
                  <a:pt x="0" y="1046559"/>
                </a:cubicBezTo>
                <a:lnTo>
                  <a:pt x="0" y="209362"/>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lIns="152760" tIns="152760" rIns="152760" bIns="152760" spcCol="1270" anchor="ctr"/>
          <a:lstStyle/>
          <a:p>
            <a:pPr algn="ctr" defTabSz="1066800">
              <a:lnSpc>
                <a:spcPct val="90000"/>
              </a:lnSpc>
              <a:spcAft>
                <a:spcPct val="35000"/>
              </a:spcAft>
              <a:defRPr/>
            </a:pPr>
            <a:r>
              <a:rPr lang="en-US" sz="2400" dirty="0"/>
              <a:t>Course Intended Learning Outcomes</a:t>
            </a:r>
            <a:endParaRPr lang="en-IN" sz="2400" dirty="0"/>
          </a:p>
        </p:txBody>
      </p:sp>
      <p:sp>
        <p:nvSpPr>
          <p:cNvPr id="13" name="Rectangle 12"/>
          <p:cNvSpPr/>
          <p:nvPr/>
        </p:nvSpPr>
        <p:spPr bwMode="auto">
          <a:xfrm>
            <a:off x="4592638" y="1577975"/>
            <a:ext cx="1203325" cy="936625"/>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Bent-Up Arrow 13"/>
          <p:cNvSpPr/>
          <p:nvPr/>
        </p:nvSpPr>
        <p:spPr bwMode="auto">
          <a:xfrm rot="5400000">
            <a:off x="5070475" y="3859213"/>
            <a:ext cx="982663" cy="1119187"/>
          </a:xfrm>
          <a:prstGeom prst="bentUpArrow">
            <a:avLst>
              <a:gd name="adj1" fmla="val 32840"/>
              <a:gd name="adj2" fmla="val 25000"/>
              <a:gd name="adj3" fmla="val 35780"/>
            </a:avLst>
          </a:prstGeom>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sp>
      <p:sp>
        <p:nvSpPr>
          <p:cNvPr id="15" name="Freeform 14"/>
          <p:cNvSpPr/>
          <p:nvPr/>
        </p:nvSpPr>
        <p:spPr bwMode="auto">
          <a:xfrm>
            <a:off x="4192588" y="2768600"/>
            <a:ext cx="2889250" cy="1158875"/>
          </a:xfrm>
          <a:custGeom>
            <a:avLst/>
            <a:gdLst>
              <a:gd name="connsiteX0" fmla="*/ 0 w 2889314"/>
              <a:gd name="connsiteY0" fmla="*/ 193121 h 1158492"/>
              <a:gd name="connsiteX1" fmla="*/ 193121 w 2889314"/>
              <a:gd name="connsiteY1" fmla="*/ 0 h 1158492"/>
              <a:gd name="connsiteX2" fmla="*/ 2696193 w 2889314"/>
              <a:gd name="connsiteY2" fmla="*/ 0 h 1158492"/>
              <a:gd name="connsiteX3" fmla="*/ 2889314 w 2889314"/>
              <a:gd name="connsiteY3" fmla="*/ 193121 h 1158492"/>
              <a:gd name="connsiteX4" fmla="*/ 2889314 w 2889314"/>
              <a:gd name="connsiteY4" fmla="*/ 965371 h 1158492"/>
              <a:gd name="connsiteX5" fmla="*/ 2696193 w 2889314"/>
              <a:gd name="connsiteY5" fmla="*/ 1158492 h 1158492"/>
              <a:gd name="connsiteX6" fmla="*/ 193121 w 2889314"/>
              <a:gd name="connsiteY6" fmla="*/ 1158492 h 1158492"/>
              <a:gd name="connsiteX7" fmla="*/ 0 w 2889314"/>
              <a:gd name="connsiteY7" fmla="*/ 965371 h 1158492"/>
              <a:gd name="connsiteX8" fmla="*/ 0 w 2889314"/>
              <a:gd name="connsiteY8" fmla="*/ 193121 h 115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9314" h="1158492">
                <a:moveTo>
                  <a:pt x="0" y="193121"/>
                </a:moveTo>
                <a:cubicBezTo>
                  <a:pt x="0" y="86463"/>
                  <a:pt x="86463" y="0"/>
                  <a:pt x="193121" y="0"/>
                </a:cubicBezTo>
                <a:lnTo>
                  <a:pt x="2696193" y="0"/>
                </a:lnTo>
                <a:cubicBezTo>
                  <a:pt x="2802851" y="0"/>
                  <a:pt x="2889314" y="86463"/>
                  <a:pt x="2889314" y="193121"/>
                </a:cubicBezTo>
                <a:lnTo>
                  <a:pt x="2889314" y="965371"/>
                </a:lnTo>
                <a:cubicBezTo>
                  <a:pt x="2889314" y="1072029"/>
                  <a:pt x="2802851" y="1158492"/>
                  <a:pt x="2696193" y="1158492"/>
                </a:cubicBezTo>
                <a:lnTo>
                  <a:pt x="193121" y="1158492"/>
                </a:lnTo>
                <a:cubicBezTo>
                  <a:pt x="86463" y="1158492"/>
                  <a:pt x="0" y="1072029"/>
                  <a:pt x="0" y="965371"/>
                </a:cubicBezTo>
                <a:lnTo>
                  <a:pt x="0" y="193121"/>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lIns="148003" tIns="148003" rIns="148003" bIns="148003" spcCol="1270" anchor="ctr"/>
          <a:lstStyle/>
          <a:p>
            <a:pPr algn="ctr" defTabSz="1066800">
              <a:lnSpc>
                <a:spcPct val="90000"/>
              </a:lnSpc>
              <a:spcAft>
                <a:spcPct val="35000"/>
              </a:spcAft>
              <a:defRPr/>
            </a:pPr>
            <a:r>
              <a:rPr lang="en-US" sz="2400" dirty="0"/>
              <a:t>Subject Learning  Objectives / Outcomes</a:t>
            </a:r>
            <a:endParaRPr lang="en-IN" sz="2400" dirty="0"/>
          </a:p>
        </p:txBody>
      </p:sp>
      <p:sp>
        <p:nvSpPr>
          <p:cNvPr id="16" name="Rectangle 15"/>
          <p:cNvSpPr/>
          <p:nvPr/>
        </p:nvSpPr>
        <p:spPr bwMode="auto">
          <a:xfrm>
            <a:off x="6464300" y="2879725"/>
            <a:ext cx="1203325" cy="936625"/>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Bent-Up Arrow 16"/>
          <p:cNvSpPr/>
          <p:nvPr/>
        </p:nvSpPr>
        <p:spPr bwMode="auto">
          <a:xfrm rot="5400000">
            <a:off x="7061994" y="5160169"/>
            <a:ext cx="984250" cy="1119188"/>
          </a:xfrm>
          <a:prstGeom prst="bentUpArrow">
            <a:avLst>
              <a:gd name="adj1" fmla="val 32840"/>
              <a:gd name="adj2" fmla="val 25000"/>
              <a:gd name="adj3" fmla="val 35780"/>
            </a:avLst>
          </a:prstGeom>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sp>
      <p:sp>
        <p:nvSpPr>
          <p:cNvPr id="18" name="Freeform 17"/>
          <p:cNvSpPr/>
          <p:nvPr/>
        </p:nvSpPr>
        <p:spPr bwMode="auto">
          <a:xfrm>
            <a:off x="6221413" y="4070350"/>
            <a:ext cx="2817812" cy="1158875"/>
          </a:xfrm>
          <a:custGeom>
            <a:avLst/>
            <a:gdLst>
              <a:gd name="connsiteX0" fmla="*/ 0 w 2816260"/>
              <a:gd name="connsiteY0" fmla="*/ 193121 h 1158492"/>
              <a:gd name="connsiteX1" fmla="*/ 193121 w 2816260"/>
              <a:gd name="connsiteY1" fmla="*/ 0 h 1158492"/>
              <a:gd name="connsiteX2" fmla="*/ 2623139 w 2816260"/>
              <a:gd name="connsiteY2" fmla="*/ 0 h 1158492"/>
              <a:gd name="connsiteX3" fmla="*/ 2816260 w 2816260"/>
              <a:gd name="connsiteY3" fmla="*/ 193121 h 1158492"/>
              <a:gd name="connsiteX4" fmla="*/ 2816260 w 2816260"/>
              <a:gd name="connsiteY4" fmla="*/ 965371 h 1158492"/>
              <a:gd name="connsiteX5" fmla="*/ 2623139 w 2816260"/>
              <a:gd name="connsiteY5" fmla="*/ 1158492 h 1158492"/>
              <a:gd name="connsiteX6" fmla="*/ 193121 w 2816260"/>
              <a:gd name="connsiteY6" fmla="*/ 1158492 h 1158492"/>
              <a:gd name="connsiteX7" fmla="*/ 0 w 2816260"/>
              <a:gd name="connsiteY7" fmla="*/ 965371 h 1158492"/>
              <a:gd name="connsiteX8" fmla="*/ 0 w 2816260"/>
              <a:gd name="connsiteY8" fmla="*/ 193121 h 115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6260" h="1158492">
                <a:moveTo>
                  <a:pt x="0" y="193121"/>
                </a:moveTo>
                <a:cubicBezTo>
                  <a:pt x="0" y="86463"/>
                  <a:pt x="86463" y="0"/>
                  <a:pt x="193121" y="0"/>
                </a:cubicBezTo>
                <a:lnTo>
                  <a:pt x="2623139" y="0"/>
                </a:lnTo>
                <a:cubicBezTo>
                  <a:pt x="2729797" y="0"/>
                  <a:pt x="2816260" y="86463"/>
                  <a:pt x="2816260" y="193121"/>
                </a:cubicBezTo>
                <a:lnTo>
                  <a:pt x="2816260" y="965371"/>
                </a:lnTo>
                <a:cubicBezTo>
                  <a:pt x="2816260" y="1072029"/>
                  <a:pt x="2729797" y="1158492"/>
                  <a:pt x="2623139" y="1158492"/>
                </a:cubicBezTo>
                <a:lnTo>
                  <a:pt x="193121" y="1158492"/>
                </a:lnTo>
                <a:cubicBezTo>
                  <a:pt x="86463" y="1158492"/>
                  <a:pt x="0" y="1072029"/>
                  <a:pt x="0" y="965371"/>
                </a:cubicBezTo>
                <a:lnTo>
                  <a:pt x="0" y="193121"/>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lIns="148003" tIns="148003" rIns="148003" bIns="148003" spcCol="1270" anchor="ctr"/>
          <a:lstStyle/>
          <a:p>
            <a:pPr algn="ctr" defTabSz="1066800">
              <a:lnSpc>
                <a:spcPct val="90000"/>
              </a:lnSpc>
              <a:spcAft>
                <a:spcPct val="35000"/>
              </a:spcAft>
              <a:defRPr/>
            </a:pPr>
            <a:r>
              <a:rPr lang="en-US" sz="2400" dirty="0"/>
              <a:t>Assessment Tasks</a:t>
            </a:r>
            <a:endParaRPr lang="en-IN" sz="2400" dirty="0"/>
          </a:p>
        </p:txBody>
      </p:sp>
      <p:sp>
        <p:nvSpPr>
          <p:cNvPr id="19" name="Rectangle 18"/>
          <p:cNvSpPr/>
          <p:nvPr/>
        </p:nvSpPr>
        <p:spPr bwMode="auto">
          <a:xfrm>
            <a:off x="8458200" y="4181475"/>
            <a:ext cx="1203325" cy="935038"/>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reeform 19"/>
          <p:cNvSpPr/>
          <p:nvPr/>
        </p:nvSpPr>
        <p:spPr bwMode="auto">
          <a:xfrm>
            <a:off x="8213725" y="5313363"/>
            <a:ext cx="3141663" cy="1158875"/>
          </a:xfrm>
          <a:custGeom>
            <a:avLst/>
            <a:gdLst>
              <a:gd name="connsiteX0" fmla="*/ 0 w 3141579"/>
              <a:gd name="connsiteY0" fmla="*/ 193121 h 1158492"/>
              <a:gd name="connsiteX1" fmla="*/ 193121 w 3141579"/>
              <a:gd name="connsiteY1" fmla="*/ 0 h 1158492"/>
              <a:gd name="connsiteX2" fmla="*/ 2948458 w 3141579"/>
              <a:gd name="connsiteY2" fmla="*/ 0 h 1158492"/>
              <a:gd name="connsiteX3" fmla="*/ 3141579 w 3141579"/>
              <a:gd name="connsiteY3" fmla="*/ 193121 h 1158492"/>
              <a:gd name="connsiteX4" fmla="*/ 3141579 w 3141579"/>
              <a:gd name="connsiteY4" fmla="*/ 965371 h 1158492"/>
              <a:gd name="connsiteX5" fmla="*/ 2948458 w 3141579"/>
              <a:gd name="connsiteY5" fmla="*/ 1158492 h 1158492"/>
              <a:gd name="connsiteX6" fmla="*/ 193121 w 3141579"/>
              <a:gd name="connsiteY6" fmla="*/ 1158492 h 1158492"/>
              <a:gd name="connsiteX7" fmla="*/ 0 w 3141579"/>
              <a:gd name="connsiteY7" fmla="*/ 965371 h 1158492"/>
              <a:gd name="connsiteX8" fmla="*/ 0 w 3141579"/>
              <a:gd name="connsiteY8" fmla="*/ 193121 h 115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1579" h="1158492">
                <a:moveTo>
                  <a:pt x="0" y="193121"/>
                </a:moveTo>
                <a:cubicBezTo>
                  <a:pt x="0" y="86463"/>
                  <a:pt x="86463" y="0"/>
                  <a:pt x="193121" y="0"/>
                </a:cubicBezTo>
                <a:lnTo>
                  <a:pt x="2948458" y="0"/>
                </a:lnTo>
                <a:cubicBezTo>
                  <a:pt x="3055116" y="0"/>
                  <a:pt x="3141579" y="86463"/>
                  <a:pt x="3141579" y="193121"/>
                </a:cubicBezTo>
                <a:lnTo>
                  <a:pt x="3141579" y="965371"/>
                </a:lnTo>
                <a:cubicBezTo>
                  <a:pt x="3141579" y="1072029"/>
                  <a:pt x="3055116" y="1158492"/>
                  <a:pt x="2948458" y="1158492"/>
                </a:cubicBezTo>
                <a:lnTo>
                  <a:pt x="193121" y="1158492"/>
                </a:lnTo>
                <a:cubicBezTo>
                  <a:pt x="86463" y="1158492"/>
                  <a:pt x="0" y="1072029"/>
                  <a:pt x="0" y="965371"/>
                </a:cubicBezTo>
                <a:lnTo>
                  <a:pt x="0" y="193121"/>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lIns="148003" tIns="148003" rIns="148003" bIns="148003" spcCol="1270" anchor="ctr"/>
          <a:lstStyle/>
          <a:p>
            <a:pPr algn="ctr" defTabSz="1066800">
              <a:lnSpc>
                <a:spcPct val="90000"/>
              </a:lnSpc>
              <a:spcAft>
                <a:spcPct val="35000"/>
              </a:spcAft>
              <a:defRPr/>
            </a:pPr>
            <a:r>
              <a:rPr lang="en-US" sz="2400" dirty="0"/>
              <a:t>Assessment Criteria (&amp; Standards of Achievement)</a:t>
            </a:r>
            <a:endParaRPr lang="en-IN" sz="2400" dirty="0"/>
          </a:p>
        </p:txBody>
      </p:sp>
    </p:spTree>
    <p:extLst>
      <p:ext uri="{BB962C8B-B14F-4D97-AF65-F5344CB8AC3E}">
        <p14:creationId xmlns:p14="http://schemas.microsoft.com/office/powerpoint/2010/main" xmlns="" val="1931617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5" grpId="0" animBg="1"/>
      <p:bldP spid="18" grpId="0" animBg="1"/>
      <p:bldP spid="2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425116301"/>
              </p:ext>
            </p:extLst>
          </p:nvPr>
        </p:nvGraphicFramePr>
        <p:xfrm>
          <a:off x="108244" y="1434195"/>
          <a:ext cx="11950262" cy="2024292"/>
        </p:xfrm>
        <a:graphic>
          <a:graphicData uri="http://schemas.openxmlformats.org/drawingml/2006/table">
            <a:tbl>
              <a:tblPr firstRow="1" bandRow="1">
                <a:tableStyleId>{5940675A-B579-460E-94D1-54222C63F5DA}</a:tableStyleId>
              </a:tblPr>
              <a:tblGrid>
                <a:gridCol w="4177862"/>
                <a:gridCol w="6290441"/>
                <a:gridCol w="1481959"/>
              </a:tblGrid>
              <a:tr h="378372">
                <a:tc>
                  <a:txBody>
                    <a:bodyPr/>
                    <a:lstStyle/>
                    <a:p>
                      <a:pPr algn="l"/>
                      <a:r>
                        <a:rPr lang="en-US" dirty="0" smtClean="0"/>
                        <a:t>Total no. of hours available in semester </a:t>
                      </a:r>
                      <a:endParaRPr lang="en-IN" dirty="0"/>
                    </a:p>
                  </a:txBody>
                  <a:tcPr anchor="ctr"/>
                </a:tc>
                <a:tc>
                  <a:txBody>
                    <a:bodyPr/>
                    <a:lstStyle/>
                    <a:p>
                      <a:pPr algn="l"/>
                      <a:r>
                        <a:rPr lang="en-US" dirty="0" smtClean="0"/>
                        <a:t>15 weeks x 7 days x 24 hours</a:t>
                      </a:r>
                      <a:endParaRPr lang="en-IN" dirty="0"/>
                    </a:p>
                  </a:txBody>
                  <a:tcPr anchor="ctr"/>
                </a:tc>
                <a:tc>
                  <a:txBody>
                    <a:bodyPr/>
                    <a:lstStyle/>
                    <a:p>
                      <a:pPr algn="ctr"/>
                      <a:r>
                        <a:rPr lang="en-US" dirty="0" smtClean="0"/>
                        <a:t>2520 hours</a:t>
                      </a:r>
                      <a:endParaRPr lang="en-IN" dirty="0"/>
                    </a:p>
                  </a:txBody>
                  <a:tcPr anchor="ctr"/>
                </a:tc>
              </a:tr>
              <a:tr h="779666">
                <a:tc>
                  <a:txBody>
                    <a:bodyPr/>
                    <a:lstStyle/>
                    <a:p>
                      <a:pPr algn="l"/>
                      <a:r>
                        <a:rPr lang="en-US" dirty="0" smtClean="0"/>
                        <a:t>Total academic load (department) in semester</a:t>
                      </a:r>
                      <a:endParaRPr lang="en-IN" dirty="0"/>
                    </a:p>
                  </a:txBody>
                  <a:tcPr anchor="ctr"/>
                </a:tc>
                <a:tc>
                  <a:txBody>
                    <a:bodyPr/>
                    <a:lstStyle/>
                    <a:p>
                      <a:pPr algn="l"/>
                      <a:r>
                        <a:rPr lang="en-US" b="1" dirty="0" smtClean="0"/>
                        <a:t>    Theory</a:t>
                      </a:r>
                      <a:r>
                        <a:rPr lang="en-US" baseline="0" dirty="0" smtClean="0"/>
                        <a:t> (24hrs</a:t>
                      </a:r>
                      <a:r>
                        <a:rPr lang="en-US" dirty="0" smtClean="0"/>
                        <a:t> x 15weeks) </a:t>
                      </a:r>
                      <a:r>
                        <a:rPr lang="en-US" b="1" dirty="0" smtClean="0"/>
                        <a:t>330</a:t>
                      </a:r>
                    </a:p>
                    <a:p>
                      <a:pPr algn="l"/>
                      <a:r>
                        <a:rPr lang="en-US" dirty="0" smtClean="0"/>
                        <a:t> + </a:t>
                      </a:r>
                      <a:r>
                        <a:rPr lang="en-US" b="1" dirty="0" smtClean="0"/>
                        <a:t>Practical</a:t>
                      </a:r>
                      <a:r>
                        <a:rPr lang="en-US" dirty="0" smtClean="0"/>
                        <a:t> (8 </a:t>
                      </a:r>
                      <a:r>
                        <a:rPr lang="en-US" dirty="0" err="1" smtClean="0"/>
                        <a:t>hrs</a:t>
                      </a:r>
                      <a:r>
                        <a:rPr lang="en-US" dirty="0" smtClean="0"/>
                        <a:t> x 4 batches x 15 weeks) </a:t>
                      </a:r>
                      <a:r>
                        <a:rPr lang="en-US" b="1" dirty="0" smtClean="0"/>
                        <a:t>600 </a:t>
                      </a:r>
                    </a:p>
                    <a:p>
                      <a:pPr algn="l"/>
                      <a:r>
                        <a:rPr lang="en-US" dirty="0" smtClean="0"/>
                        <a:t>+  </a:t>
                      </a:r>
                      <a:r>
                        <a:rPr lang="en-US" b="1" dirty="0" smtClean="0"/>
                        <a:t>Tutorial</a:t>
                      </a:r>
                      <a:r>
                        <a:rPr lang="en-US" dirty="0" smtClean="0"/>
                        <a:t> (1 </a:t>
                      </a:r>
                      <a:r>
                        <a:rPr lang="en-US" dirty="0" err="1" smtClean="0"/>
                        <a:t>hr</a:t>
                      </a:r>
                      <a:r>
                        <a:rPr lang="en-US" dirty="0" smtClean="0"/>
                        <a:t> x 2 batches x 15weeks) </a:t>
                      </a:r>
                      <a:r>
                        <a:rPr lang="en-US" b="1" dirty="0" smtClean="0"/>
                        <a:t>30</a:t>
                      </a:r>
                      <a:endParaRPr lang="en-IN" b="1" dirty="0"/>
                    </a:p>
                  </a:txBody>
                  <a:tcPr anchor="ctr"/>
                </a:tc>
                <a:tc>
                  <a:txBody>
                    <a:bodyPr/>
                    <a:lstStyle/>
                    <a:p>
                      <a:pPr algn="ctr"/>
                      <a:r>
                        <a:rPr lang="en-US" dirty="0" smtClean="0"/>
                        <a:t> hours</a:t>
                      </a:r>
                      <a:endParaRPr lang="en-IN" dirty="0"/>
                    </a:p>
                  </a:txBody>
                  <a:tcPr anchor="ctr"/>
                </a:tc>
              </a:tr>
              <a:tr h="354394">
                <a:tc>
                  <a:txBody>
                    <a:bodyPr/>
                    <a:lstStyle/>
                    <a:p>
                      <a:pPr algn="l"/>
                      <a:r>
                        <a:rPr lang="en-US" dirty="0" smtClean="0"/>
                        <a:t>Academic load per student </a:t>
                      </a:r>
                      <a:endParaRPr lang="en-IN" dirty="0"/>
                    </a:p>
                  </a:txBody>
                  <a:tcPr anchor="ctr"/>
                </a:tc>
                <a:tc>
                  <a:txBody>
                    <a:bodyPr/>
                    <a:lstStyle/>
                    <a:p>
                      <a:pPr algn="l"/>
                      <a:r>
                        <a:rPr lang="en-US" dirty="0" smtClean="0"/>
                        <a:t>33 hrs (Total of 6 subjects)</a:t>
                      </a:r>
                      <a:r>
                        <a:rPr lang="en-US" baseline="0" dirty="0" smtClean="0"/>
                        <a:t> x 15 weeks</a:t>
                      </a:r>
                      <a:endParaRPr lang="en-IN" dirty="0"/>
                    </a:p>
                  </a:txBody>
                  <a:tcPr anchor="ctr"/>
                </a:tc>
                <a:tc>
                  <a:txBody>
                    <a:bodyPr/>
                    <a:lstStyle/>
                    <a:p>
                      <a:pPr algn="ctr"/>
                      <a:r>
                        <a:rPr lang="en-US" dirty="0" smtClean="0"/>
                        <a:t>495 hours</a:t>
                      </a:r>
                      <a:endParaRPr lang="en-IN" dirty="0"/>
                    </a:p>
                  </a:txBody>
                  <a:tcPr anchor="ctr"/>
                </a:tc>
              </a:tr>
              <a:tr h="354394">
                <a:tc>
                  <a:txBody>
                    <a:bodyPr/>
                    <a:lstStyle/>
                    <a:p>
                      <a:pPr algn="l"/>
                      <a:r>
                        <a:rPr lang="en-US" dirty="0" smtClean="0"/>
                        <a:t>Total hours for self learning </a:t>
                      </a:r>
                      <a:endParaRPr lang="en-IN" dirty="0"/>
                    </a:p>
                  </a:txBody>
                  <a:tcPr anchor="ctr"/>
                </a:tc>
                <a:tc>
                  <a:txBody>
                    <a:bodyPr/>
                    <a:lstStyle/>
                    <a:p>
                      <a:pPr algn="l"/>
                      <a:r>
                        <a:rPr lang="en-US" dirty="0" smtClean="0"/>
                        <a:t>2520 hrs – 495 hrs</a:t>
                      </a:r>
                      <a:endParaRPr lang="en-IN" dirty="0"/>
                    </a:p>
                  </a:txBody>
                  <a:tcPr anchor="ctr"/>
                </a:tc>
                <a:tc>
                  <a:txBody>
                    <a:bodyPr/>
                    <a:lstStyle/>
                    <a:p>
                      <a:pPr algn="ctr"/>
                      <a:r>
                        <a:rPr lang="en-US" dirty="0" smtClean="0"/>
                        <a:t>2025hours</a:t>
                      </a:r>
                      <a:endParaRPr lang="en-IN" dirty="0"/>
                    </a:p>
                  </a:txBody>
                  <a:tcPr anchor="ctr"/>
                </a:tc>
              </a:tr>
            </a:tbl>
          </a:graphicData>
        </a:graphic>
      </p:graphicFrame>
      <p:graphicFrame>
        <p:nvGraphicFramePr>
          <p:cNvPr id="5" name="Chart 4"/>
          <p:cNvGraphicFramePr/>
          <p:nvPr>
            <p:extLst>
              <p:ext uri="{D42A27DB-BD31-4B8C-83A1-F6EECF244321}">
                <p14:modId xmlns:p14="http://schemas.microsoft.com/office/powerpoint/2010/main" xmlns="" val="2904373227"/>
              </p:ext>
            </p:extLst>
          </p:nvPr>
        </p:nvGraphicFramePr>
        <p:xfrm>
          <a:off x="2821332" y="3409499"/>
          <a:ext cx="7206474" cy="33039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761588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14" y="209668"/>
            <a:ext cx="9789566" cy="994172"/>
          </a:xfrm>
        </p:spPr>
        <p:txBody>
          <a:bodyPr>
            <a:normAutofit/>
          </a:bodyPr>
          <a:lstStyle/>
          <a:p>
            <a:r>
              <a:rPr lang="en-US" b="1" dirty="0" smtClean="0">
                <a:solidFill>
                  <a:schemeClr val="tx1"/>
                </a:solidFill>
                <a:latin typeface="Calibri" pitchFamily="34" charset="0"/>
              </a:rPr>
              <a:t>Educational Approach (IT </a:t>
            </a:r>
            <a:r>
              <a:rPr lang="en-US" b="1" dirty="0" err="1" smtClean="0">
                <a:solidFill>
                  <a:schemeClr val="tx1"/>
                </a:solidFill>
                <a:latin typeface="Calibri" pitchFamily="34" charset="0"/>
              </a:rPr>
              <a:t>Sem</a:t>
            </a:r>
            <a:r>
              <a:rPr lang="en-US" b="1" dirty="0" smtClean="0">
                <a:solidFill>
                  <a:schemeClr val="tx1"/>
                </a:solidFill>
                <a:latin typeface="Calibri" pitchFamily="34" charset="0"/>
              </a:rPr>
              <a:t>- 3)</a:t>
            </a:r>
            <a:endParaRPr lang="en-US" b="1" dirty="0">
              <a:solidFill>
                <a:schemeClr val="tx1"/>
              </a:solidFill>
              <a:latin typeface="Calibri" pitchFamily="34" charset="0"/>
            </a:endParaRPr>
          </a:p>
        </p:txBody>
      </p:sp>
      <p:grpSp>
        <p:nvGrpSpPr>
          <p:cNvPr id="24" name="Group 23"/>
          <p:cNvGrpSpPr/>
          <p:nvPr/>
        </p:nvGrpSpPr>
        <p:grpSpPr>
          <a:xfrm>
            <a:off x="77477" y="1716118"/>
            <a:ext cx="12034279" cy="4344545"/>
            <a:chOff x="77477" y="2204864"/>
            <a:chExt cx="12034279" cy="4344545"/>
          </a:xfrm>
        </p:grpSpPr>
        <p:sp>
          <p:nvSpPr>
            <p:cNvPr id="5" name="Rounded Rectangle 4"/>
            <p:cNvSpPr/>
            <p:nvPr/>
          </p:nvSpPr>
          <p:spPr>
            <a:xfrm>
              <a:off x="77477" y="2206456"/>
              <a:ext cx="1285317" cy="1080000"/>
            </a:xfrm>
            <a:prstGeom prst="roundRect">
              <a:avLst/>
            </a:prstGeom>
            <a:solidFill>
              <a:schemeClr val="accent3">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IN" sz="1200" dirty="0" smtClean="0">
                  <a:solidFill>
                    <a:schemeClr val="tx1"/>
                  </a:solidFill>
                </a:rPr>
                <a:t>Applied Mathematics III </a:t>
              </a:r>
              <a:r>
                <a:rPr lang="en-IN" sz="1200" b="1" dirty="0" smtClean="0">
                  <a:solidFill>
                    <a:schemeClr val="tx1"/>
                  </a:solidFill>
                </a:rPr>
                <a:t>(</a:t>
              </a:r>
              <a:r>
                <a:rPr lang="en-IN" sz="1200" b="1" dirty="0" smtClean="0">
                  <a:solidFill>
                    <a:schemeClr val="tx1"/>
                  </a:solidFill>
                  <a:cs typeface="Times New Roman"/>
                </a:rPr>
                <a:t>SEIT</a:t>
              </a:r>
              <a:r>
                <a:rPr lang="en-IN" sz="1200" b="1" dirty="0" smtClean="0">
                  <a:solidFill>
                    <a:schemeClr val="tx1"/>
                  </a:solidFill>
                  <a:ea typeface="Times New Roman"/>
                  <a:cs typeface="Times New Roman"/>
                </a:rPr>
                <a:t>C301</a:t>
              </a:r>
              <a:r>
                <a:rPr lang="en-US" sz="1200" b="1" dirty="0" smtClean="0">
                  <a:solidFill>
                    <a:schemeClr val="tx1"/>
                  </a:solidFill>
                </a:rPr>
                <a:t>)</a:t>
              </a:r>
            </a:p>
          </p:txBody>
        </p:sp>
        <p:sp>
          <p:nvSpPr>
            <p:cNvPr id="7" name="Rounded Rectangle 6"/>
            <p:cNvSpPr/>
            <p:nvPr/>
          </p:nvSpPr>
          <p:spPr>
            <a:xfrm>
              <a:off x="1417703" y="2204864"/>
              <a:ext cx="1672828" cy="1080000"/>
            </a:xfrm>
            <a:prstGeom prst="roundRect">
              <a:avLst/>
            </a:prstGeom>
            <a:solidFill>
              <a:schemeClr val="accent3">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IN" sz="1200" dirty="0" err="1" smtClean="0">
                  <a:solidFill>
                    <a:schemeClr val="tx1"/>
                  </a:solidFill>
                </a:rPr>
                <a:t>Analog</a:t>
              </a:r>
              <a:r>
                <a:rPr lang="en-IN" sz="1200" dirty="0" smtClean="0">
                  <a:solidFill>
                    <a:schemeClr val="tx1"/>
                  </a:solidFill>
                </a:rPr>
                <a:t> And Digital </a:t>
              </a:r>
              <a:r>
                <a:rPr lang="en-IN" sz="1200" dirty="0" err="1" smtClean="0">
                  <a:solidFill>
                    <a:schemeClr val="tx1"/>
                  </a:solidFill>
                </a:rPr>
                <a:t>Circuts</a:t>
              </a:r>
              <a:endParaRPr lang="en-IN" sz="1200" dirty="0" smtClean="0">
                <a:solidFill>
                  <a:schemeClr val="tx1"/>
                </a:solidFill>
              </a:endParaRPr>
            </a:p>
            <a:p>
              <a:pPr algn="ctr" fontAlgn="ctr"/>
              <a:r>
                <a:rPr lang="en-IN" sz="1200" b="1" dirty="0" smtClean="0">
                  <a:solidFill>
                    <a:schemeClr val="tx1"/>
                  </a:solidFill>
                </a:rPr>
                <a:t>(</a:t>
              </a:r>
              <a:r>
                <a:rPr lang="en-IN" sz="1200" b="1" dirty="0" smtClean="0">
                  <a:solidFill>
                    <a:schemeClr val="tx1"/>
                  </a:solidFill>
                  <a:cs typeface="Times New Roman"/>
                </a:rPr>
                <a:t>SEIT</a:t>
              </a:r>
              <a:r>
                <a:rPr lang="en-IN" sz="1200" b="1" dirty="0" smtClean="0">
                  <a:solidFill>
                    <a:schemeClr val="tx1"/>
                  </a:solidFill>
                  <a:ea typeface="Times New Roman"/>
                  <a:cs typeface="Times New Roman"/>
                </a:rPr>
                <a:t>C304</a:t>
              </a:r>
              <a:r>
                <a:rPr lang="en-IN" sz="1200" b="1" dirty="0" smtClean="0">
                  <a:solidFill>
                    <a:schemeClr val="tx1"/>
                  </a:solidFill>
                </a:rPr>
                <a:t>)</a:t>
              </a:r>
              <a:endParaRPr lang="en-US" sz="1350" b="1" dirty="0">
                <a:solidFill>
                  <a:schemeClr val="tx1"/>
                </a:solidFill>
              </a:endParaRPr>
            </a:p>
          </p:txBody>
        </p:sp>
        <p:sp>
          <p:nvSpPr>
            <p:cNvPr id="8" name="Rounded Rectangle 7"/>
            <p:cNvSpPr/>
            <p:nvPr/>
          </p:nvSpPr>
          <p:spPr>
            <a:xfrm>
              <a:off x="3172828" y="2204864"/>
              <a:ext cx="1411989" cy="1080000"/>
            </a:xfrm>
            <a:prstGeom prst="roundRect">
              <a:avLst/>
            </a:prstGeom>
            <a:solidFill>
              <a:schemeClr val="accent3">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marR="0" algn="ctr">
                <a:lnSpc>
                  <a:spcPct val="107000"/>
                </a:lnSpc>
                <a:spcBef>
                  <a:spcPts val="0"/>
                </a:spcBef>
                <a:spcAft>
                  <a:spcPts val="0"/>
                </a:spcAft>
              </a:pPr>
              <a:r>
                <a:rPr lang="en-US" sz="1200" dirty="0" smtClean="0">
                  <a:solidFill>
                    <a:schemeClr val="tx1"/>
                  </a:solidFill>
                  <a:ea typeface="Times New Roman"/>
                  <a:cs typeface="Times New Roman"/>
                </a:rPr>
                <a:t>Principles of analog and digital communication</a:t>
              </a:r>
            </a:p>
            <a:p>
              <a:pPr algn="ctr" fontAlgn="ctr"/>
              <a:r>
                <a:rPr lang="en-IN" sz="1200" dirty="0" smtClean="0">
                  <a:solidFill>
                    <a:schemeClr val="tx1"/>
                  </a:solidFill>
                </a:rPr>
                <a:t>(</a:t>
              </a:r>
              <a:r>
                <a:rPr lang="en-GB" sz="1200" b="1" dirty="0" smtClean="0">
                  <a:solidFill>
                    <a:schemeClr val="tx1"/>
                  </a:solidFill>
                </a:rPr>
                <a:t>SEITC306)</a:t>
              </a:r>
              <a:endParaRPr lang="en-US" sz="1350" dirty="0">
                <a:solidFill>
                  <a:schemeClr val="tx1"/>
                </a:solidFill>
              </a:endParaRPr>
            </a:p>
          </p:txBody>
        </p:sp>
        <p:sp>
          <p:nvSpPr>
            <p:cNvPr id="13" name="Rounded Rectangle 12"/>
            <p:cNvSpPr/>
            <p:nvPr/>
          </p:nvSpPr>
          <p:spPr>
            <a:xfrm>
              <a:off x="93169" y="4699224"/>
              <a:ext cx="4441654" cy="1080000"/>
            </a:xfrm>
            <a:prstGeom prst="roundRect">
              <a:avLst/>
            </a:prstGeom>
            <a:solidFill>
              <a:schemeClr val="accent3">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Engineering Knowledge</a:t>
              </a:r>
            </a:p>
            <a:p>
              <a:pPr algn="ctr"/>
              <a:r>
                <a:rPr lang="en-US" dirty="0" smtClean="0">
                  <a:solidFill>
                    <a:schemeClr val="tx1"/>
                  </a:solidFill>
                </a:rPr>
                <a:t>(EGA-1, EGA-2, EGA-3,EGA-4, </a:t>
              </a:r>
            </a:p>
            <a:p>
              <a:pPr algn="ctr"/>
              <a:r>
                <a:rPr lang="en-US" dirty="0" smtClean="0">
                  <a:solidFill>
                    <a:schemeClr val="tx1"/>
                  </a:solidFill>
                </a:rPr>
                <a:t>EGA-5) </a:t>
              </a:r>
            </a:p>
          </p:txBody>
        </p:sp>
        <p:sp>
          <p:nvSpPr>
            <p:cNvPr id="9" name="Rounded Rectangle 8"/>
            <p:cNvSpPr/>
            <p:nvPr/>
          </p:nvSpPr>
          <p:spPr>
            <a:xfrm>
              <a:off x="10032438" y="2205106"/>
              <a:ext cx="993899" cy="1080000"/>
            </a:xfrm>
            <a:prstGeom prst="round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sz="1350" dirty="0">
                <a:solidFill>
                  <a:schemeClr val="tx1"/>
                </a:solidFill>
              </a:endParaRPr>
            </a:p>
          </p:txBody>
        </p:sp>
        <p:sp>
          <p:nvSpPr>
            <p:cNvPr id="10" name="Rounded Rectangle 9"/>
            <p:cNvSpPr/>
            <p:nvPr/>
          </p:nvSpPr>
          <p:spPr>
            <a:xfrm>
              <a:off x="11158123" y="2204986"/>
              <a:ext cx="940423" cy="1080000"/>
            </a:xfrm>
            <a:prstGeom prst="round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sz="1350" dirty="0"/>
            </a:p>
          </p:txBody>
        </p:sp>
        <p:sp>
          <p:nvSpPr>
            <p:cNvPr id="14" name="Rounded Rectangle 13"/>
            <p:cNvSpPr/>
            <p:nvPr/>
          </p:nvSpPr>
          <p:spPr>
            <a:xfrm>
              <a:off x="10032438" y="4699345"/>
              <a:ext cx="2066109" cy="1080000"/>
            </a:xfrm>
            <a:prstGeom prst="round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Ethical knowledge</a:t>
              </a:r>
            </a:p>
            <a:p>
              <a:pPr algn="ctr"/>
              <a:r>
                <a:rPr lang="en-US" dirty="0" smtClean="0">
                  <a:solidFill>
                    <a:schemeClr val="tx1"/>
                  </a:solidFill>
                </a:rPr>
                <a:t>(EGA-6, EGA-7</a:t>
              </a:r>
              <a:r>
                <a:rPr lang="en-US" dirty="0">
                  <a:solidFill>
                    <a:schemeClr val="tx1"/>
                  </a:solidFill>
                </a:rPr>
                <a:t>, </a:t>
              </a:r>
              <a:r>
                <a:rPr lang="en-US" dirty="0" smtClean="0">
                  <a:solidFill>
                    <a:schemeClr val="tx1"/>
                  </a:solidFill>
                </a:rPr>
                <a:t>EGA-8)</a:t>
              </a:r>
              <a:endParaRPr lang="en-US" dirty="0">
                <a:solidFill>
                  <a:schemeClr val="tx1"/>
                </a:solidFill>
              </a:endParaRPr>
            </a:p>
          </p:txBody>
        </p:sp>
        <p:sp>
          <p:nvSpPr>
            <p:cNvPr id="15" name="Rounded Rectangle 14"/>
            <p:cNvSpPr/>
            <p:nvPr/>
          </p:nvSpPr>
          <p:spPr>
            <a:xfrm>
              <a:off x="78860" y="5949965"/>
              <a:ext cx="9821886" cy="599444"/>
            </a:xfrm>
            <a:prstGeom prst="roundRect">
              <a:avLst/>
            </a:prstGeom>
            <a:gradFill flip="none" rotWithShape="1">
              <a:gsLst>
                <a:gs pos="0">
                  <a:srgbClr val="5E9EFF"/>
                </a:gs>
                <a:gs pos="39999">
                  <a:srgbClr val="85C2FF"/>
                </a:gs>
                <a:gs pos="70000">
                  <a:srgbClr val="C4D6EB"/>
                </a:gs>
                <a:gs pos="100000">
                  <a:srgbClr val="FFEBFA"/>
                </a:gs>
              </a:gsLst>
              <a:lin ang="2700000" scaled="0"/>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Skills and Knowledge Building Components</a:t>
              </a:r>
            </a:p>
          </p:txBody>
        </p:sp>
        <p:sp>
          <p:nvSpPr>
            <p:cNvPr id="12" name="Rounded Rectangle 11"/>
            <p:cNvSpPr/>
            <p:nvPr/>
          </p:nvSpPr>
          <p:spPr>
            <a:xfrm>
              <a:off x="4655840" y="2204864"/>
              <a:ext cx="1680000" cy="1080000"/>
            </a:xfrm>
            <a:prstGeom prst="roundRect">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IN" sz="1200" dirty="0">
                  <a:solidFill>
                    <a:schemeClr val="tx1"/>
                  </a:solidFill>
                  <a:ea typeface="Times New Roman"/>
                  <a:cs typeface="Times New Roman"/>
                </a:rPr>
                <a:t>Object Oriented Programming Methodology</a:t>
              </a:r>
            </a:p>
            <a:p>
              <a:pPr algn="ctr" fontAlgn="ctr"/>
              <a:r>
                <a:rPr lang="en-US" sz="1400" dirty="0" smtClean="0">
                  <a:solidFill>
                    <a:schemeClr val="tx1"/>
                  </a:solidFill>
                </a:rPr>
                <a:t>(</a:t>
              </a:r>
              <a:r>
                <a:rPr lang="en-GB" sz="1200" b="1" dirty="0" smtClean="0">
                  <a:solidFill>
                    <a:schemeClr val="tx1"/>
                  </a:solidFill>
                </a:rPr>
                <a:t>SEITC303</a:t>
              </a:r>
              <a:r>
                <a:rPr lang="en-US" sz="1200" b="1" dirty="0" smtClean="0">
                  <a:solidFill>
                    <a:schemeClr val="tx1"/>
                  </a:solidFill>
                </a:rPr>
                <a:t>)</a:t>
              </a:r>
              <a:endParaRPr lang="en-US" sz="1200" b="1" dirty="0">
                <a:solidFill>
                  <a:schemeClr val="tx1"/>
                </a:solidFill>
              </a:endParaRPr>
            </a:p>
          </p:txBody>
        </p:sp>
        <p:sp>
          <p:nvSpPr>
            <p:cNvPr id="16" name="Rounded Rectangle 15"/>
            <p:cNvSpPr/>
            <p:nvPr/>
          </p:nvSpPr>
          <p:spPr>
            <a:xfrm>
              <a:off x="4655841" y="4691616"/>
              <a:ext cx="5231455" cy="1080000"/>
            </a:xfrm>
            <a:prstGeom prst="roundRect">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Project skills and knowledge</a:t>
              </a:r>
            </a:p>
            <a:p>
              <a:pPr algn="ctr"/>
              <a:r>
                <a:rPr lang="en-US" dirty="0" smtClean="0">
                  <a:solidFill>
                    <a:schemeClr val="tx1"/>
                  </a:solidFill>
                </a:rPr>
                <a:t>(EGA-9 , EGA-10, EGA-11, </a:t>
              </a:r>
              <a:r>
                <a:rPr lang="en-US" dirty="0">
                  <a:solidFill>
                    <a:schemeClr val="tx1"/>
                  </a:solidFill>
                </a:rPr>
                <a:t>EGA-12)</a:t>
              </a:r>
            </a:p>
          </p:txBody>
        </p:sp>
        <p:sp>
          <p:nvSpPr>
            <p:cNvPr id="17" name="Rounded Rectangle 16"/>
            <p:cNvSpPr/>
            <p:nvPr/>
          </p:nvSpPr>
          <p:spPr>
            <a:xfrm>
              <a:off x="6432224" y="2204864"/>
              <a:ext cx="1295957" cy="1080000"/>
            </a:xfrm>
            <a:prstGeom prst="roundRect">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IN" sz="1200" dirty="0">
                  <a:solidFill>
                    <a:schemeClr val="tx1"/>
                  </a:solidFill>
                </a:rPr>
                <a:t>Database Management System</a:t>
              </a:r>
            </a:p>
            <a:p>
              <a:pPr algn="ctr" fontAlgn="ctr"/>
              <a:r>
                <a:rPr lang="en-US" sz="1200" b="1" dirty="0" smtClean="0">
                  <a:solidFill>
                    <a:schemeClr val="tx1"/>
                  </a:solidFill>
                </a:rPr>
                <a:t>(CSC305)</a:t>
              </a:r>
              <a:endParaRPr lang="en-US" sz="1200" b="1" dirty="0">
                <a:solidFill>
                  <a:schemeClr val="tx1"/>
                </a:solidFill>
              </a:endParaRPr>
            </a:p>
          </p:txBody>
        </p:sp>
        <p:sp>
          <p:nvSpPr>
            <p:cNvPr id="18" name="Rounded Rectangle 17"/>
            <p:cNvSpPr/>
            <p:nvPr/>
          </p:nvSpPr>
          <p:spPr>
            <a:xfrm>
              <a:off x="7920203" y="2204864"/>
              <a:ext cx="1968032" cy="1080000"/>
            </a:xfrm>
            <a:prstGeom prst="roundRect">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IN" sz="1200" dirty="0">
                  <a:solidFill>
                    <a:schemeClr val="tx1"/>
                  </a:solidFill>
                </a:rPr>
                <a:t>Data structure &amp; Algorithm Analysis</a:t>
              </a:r>
            </a:p>
            <a:p>
              <a:pPr algn="ctr" fontAlgn="ctr"/>
              <a:r>
                <a:rPr lang="en-IN" sz="1200" dirty="0" smtClean="0">
                  <a:solidFill>
                    <a:schemeClr val="tx1"/>
                  </a:solidFill>
                </a:rPr>
                <a:t>(</a:t>
              </a:r>
              <a:r>
                <a:rPr lang="en-GB" sz="1200" b="1" dirty="0" smtClean="0">
                  <a:solidFill>
                    <a:schemeClr val="tx1"/>
                  </a:solidFill>
                </a:rPr>
                <a:t>CSC302</a:t>
              </a:r>
              <a:r>
                <a:rPr lang="en-IN" sz="1200" dirty="0" smtClean="0">
                  <a:solidFill>
                    <a:schemeClr val="tx1"/>
                  </a:solidFill>
                </a:rPr>
                <a:t>)</a:t>
              </a:r>
              <a:endParaRPr lang="en-US" sz="1200" b="1" dirty="0" smtClean="0">
                <a:solidFill>
                  <a:schemeClr val="tx1"/>
                </a:solidFill>
              </a:endParaRPr>
            </a:p>
          </p:txBody>
        </p:sp>
        <p:sp>
          <p:nvSpPr>
            <p:cNvPr id="30" name="Rounded Rectangle 29"/>
            <p:cNvSpPr/>
            <p:nvPr/>
          </p:nvSpPr>
          <p:spPr>
            <a:xfrm>
              <a:off x="10042634" y="5925482"/>
              <a:ext cx="2069122" cy="599444"/>
            </a:xfrm>
            <a:prstGeom prst="roundRect">
              <a:avLst/>
            </a:prstGeom>
            <a:gradFill flip="none" rotWithShape="1">
              <a:gsLst>
                <a:gs pos="0">
                  <a:srgbClr val="5E9EFF"/>
                </a:gs>
                <a:gs pos="39999">
                  <a:srgbClr val="85C2FF"/>
                </a:gs>
                <a:gs pos="70000">
                  <a:srgbClr val="C4D6EB"/>
                </a:gs>
                <a:gs pos="100000">
                  <a:srgbClr val="FFEBFA"/>
                </a:gs>
              </a:gsLst>
              <a:lin ang="2700000" scaled="0"/>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solidFill>
                    <a:schemeClr val="tx1"/>
                  </a:solidFill>
                </a:rPr>
                <a:t>Gap to be filled by Co &amp; Extra Curricular activities</a:t>
              </a:r>
              <a:endParaRPr lang="en-US" sz="1350" dirty="0">
                <a:solidFill>
                  <a:schemeClr val="tx1"/>
                </a:solidFill>
              </a:endParaRPr>
            </a:p>
          </p:txBody>
        </p:sp>
        <p:sp>
          <p:nvSpPr>
            <p:cNvPr id="19" name="Rounded Rectangle 18"/>
            <p:cNvSpPr/>
            <p:nvPr/>
          </p:nvSpPr>
          <p:spPr>
            <a:xfrm>
              <a:off x="94596" y="3492623"/>
              <a:ext cx="3132000" cy="1080000"/>
            </a:xfrm>
            <a:prstGeom prst="round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400" dirty="0" smtClean="0">
                  <a:solidFill>
                    <a:schemeClr val="tx1"/>
                  </a:solidFill>
                </a:rPr>
                <a:t>Learning</a:t>
              </a:r>
              <a:endParaRPr lang="en-US" sz="2800" dirty="0">
                <a:solidFill>
                  <a:schemeClr val="tx1"/>
                </a:solidFill>
              </a:endParaRPr>
            </a:p>
          </p:txBody>
        </p:sp>
        <p:sp>
          <p:nvSpPr>
            <p:cNvPr id="20" name="Rounded Rectangle 19"/>
            <p:cNvSpPr/>
            <p:nvPr/>
          </p:nvSpPr>
          <p:spPr>
            <a:xfrm>
              <a:off x="3443197" y="3476737"/>
              <a:ext cx="3132000" cy="1080000"/>
            </a:xfrm>
            <a:prstGeom prst="round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400" dirty="0" smtClean="0">
                  <a:solidFill>
                    <a:schemeClr val="tx1"/>
                  </a:solidFill>
                </a:rPr>
                <a:t>Evaluation and Assessment</a:t>
              </a:r>
              <a:endParaRPr lang="en-US" sz="2400" dirty="0">
                <a:solidFill>
                  <a:schemeClr val="tx1"/>
                </a:solidFill>
              </a:endParaRPr>
            </a:p>
          </p:txBody>
        </p:sp>
        <p:sp>
          <p:nvSpPr>
            <p:cNvPr id="21" name="Rounded Rectangle 20"/>
            <p:cNvSpPr/>
            <p:nvPr/>
          </p:nvSpPr>
          <p:spPr>
            <a:xfrm>
              <a:off x="6764477" y="3471479"/>
              <a:ext cx="3132000" cy="1080000"/>
            </a:xfrm>
            <a:prstGeom prst="round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400" dirty="0" smtClean="0">
                  <a:solidFill>
                    <a:schemeClr val="tx1"/>
                  </a:solidFill>
                </a:rPr>
                <a:t>Student Validation</a:t>
              </a:r>
              <a:endParaRPr lang="en-US" sz="2400" dirty="0">
                <a:solidFill>
                  <a:schemeClr val="tx1"/>
                </a:solidFill>
              </a:endParaRPr>
            </a:p>
          </p:txBody>
        </p:sp>
      </p:grpSp>
    </p:spTree>
    <p:extLst>
      <p:ext uri="{BB962C8B-B14F-4D97-AF65-F5344CB8AC3E}">
        <p14:creationId xmlns:p14="http://schemas.microsoft.com/office/powerpoint/2010/main" xmlns="" val="33382267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15152" y="204716"/>
            <a:ext cx="9116373" cy="902482"/>
          </a:xfrm>
        </p:spPr>
        <p:txBody>
          <a:bodyPr/>
          <a:lstStyle/>
          <a:p>
            <a:pPr eaLnBrk="1" hangingPunct="1"/>
            <a:r>
              <a:rPr lang="en-US" altLang="en-US" b="1" dirty="0" smtClean="0"/>
              <a:t>The structure of the curriculum</a:t>
            </a:r>
          </a:p>
        </p:txBody>
      </p:sp>
      <p:graphicFrame>
        <p:nvGraphicFramePr>
          <p:cNvPr id="4" name="Content Placeholder 3"/>
          <p:cNvGraphicFramePr>
            <a:graphicFrameLocks noGrp="1"/>
          </p:cNvGraphicFramePr>
          <p:nvPr>
            <p:ph idx="1"/>
          </p:nvPr>
        </p:nvGraphicFramePr>
        <p:xfrm>
          <a:off x="1006475" y="2838450"/>
          <a:ext cx="10515600" cy="1751223"/>
        </p:xfrm>
        <a:graphic>
          <a:graphicData uri="http://schemas.openxmlformats.org/drawingml/2006/table">
            <a:tbl>
              <a:tblPr firstRow="1" bandRow="1">
                <a:tableStyleId>{BDBED569-4797-4DF1-A0F4-6AAB3CD982D8}</a:tableStyleId>
              </a:tblPr>
              <a:tblGrid>
                <a:gridCol w="2103120"/>
                <a:gridCol w="2103120"/>
                <a:gridCol w="2103120"/>
                <a:gridCol w="2103120"/>
                <a:gridCol w="2103120"/>
              </a:tblGrid>
              <a:tr h="370415">
                <a:tc gridSpan="5">
                  <a:txBody>
                    <a:bodyPr/>
                    <a:lstStyle/>
                    <a:p>
                      <a:pPr algn="ctr"/>
                      <a:r>
                        <a:rPr lang="en-US" sz="1800" b="1" kern="1200" dirty="0" smtClean="0">
                          <a:solidFill>
                            <a:schemeClr val="tx1"/>
                          </a:solidFill>
                          <a:latin typeface="+mn-lt"/>
                          <a:ea typeface="+mn-ea"/>
                          <a:cs typeface="+mn-cs"/>
                        </a:rPr>
                        <a:t>Total Number of contact hours</a:t>
                      </a:r>
                      <a:endParaRPr lang="en-US" sz="1800" dirty="0"/>
                    </a:p>
                  </a:txBody>
                  <a:tcPr marT="45669" marB="45669"/>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39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Lecture</a:t>
                      </a:r>
                      <a:r>
                        <a:rPr lang="en-US" sz="1800" baseline="0" dirty="0" smtClean="0"/>
                        <a:t> (Hrs) </a:t>
                      </a:r>
                      <a:endParaRPr lang="en-US" sz="1800" dirty="0" smtClean="0"/>
                    </a:p>
                    <a:p>
                      <a:endParaRPr lang="en-US" sz="1800" dirty="0"/>
                    </a:p>
                  </a:txBody>
                  <a:tcPr marT="45669" marB="45669"/>
                </a:tc>
                <a:tc>
                  <a:txBody>
                    <a:bodyPr/>
                    <a:lstStyle/>
                    <a:p>
                      <a:r>
                        <a:rPr lang="en-US" sz="1800" dirty="0" smtClean="0"/>
                        <a:t>Tutorials</a:t>
                      </a:r>
                      <a:r>
                        <a:rPr lang="en-US" sz="1800" baseline="0" dirty="0" smtClean="0"/>
                        <a:t> (Hrs)</a:t>
                      </a:r>
                      <a:endParaRPr lang="en-US" sz="1800" dirty="0"/>
                    </a:p>
                  </a:txBody>
                  <a:tcPr marT="45669" marB="456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Practical's (Hrs)</a:t>
                      </a:r>
                    </a:p>
                    <a:p>
                      <a:endParaRPr lang="en-US" sz="1800" dirty="0"/>
                    </a:p>
                  </a:txBody>
                  <a:tcPr marT="45669" marB="45669"/>
                </a:tc>
                <a:tc>
                  <a:txBody>
                    <a:bodyPr/>
                    <a:lstStyle/>
                    <a:p>
                      <a:r>
                        <a:rPr lang="en-US" sz="1800" dirty="0" smtClean="0"/>
                        <a:t>Total Hours</a:t>
                      </a:r>
                      <a:endParaRPr lang="en-US" sz="1800" dirty="0"/>
                    </a:p>
                  </a:txBody>
                  <a:tcPr marT="45669" marB="45669"/>
                </a:tc>
                <a:tc>
                  <a:txBody>
                    <a:bodyPr/>
                    <a:lstStyle/>
                    <a:p>
                      <a:r>
                        <a:rPr lang="en-US" sz="1800" dirty="0" smtClean="0"/>
                        <a:t>Total</a:t>
                      </a:r>
                      <a:r>
                        <a:rPr lang="en-US" sz="1800" baseline="0" dirty="0" smtClean="0"/>
                        <a:t> No. of Credits</a:t>
                      </a:r>
                      <a:endParaRPr lang="en-US" sz="1800" dirty="0"/>
                    </a:p>
                  </a:txBody>
                  <a:tcPr marT="45669" marB="45669"/>
                </a:tc>
              </a:tr>
              <a:tr h="370415">
                <a:tc>
                  <a:txBody>
                    <a:bodyPr/>
                    <a:lstStyle/>
                    <a:p>
                      <a:r>
                        <a:rPr lang="en-US" sz="1800" dirty="0" smtClean="0"/>
                        <a:t>167</a:t>
                      </a:r>
                      <a:endParaRPr lang="en-US" sz="1800" dirty="0"/>
                    </a:p>
                  </a:txBody>
                  <a:tcPr marT="45669" marB="45669"/>
                </a:tc>
                <a:tc>
                  <a:txBody>
                    <a:bodyPr/>
                    <a:lstStyle/>
                    <a:p>
                      <a:r>
                        <a:rPr lang="en-US" sz="1800" dirty="0" smtClean="0"/>
                        <a:t>10</a:t>
                      </a:r>
                      <a:endParaRPr lang="en-US" sz="1800" dirty="0"/>
                    </a:p>
                  </a:txBody>
                  <a:tcPr marT="45669" marB="45669"/>
                </a:tc>
                <a:tc>
                  <a:txBody>
                    <a:bodyPr/>
                    <a:lstStyle/>
                    <a:p>
                      <a:r>
                        <a:rPr lang="en-US" sz="1800" dirty="0" smtClean="0"/>
                        <a:t>84</a:t>
                      </a:r>
                      <a:endParaRPr lang="en-US" sz="1800" dirty="0"/>
                    </a:p>
                  </a:txBody>
                  <a:tcPr marT="45669" marB="45669"/>
                </a:tc>
                <a:tc>
                  <a:txBody>
                    <a:bodyPr/>
                    <a:lstStyle/>
                    <a:p>
                      <a:r>
                        <a:rPr lang="en-US" sz="1800" dirty="0" smtClean="0"/>
                        <a:t>261</a:t>
                      </a:r>
                      <a:endParaRPr lang="en-US" sz="1800" dirty="0"/>
                    </a:p>
                  </a:txBody>
                  <a:tcPr marT="45669" marB="45669"/>
                </a:tc>
                <a:tc>
                  <a:txBody>
                    <a:bodyPr/>
                    <a:lstStyle/>
                    <a:p>
                      <a:r>
                        <a:rPr lang="en-US" sz="1800" dirty="0" smtClean="0"/>
                        <a:t>217.5</a:t>
                      </a:r>
                      <a:endParaRPr lang="en-US" sz="1800" dirty="0"/>
                    </a:p>
                  </a:txBody>
                  <a:tcPr marT="45669" marB="45669"/>
                </a:tc>
              </a:tr>
              <a:tr h="370415">
                <a:tc>
                  <a:txBody>
                    <a:bodyPr/>
                    <a:lstStyle/>
                    <a:p>
                      <a:r>
                        <a:rPr lang="en-US" sz="1800" b="1" dirty="0" smtClean="0"/>
                        <a:t>160</a:t>
                      </a:r>
                      <a:endParaRPr lang="en-US" sz="1800" b="1" dirty="0"/>
                    </a:p>
                  </a:txBody>
                  <a:tcPr marT="45669" marB="45669"/>
                </a:tc>
                <a:tc>
                  <a:txBody>
                    <a:bodyPr/>
                    <a:lstStyle/>
                    <a:p>
                      <a:r>
                        <a:rPr lang="en-US" sz="1800" b="1" dirty="0" smtClean="0"/>
                        <a:t>08</a:t>
                      </a:r>
                      <a:endParaRPr lang="en-US" sz="1800" b="1" dirty="0"/>
                    </a:p>
                  </a:txBody>
                  <a:tcPr marT="45669" marB="45669"/>
                </a:tc>
                <a:tc>
                  <a:txBody>
                    <a:bodyPr/>
                    <a:lstStyle/>
                    <a:p>
                      <a:r>
                        <a:rPr lang="en-US" sz="1800" b="1" dirty="0" smtClean="0"/>
                        <a:t>86</a:t>
                      </a:r>
                      <a:endParaRPr lang="en-US" sz="1800" b="1" dirty="0"/>
                    </a:p>
                  </a:txBody>
                  <a:tcPr marT="45669" marB="45669"/>
                </a:tc>
                <a:tc>
                  <a:txBody>
                    <a:bodyPr/>
                    <a:lstStyle/>
                    <a:p>
                      <a:r>
                        <a:rPr lang="en-US" sz="1800" b="1" dirty="0" smtClean="0"/>
                        <a:t>253</a:t>
                      </a:r>
                      <a:endParaRPr lang="en-US" sz="1800" b="1" dirty="0"/>
                    </a:p>
                  </a:txBody>
                  <a:tcPr marT="45669" marB="45669"/>
                </a:tc>
                <a:tc>
                  <a:txBody>
                    <a:bodyPr/>
                    <a:lstStyle/>
                    <a:p>
                      <a:r>
                        <a:rPr lang="en-US" sz="1800" b="1" dirty="0" smtClean="0"/>
                        <a:t>210*</a:t>
                      </a:r>
                      <a:endParaRPr lang="en-US" sz="1800" b="1" dirty="0"/>
                    </a:p>
                  </a:txBody>
                  <a:tcPr marT="45669" marB="45669"/>
                </a:tc>
              </a:tr>
            </a:tbl>
          </a:graphicData>
        </a:graphic>
      </p:graphicFrame>
      <p:sp>
        <p:nvSpPr>
          <p:cNvPr id="12319" name="TextBox 1"/>
          <p:cNvSpPr txBox="1">
            <a:spLocks noChangeArrowheads="1"/>
          </p:cNvSpPr>
          <p:nvPr/>
        </p:nvSpPr>
        <p:spPr bwMode="auto">
          <a:xfrm>
            <a:off x="1028700" y="5451475"/>
            <a:ext cx="109156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t>*  As per new subjects of TE &amp; BE …. 2014-15</a:t>
            </a:r>
          </a:p>
        </p:txBody>
      </p:sp>
    </p:spTree>
    <p:extLst>
      <p:ext uri="{BB962C8B-B14F-4D97-AF65-F5344CB8AC3E}">
        <p14:creationId xmlns:p14="http://schemas.microsoft.com/office/powerpoint/2010/main" xmlns="" val="119474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a:t>
            </a:r>
            <a:r>
              <a:rPr lang="en-US" dirty="0"/>
              <a:t>Institute Interaction</a:t>
            </a:r>
          </a:p>
        </p:txBody>
      </p:sp>
      <p:graphicFrame>
        <p:nvGraphicFramePr>
          <p:cNvPr id="4" name="Content Placeholder 3"/>
          <p:cNvGraphicFramePr>
            <a:graphicFrameLocks noGrp="1"/>
          </p:cNvGraphicFramePr>
          <p:nvPr>
            <p:ph idx="1"/>
            <p:extLst/>
          </p:nvPr>
        </p:nvGraphicFramePr>
        <p:xfrm>
          <a:off x="838200" y="1539021"/>
          <a:ext cx="10653215"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8637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US" dirty="0" smtClean="0"/>
              <a:t>Exam Weightage</a:t>
            </a:r>
          </a:p>
        </p:txBody>
      </p:sp>
      <p:sp>
        <p:nvSpPr>
          <p:cNvPr id="20483" name="Content Placeholder 2"/>
          <p:cNvSpPr>
            <a:spLocks noGrp="1"/>
          </p:cNvSpPr>
          <p:nvPr>
            <p:ph sz="half" idx="1"/>
          </p:nvPr>
        </p:nvSpPr>
        <p:spPr/>
        <p:txBody>
          <a:bodyPr/>
          <a:lstStyle/>
          <a:p>
            <a:r>
              <a:rPr lang="en-US" sz="1800" dirty="0" smtClean="0">
                <a:effectLst/>
              </a:rPr>
              <a:t>Internal Exam = </a:t>
            </a:r>
            <a:r>
              <a:rPr lang="en-US" sz="1800" b="0" dirty="0" smtClean="0">
                <a:effectLst/>
              </a:rPr>
              <a:t>Term Test (120)(15%)</a:t>
            </a:r>
          </a:p>
          <a:p>
            <a:pPr>
              <a:buFont typeface="Arial" panose="020B0604020202020204" pitchFamily="34" charset="0"/>
              <a:buNone/>
            </a:pPr>
            <a:r>
              <a:rPr lang="en-US" sz="1800" b="0" dirty="0" smtClean="0">
                <a:effectLst/>
              </a:rPr>
              <a:t>                             </a:t>
            </a:r>
            <a:r>
              <a:rPr lang="en-US" sz="1800" b="0" u="sng" dirty="0" smtClean="0">
                <a:effectLst/>
              </a:rPr>
              <a:t>+ Term Work (125)(16%) </a:t>
            </a:r>
          </a:p>
          <a:p>
            <a:pPr>
              <a:buFont typeface="Arial" panose="020B0604020202020204" pitchFamily="34" charset="0"/>
              <a:buNone/>
            </a:pPr>
            <a:r>
              <a:rPr lang="en-US" sz="1800" dirty="0" smtClean="0">
                <a:effectLst/>
              </a:rPr>
              <a:t>                              = Total (245)(31%)</a:t>
            </a:r>
          </a:p>
          <a:p>
            <a:r>
              <a:rPr lang="en-US" sz="1800" dirty="0" smtClean="0">
                <a:effectLst/>
              </a:rPr>
              <a:t>External Exam = </a:t>
            </a:r>
            <a:r>
              <a:rPr lang="en-US" sz="1800" b="0" dirty="0" smtClean="0">
                <a:effectLst/>
              </a:rPr>
              <a:t>Practical/Oral (75) (9%) </a:t>
            </a:r>
          </a:p>
          <a:p>
            <a:pPr>
              <a:buFont typeface="Arial" panose="020B0604020202020204" pitchFamily="34" charset="0"/>
              <a:buNone/>
            </a:pPr>
            <a:r>
              <a:rPr lang="en-US" sz="1800" b="0" dirty="0" smtClean="0">
                <a:effectLst/>
              </a:rPr>
              <a:t>                            </a:t>
            </a:r>
            <a:r>
              <a:rPr lang="en-US" sz="1800" b="0" u="sng" dirty="0" smtClean="0">
                <a:effectLst/>
              </a:rPr>
              <a:t>  + Theory Exam (480)(60%)</a:t>
            </a:r>
          </a:p>
          <a:p>
            <a:pPr>
              <a:buFont typeface="Arial" panose="020B0604020202020204" pitchFamily="34" charset="0"/>
              <a:buNone/>
            </a:pPr>
            <a:r>
              <a:rPr lang="en-US" sz="1800" dirty="0" smtClean="0">
                <a:effectLst/>
              </a:rPr>
              <a:t>                             = Total (555) (69%)</a:t>
            </a:r>
          </a:p>
          <a:p>
            <a:endParaRPr lang="en-US" sz="1800" dirty="0" smtClean="0">
              <a:effectLst/>
            </a:endParaRPr>
          </a:p>
          <a:p>
            <a:r>
              <a:rPr lang="en-US" sz="1800" dirty="0" smtClean="0">
                <a:effectLst/>
              </a:rPr>
              <a:t>Total End Semester marks = 800 (100%)</a:t>
            </a:r>
          </a:p>
          <a:p>
            <a:endParaRPr lang="en-US" dirty="0" smtClean="0">
              <a:effectLst/>
            </a:endParaRPr>
          </a:p>
        </p:txBody>
      </p:sp>
      <p:graphicFrame>
        <p:nvGraphicFramePr>
          <p:cNvPr id="20484" name="Content Placeholder 5"/>
          <p:cNvGraphicFramePr>
            <a:graphicFrameLocks noGrp="1"/>
          </p:cNvGraphicFramePr>
          <p:nvPr>
            <p:ph sz="half" idx="2"/>
            <p:extLst>
              <p:ext uri="{D42A27DB-BD31-4B8C-83A1-F6EECF244321}">
                <p14:modId xmlns:p14="http://schemas.microsoft.com/office/powerpoint/2010/main" xmlns="" val="450124586"/>
              </p:ext>
            </p:extLst>
          </p:nvPr>
        </p:nvGraphicFramePr>
        <p:xfrm>
          <a:off x="5717204" y="1708548"/>
          <a:ext cx="6256337" cy="5054600"/>
        </p:xfrm>
        <a:graphic>
          <a:graphicData uri="http://schemas.openxmlformats.org/presentationml/2006/ole">
            <p:oleObj spid="_x0000_s1163" r:id="rId3" imgW="6255038" imgH="5054022" progId="Excel.Chart.8">
              <p:embed/>
            </p:oleObj>
          </a:graphicData>
        </a:graphic>
      </p:graphicFrame>
    </p:spTree>
    <p:extLst>
      <p:ext uri="{BB962C8B-B14F-4D97-AF65-F5344CB8AC3E}">
        <p14:creationId xmlns:p14="http://schemas.microsoft.com/office/powerpoint/2010/main" xmlns="" val="1145249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801505" y="0"/>
            <a:ext cx="10112991" cy="1325563"/>
          </a:xfrm>
        </p:spPr>
        <p:txBody>
          <a:bodyPr/>
          <a:lstStyle/>
          <a:p>
            <a:pPr eaLnBrk="1" hangingPunct="1"/>
            <a:r>
              <a:rPr lang="en-GB" altLang="en-US" sz="3200" b="1" dirty="0" smtClean="0"/>
              <a:t>Contribution of course components to the curriculum and their relevance to POs and PEOs</a:t>
            </a:r>
            <a:endParaRPr lang="en-US" altLang="en-US" sz="3200"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696592517"/>
              </p:ext>
            </p:extLst>
          </p:nvPr>
        </p:nvGraphicFramePr>
        <p:xfrm>
          <a:off x="469948" y="1461589"/>
          <a:ext cx="11444548" cy="4634855"/>
        </p:xfrm>
        <a:graphic>
          <a:graphicData uri="http://schemas.openxmlformats.org/drawingml/2006/table">
            <a:tbl>
              <a:tblPr/>
              <a:tblGrid>
                <a:gridCol w="708251"/>
                <a:gridCol w="2286924"/>
                <a:gridCol w="2320020"/>
                <a:gridCol w="2076766"/>
                <a:gridCol w="1679614"/>
                <a:gridCol w="1383407"/>
                <a:gridCol w="989566"/>
              </a:tblGrid>
              <a:tr h="1121829">
                <a:tc>
                  <a:txBody>
                    <a:bodyPr/>
                    <a:lstStyle>
                      <a:lvl1pPr marL="619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61913" marR="0" lvl="0" indent="0" algn="l" defTabSz="914400" rtl="0" eaLnBrk="1" fontAlgn="base" latinLnBrk="0" hangingPunct="1">
                        <a:lnSpc>
                          <a:spcPct val="115000"/>
                        </a:lnSpc>
                        <a:spcBef>
                          <a:spcPts val="138"/>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anose="020F0502020204030204" pitchFamily="34" charset="0"/>
                          <a:cs typeface="Times New Roman" panose="02020603050405020304" pitchFamily="18" charset="0"/>
                        </a:rPr>
                        <a:t>Sr. No</a:t>
                      </a:r>
                      <a:endParaRPr kumimoji="0" lang="en-US" sz="1800" b="1" i="0" u="none" strike="noStrike" cap="none" normalizeH="0" baseline="0" dirty="0" smtClean="0">
                        <a:ln>
                          <a:noFill/>
                        </a:ln>
                        <a:solidFill>
                          <a:schemeClr val="bg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marL="619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61913" marR="0" lvl="0" indent="0" algn="l" defTabSz="914400" rtl="0" eaLnBrk="1" fontAlgn="base" latinLnBrk="0" hangingPunct="1">
                        <a:lnSpc>
                          <a:spcPct val="115000"/>
                        </a:lnSpc>
                        <a:spcBef>
                          <a:spcPts val="138"/>
                        </a:spcBef>
                        <a:spcAft>
                          <a:spcPct val="0"/>
                        </a:spcAft>
                        <a:buClrTx/>
                        <a:buSzTx/>
                        <a:buFontTx/>
                        <a:buNone/>
                        <a:tabLst/>
                      </a:pPr>
                      <a:r>
                        <a:rPr kumimoji="0" lang="en-US" sz="2000" b="1" i="0" u="none" strike="noStrike" cap="none" normalizeH="0" baseline="0" smtClean="0">
                          <a:ln>
                            <a:noFill/>
                          </a:ln>
                          <a:solidFill>
                            <a:schemeClr val="bg1"/>
                          </a:solidFill>
                          <a:effectLst/>
                          <a:latin typeface="Calibri" panose="020F0502020204030204" pitchFamily="34" charset="0"/>
                          <a:cs typeface="Times New Roman" panose="02020603050405020304" pitchFamily="18" charset="0"/>
                        </a:rPr>
                        <a:t>Course Component</a:t>
                      </a:r>
                      <a:endParaRPr kumimoji="0" lang="en-US" sz="1800" b="1" i="0" u="none" strike="noStrike" cap="none" normalizeH="0" baseline="0" smtClean="0">
                        <a:ln>
                          <a:noFill/>
                        </a:ln>
                        <a:solidFill>
                          <a:schemeClr val="bg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marL="619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61913"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anose="020F0502020204030204" pitchFamily="34" charset="0"/>
                          <a:cs typeface="Times New Roman" panose="02020603050405020304" pitchFamily="18" charset="0"/>
                        </a:rPr>
                        <a:t>Curriculum Content(% of total number of credits of the </a:t>
                      </a:r>
                      <a:r>
                        <a:rPr kumimoji="0" lang="en-US" sz="2000" b="1" i="0" u="none" strike="noStrike" cap="none" normalizeH="0" baseline="0" dirty="0" err="1" smtClean="0">
                          <a:ln>
                            <a:noFill/>
                          </a:ln>
                          <a:solidFill>
                            <a:schemeClr val="bg1"/>
                          </a:solidFill>
                          <a:effectLst/>
                          <a:latin typeface="Calibri" panose="020F0502020204030204" pitchFamily="34" charset="0"/>
                          <a:cs typeface="Times New Roman" panose="02020603050405020304" pitchFamily="18" charset="0"/>
                        </a:rPr>
                        <a:t>programme</a:t>
                      </a:r>
                      <a:r>
                        <a:rPr kumimoji="0" lang="en-US" sz="2000" b="1" i="0" u="none" strike="noStrike" cap="none" normalizeH="0" baseline="0" dirty="0" smtClean="0">
                          <a:ln>
                            <a:noFill/>
                          </a:ln>
                          <a:solidFill>
                            <a:schemeClr val="bg1"/>
                          </a:solidFill>
                          <a:effectLst/>
                          <a:latin typeface="Calibri" panose="020F0502020204030204" pitchFamily="34" charset="0"/>
                          <a:cs typeface="Times New Roman" panose="02020603050405020304" pitchFamily="18" charset="0"/>
                        </a:rPr>
                        <a:t>)</a:t>
                      </a:r>
                      <a:endParaRPr kumimoji="0" lang="en-US" sz="1800" b="1" i="0" u="none" strike="noStrike" cap="none" normalizeH="0" baseline="0" dirty="0" smtClean="0">
                        <a:ln>
                          <a:noFill/>
                        </a:ln>
                        <a:solidFill>
                          <a:schemeClr val="bg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marL="619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61913"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anose="020F0502020204030204" pitchFamily="34" charset="0"/>
                          <a:cs typeface="Times New Roman" panose="02020603050405020304" pitchFamily="18" charset="0"/>
                        </a:rPr>
                        <a:t>Total number of contact hours</a:t>
                      </a:r>
                      <a:endParaRPr kumimoji="0" lang="en-US" sz="1800" b="1" i="0" u="none" strike="noStrike" cap="none" normalizeH="0" baseline="0" dirty="0" smtClean="0">
                        <a:ln>
                          <a:noFill/>
                        </a:ln>
                        <a:solidFill>
                          <a:schemeClr val="bg1"/>
                        </a:solidFill>
                        <a:effectLst/>
                        <a:latin typeface="Calibri" panose="020F0502020204030204" pitchFamily="34" charset="0"/>
                        <a:cs typeface="Times New Roman" panose="02020603050405020304" pitchFamily="18" charset="0"/>
                      </a:endParaRPr>
                    </a:p>
                    <a:p>
                      <a:pPr marL="61913"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anose="020F0502020204030204" pitchFamily="34" charset="0"/>
                          <a:cs typeface="Times New Roman" panose="02020603050405020304" pitchFamily="18" charset="0"/>
                        </a:rPr>
                        <a:t>(per week)</a:t>
                      </a:r>
                      <a:endParaRPr kumimoji="0" lang="en-US" sz="1800" b="1" i="0" u="none" strike="noStrike" cap="none" normalizeH="0" baseline="0" dirty="0" smtClean="0">
                        <a:ln>
                          <a:noFill/>
                        </a:ln>
                        <a:solidFill>
                          <a:schemeClr val="bg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marL="635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63500" marR="0" lvl="0" indent="0" algn="l" defTabSz="914400" rtl="0" eaLnBrk="1" fontAlgn="base" latinLnBrk="0" hangingPunct="1">
                        <a:lnSpc>
                          <a:spcPct val="115000"/>
                        </a:lnSpc>
                        <a:spcBef>
                          <a:spcPts val="138"/>
                        </a:spcBef>
                        <a:spcAft>
                          <a:spcPct val="0"/>
                        </a:spcAft>
                        <a:buClrTx/>
                        <a:buSzTx/>
                        <a:buFontTx/>
                        <a:buNone/>
                        <a:tabLst/>
                      </a:pPr>
                      <a:r>
                        <a:rPr kumimoji="0" lang="en-US" sz="2000" b="1" i="0" u="none" strike="noStrike" cap="none" normalizeH="0" baseline="0" smtClean="0">
                          <a:ln>
                            <a:noFill/>
                          </a:ln>
                          <a:solidFill>
                            <a:schemeClr val="bg1"/>
                          </a:solidFill>
                          <a:effectLst/>
                          <a:latin typeface="Calibri" panose="020F0502020204030204" pitchFamily="34" charset="0"/>
                          <a:cs typeface="Times New Roman" panose="02020603050405020304" pitchFamily="18" charset="0"/>
                        </a:rPr>
                        <a:t>Total number of credits</a:t>
                      </a:r>
                      <a:endParaRPr kumimoji="0" lang="en-US" sz="1800" b="1" i="0" u="none" strike="noStrike" cap="none" normalizeH="0" baseline="0" smtClean="0">
                        <a:ln>
                          <a:noFill/>
                        </a:ln>
                        <a:solidFill>
                          <a:schemeClr val="bg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marL="619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61913" marR="0" lvl="0" indent="0" algn="l" defTabSz="914400" rtl="0" eaLnBrk="1" fontAlgn="base" latinLnBrk="0" hangingPunct="1">
                        <a:lnSpc>
                          <a:spcPct val="115000"/>
                        </a:lnSpc>
                        <a:spcBef>
                          <a:spcPts val="15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anose="020F0502020204030204" pitchFamily="34" charset="0"/>
                          <a:cs typeface="Times New Roman" panose="02020603050405020304" pitchFamily="18" charset="0"/>
                        </a:rPr>
                        <a:t>POs</a:t>
                      </a:r>
                      <a:endParaRPr kumimoji="0" lang="en-US" sz="1800" b="1" i="0" u="none" strike="noStrike" cap="none" normalizeH="0" baseline="0" dirty="0" smtClean="0">
                        <a:ln>
                          <a:noFill/>
                        </a:ln>
                        <a:solidFill>
                          <a:schemeClr val="bg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marL="619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61913" marR="0" lvl="0" indent="0" algn="l" defTabSz="914400" rtl="0" eaLnBrk="1" fontAlgn="base" latinLnBrk="0" hangingPunct="1">
                        <a:lnSpc>
                          <a:spcPct val="115000"/>
                        </a:lnSpc>
                        <a:spcBef>
                          <a:spcPts val="138"/>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anose="020F0502020204030204" pitchFamily="34" charset="0"/>
                          <a:cs typeface="Times New Roman" panose="02020603050405020304" pitchFamily="18" charset="0"/>
                        </a:rPr>
                        <a:t>PEOs</a:t>
                      </a:r>
                      <a:endParaRPr kumimoji="0" lang="en-US" sz="1800" b="1" i="0" u="none" strike="noStrike" cap="none" normalizeH="0" baseline="0" dirty="0" smtClean="0">
                        <a:ln>
                          <a:noFill/>
                        </a:ln>
                        <a:solidFill>
                          <a:schemeClr val="bg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lumMod val="75000"/>
                      </a:schemeClr>
                    </a:solidFill>
                  </a:tcPr>
                </a:tc>
              </a:tr>
              <a:tr h="258786">
                <a:tc>
                  <a:txBody>
                    <a:bodyPr/>
                    <a:lstStyle>
                      <a:lvl1pPr marL="619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61913" marR="0" lvl="0" indent="0" algn="ctr" defTabSz="914400" rtl="0" eaLnBrk="1" fontAlgn="base" latinLnBrk="0" hangingPunct="1">
                        <a:lnSpc>
                          <a:spcPct val="115000"/>
                        </a:lnSpc>
                        <a:spcBef>
                          <a:spcPts val="138"/>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1</a:t>
                      </a:r>
                      <a:endParaRPr kumimoji="0" lang="en-US"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marL="619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kern="1200" cap="none" normalizeH="0" baseline="0" dirty="0" smtClean="0">
                          <a:ln>
                            <a:noFill/>
                          </a:ln>
                          <a:solidFill>
                            <a:srgbClr val="000000"/>
                          </a:solidFill>
                          <a:effectLst/>
                          <a:latin typeface="Calibri" panose="020F0502020204030204" pitchFamily="34" charset="0"/>
                          <a:ea typeface="+mn-ea"/>
                          <a:cs typeface="Times New Roman" panose="02020603050405020304" pitchFamily="18" charset="0"/>
                        </a:rPr>
                        <a:t>Mathematics&amp; Basic Science</a:t>
                      </a: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29.89</a:t>
                      </a: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68</a:t>
                      </a: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58</a:t>
                      </a: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kern="1200" cap="none" normalizeH="0" baseline="0" dirty="0">
                          <a:ln>
                            <a:noFill/>
                          </a:ln>
                          <a:solidFill>
                            <a:srgbClr val="000000"/>
                          </a:solidFill>
                          <a:effectLst/>
                          <a:latin typeface="Calibri" panose="020F0502020204030204" pitchFamily="34" charset="0"/>
                          <a:ea typeface="+mn-ea"/>
                          <a:cs typeface="Times New Roman" panose="02020603050405020304" pitchFamily="18" charset="0"/>
                        </a:rPr>
                        <a:t>1,2,6,7,8,10</a:t>
                      </a:r>
                    </a:p>
                  </a:txBody>
                  <a:tcPr marL="59055"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kern="1200" cap="none" normalizeH="0" baseline="0">
                          <a:ln>
                            <a:noFill/>
                          </a:ln>
                          <a:solidFill>
                            <a:srgbClr val="000000"/>
                          </a:solidFill>
                          <a:effectLst/>
                          <a:latin typeface="Calibri" panose="020F0502020204030204" pitchFamily="34" charset="0"/>
                          <a:ea typeface="+mn-ea"/>
                          <a:cs typeface="Times New Roman" panose="02020603050405020304" pitchFamily="18" charset="0"/>
                        </a:rPr>
                        <a:t>1,2,5</a:t>
                      </a:r>
                    </a:p>
                  </a:txBody>
                  <a:tcPr marL="59055"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r>
              <a:tr h="455743">
                <a:tc>
                  <a:txBody>
                    <a:bodyPr/>
                    <a:lstStyle>
                      <a:lvl1pPr marL="619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61913"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2</a:t>
                      </a: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marL="619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kern="1200" cap="none" normalizeH="0" baseline="0" dirty="0" smtClean="0">
                          <a:ln>
                            <a:noFill/>
                          </a:ln>
                          <a:solidFill>
                            <a:srgbClr val="000000"/>
                          </a:solidFill>
                          <a:effectLst/>
                          <a:latin typeface="Calibri" panose="020F0502020204030204" pitchFamily="34" charset="0"/>
                          <a:ea typeface="+mn-ea"/>
                          <a:cs typeface="Times New Roman" panose="02020603050405020304" pitchFamily="18" charset="0"/>
                        </a:rPr>
                        <a:t>Basic engineering courses</a:t>
                      </a: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4.63</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11</a:t>
                      </a: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9</a:t>
                      </a: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kern="1200" cap="none" normalizeH="0" baseline="0" dirty="0">
                          <a:ln>
                            <a:noFill/>
                          </a:ln>
                          <a:solidFill>
                            <a:srgbClr val="000000"/>
                          </a:solidFill>
                          <a:effectLst/>
                          <a:latin typeface="Calibri" panose="020F0502020204030204" pitchFamily="34" charset="0"/>
                          <a:ea typeface="+mn-ea"/>
                          <a:cs typeface="Times New Roman" panose="02020603050405020304" pitchFamily="18" charset="0"/>
                        </a:rPr>
                        <a:t>1,2,4</a:t>
                      </a:r>
                    </a:p>
                  </a:txBody>
                  <a:tcPr marL="59055"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kern="1200" cap="none" normalizeH="0" baseline="0" dirty="0">
                          <a:ln>
                            <a:noFill/>
                          </a:ln>
                          <a:solidFill>
                            <a:srgbClr val="000000"/>
                          </a:solidFill>
                          <a:effectLst/>
                          <a:latin typeface="Calibri" panose="020F0502020204030204" pitchFamily="34" charset="0"/>
                          <a:ea typeface="+mn-ea"/>
                          <a:cs typeface="Times New Roman" panose="02020603050405020304" pitchFamily="18" charset="0"/>
                        </a:rPr>
                        <a:t>1,2</a:t>
                      </a:r>
                    </a:p>
                  </a:txBody>
                  <a:tcPr marL="59055"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r>
              <a:tr h="565199">
                <a:tc>
                  <a:txBody>
                    <a:bodyPr/>
                    <a:lstStyle>
                      <a:lvl1pPr marL="619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61913"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3</a:t>
                      </a:r>
                      <a:endParaRPr kumimoji="0" lang="en-US"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marL="619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kern="1200" cap="none" normalizeH="0" baseline="0" dirty="0" smtClean="0">
                          <a:ln>
                            <a:noFill/>
                          </a:ln>
                          <a:solidFill>
                            <a:srgbClr val="000000"/>
                          </a:solidFill>
                          <a:effectLst/>
                          <a:latin typeface="Calibri" panose="020F0502020204030204" pitchFamily="34" charset="0"/>
                          <a:ea typeface="+mn-ea"/>
                          <a:cs typeface="Times New Roman" panose="02020603050405020304" pitchFamily="18" charset="0"/>
                        </a:rPr>
                        <a:t>Humanities</a:t>
                      </a: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2.06</a:t>
                      </a: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4</a:t>
                      </a: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4</a:t>
                      </a: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kern="1200" cap="none" normalizeH="0" baseline="0" dirty="0">
                          <a:ln>
                            <a:noFill/>
                          </a:ln>
                          <a:solidFill>
                            <a:srgbClr val="000000"/>
                          </a:solidFill>
                          <a:effectLst/>
                          <a:latin typeface="Calibri" panose="020F0502020204030204" pitchFamily="34" charset="0"/>
                          <a:ea typeface="+mn-ea"/>
                          <a:cs typeface="Times New Roman" panose="02020603050405020304" pitchFamily="18" charset="0"/>
                        </a:rPr>
                        <a:t>3,7,8,9,10</a:t>
                      </a:r>
                    </a:p>
                  </a:txBody>
                  <a:tcPr marL="59055"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kern="1200" cap="none" normalizeH="0" baseline="0" dirty="0">
                          <a:ln>
                            <a:noFill/>
                          </a:ln>
                          <a:solidFill>
                            <a:srgbClr val="000000"/>
                          </a:solidFill>
                          <a:effectLst/>
                          <a:latin typeface="Calibri" panose="020F0502020204030204" pitchFamily="34" charset="0"/>
                          <a:ea typeface="+mn-ea"/>
                          <a:cs typeface="Times New Roman" panose="02020603050405020304" pitchFamily="18" charset="0"/>
                        </a:rPr>
                        <a:t>2,3,5</a:t>
                      </a:r>
                    </a:p>
                  </a:txBody>
                  <a:tcPr marL="59055"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r>
              <a:tr h="490800">
                <a:tc>
                  <a:txBody>
                    <a:bodyPr/>
                    <a:lstStyle>
                      <a:lvl1pPr marL="619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61913"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4</a:t>
                      </a:r>
                      <a:endParaRPr kumimoji="0" lang="en-US"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marL="619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kern="1200" cap="none" normalizeH="0" baseline="0" dirty="0" smtClean="0">
                          <a:ln>
                            <a:noFill/>
                          </a:ln>
                          <a:solidFill>
                            <a:srgbClr val="000000"/>
                          </a:solidFill>
                          <a:effectLst/>
                          <a:latin typeface="Calibri" panose="020F0502020204030204" pitchFamily="34" charset="0"/>
                          <a:ea typeface="+mn-ea"/>
                          <a:cs typeface="Times New Roman" panose="02020603050405020304" pitchFamily="18" charset="0"/>
                        </a:rPr>
                        <a:t>Professional core/ Computing</a:t>
                      </a: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59.27</a:t>
                      </a: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141</a:t>
                      </a: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115</a:t>
                      </a: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kern="1200" cap="none" normalizeH="0" baseline="0">
                          <a:ln>
                            <a:noFill/>
                          </a:ln>
                          <a:solidFill>
                            <a:srgbClr val="000000"/>
                          </a:solidFill>
                          <a:effectLst/>
                          <a:latin typeface="Calibri" panose="020F0502020204030204" pitchFamily="34" charset="0"/>
                          <a:ea typeface="+mn-ea"/>
                          <a:cs typeface="Times New Roman" panose="02020603050405020304" pitchFamily="18" charset="0"/>
                        </a:rPr>
                        <a:t>1,2,3,4,5,6,7,8,9,10,11,12</a:t>
                      </a:r>
                    </a:p>
                  </a:txBody>
                  <a:tcPr marL="59055"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kern="1200" cap="none" normalizeH="0" baseline="0" dirty="0">
                          <a:ln>
                            <a:noFill/>
                          </a:ln>
                          <a:solidFill>
                            <a:srgbClr val="000000"/>
                          </a:solidFill>
                          <a:effectLst/>
                          <a:latin typeface="Calibri" panose="020F0502020204030204" pitchFamily="34" charset="0"/>
                          <a:ea typeface="+mn-ea"/>
                          <a:cs typeface="Times New Roman" panose="02020603050405020304" pitchFamily="18" charset="0"/>
                        </a:rPr>
                        <a:t>1,2, 3,4,5, 6,7</a:t>
                      </a:r>
                    </a:p>
                  </a:txBody>
                  <a:tcPr marL="59055"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r>
              <a:tr h="774768">
                <a:tc>
                  <a:txBody>
                    <a:bodyPr/>
                    <a:lstStyle>
                      <a:lvl1pPr marL="619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61913"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rPr>
                        <a:t>5</a:t>
                      </a:r>
                      <a:endParaRPr kumimoji="0" lang="en-US" sz="16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marL="61913">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kern="1200" cap="none" normalizeH="0" baseline="0" dirty="0" smtClean="0">
                          <a:ln>
                            <a:noFill/>
                          </a:ln>
                          <a:solidFill>
                            <a:srgbClr val="000000"/>
                          </a:solidFill>
                          <a:effectLst/>
                          <a:latin typeface="Calibri" panose="020F0502020204030204" pitchFamily="34" charset="0"/>
                          <a:ea typeface="+mn-ea"/>
                          <a:cs typeface="Times New Roman" panose="02020603050405020304" pitchFamily="18" charset="0"/>
                        </a:rPr>
                        <a:t> Electives</a:t>
                      </a: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5.14</a:t>
                      </a: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12</a:t>
                      </a: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10</a:t>
                      </a: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59055" marR="68580" marT="0" marB="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kern="1200" cap="none" normalizeH="0" baseline="0">
                          <a:ln>
                            <a:noFill/>
                          </a:ln>
                          <a:solidFill>
                            <a:srgbClr val="000000"/>
                          </a:solidFill>
                          <a:effectLst/>
                          <a:latin typeface="Calibri" panose="020F0502020204030204" pitchFamily="34" charset="0"/>
                          <a:ea typeface="+mn-ea"/>
                          <a:cs typeface="Times New Roman" panose="02020603050405020304" pitchFamily="18" charset="0"/>
                        </a:rPr>
                        <a:t>2,3,4,5,6,7,8,9,11,12</a:t>
                      </a:r>
                    </a:p>
                  </a:txBody>
                  <a:tcPr marL="59055"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sz="1800" b="0" i="0" u="none" strike="noStrike" kern="1200" cap="none" normalizeH="0" baseline="0" dirty="0">
                          <a:ln>
                            <a:noFill/>
                          </a:ln>
                          <a:solidFill>
                            <a:srgbClr val="000000"/>
                          </a:solidFill>
                          <a:effectLst/>
                          <a:latin typeface="Calibri" panose="020F0502020204030204" pitchFamily="34" charset="0"/>
                          <a:ea typeface="+mn-ea"/>
                          <a:cs typeface="Times New Roman" panose="02020603050405020304" pitchFamily="18" charset="0"/>
                        </a:rPr>
                        <a:t>2, 3,4,5,6,7</a:t>
                      </a:r>
                    </a:p>
                  </a:txBody>
                  <a:tcPr marL="59055"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xmlns="" val="32203768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41325" y="1785938"/>
          <a:ext cx="11185525" cy="4389436"/>
        </p:xfrm>
        <a:graphic>
          <a:graphicData uri="http://schemas.openxmlformats.org/drawingml/2006/table">
            <a:tbl>
              <a:tblPr firstRow="1" bandRow="1">
                <a:tableStyleId>{5C22544A-7EE6-4342-B048-85BDC9FD1C3A}</a:tableStyleId>
              </a:tblPr>
              <a:tblGrid>
                <a:gridCol w="655282"/>
                <a:gridCol w="3245181"/>
                <a:gridCol w="3323312"/>
                <a:gridCol w="3961750"/>
              </a:tblGrid>
              <a:tr h="640126">
                <a:tc>
                  <a:txBody>
                    <a:bodyPr/>
                    <a:lstStyle/>
                    <a:p>
                      <a:r>
                        <a:rPr lang="en-US" sz="1800" dirty="0" smtClean="0"/>
                        <a:t>Sr. No.</a:t>
                      </a:r>
                      <a:endParaRPr lang="en-US" sz="1800" dirty="0"/>
                    </a:p>
                  </a:txBody>
                  <a:tcPr marL="91435" marR="91435" marT="45723" marB="45723"/>
                </a:tc>
                <a:tc>
                  <a:txBody>
                    <a:bodyPr/>
                    <a:lstStyle/>
                    <a:p>
                      <a:r>
                        <a:rPr lang="en-US" sz="1800" dirty="0" smtClean="0"/>
                        <a:t>Curricular</a:t>
                      </a:r>
                      <a:endParaRPr lang="en-US" sz="1800" dirty="0"/>
                    </a:p>
                  </a:txBody>
                  <a:tcPr marL="91435" marR="91435" marT="45723" marB="45723"/>
                </a:tc>
                <a:tc>
                  <a:txBody>
                    <a:bodyPr/>
                    <a:lstStyle/>
                    <a:p>
                      <a:r>
                        <a:rPr lang="en-US" sz="1800" dirty="0" smtClean="0"/>
                        <a:t>Scope</a:t>
                      </a:r>
                      <a:endParaRPr lang="en-US" sz="1800" dirty="0"/>
                    </a:p>
                  </a:txBody>
                  <a:tcPr marL="91435" marR="91435" marT="45723" marB="45723"/>
                </a:tc>
                <a:tc>
                  <a:txBody>
                    <a:bodyPr/>
                    <a:lstStyle/>
                    <a:p>
                      <a:r>
                        <a:rPr lang="en-US" sz="1800" dirty="0" smtClean="0"/>
                        <a:t>Schedule</a:t>
                      </a:r>
                      <a:endParaRPr lang="en-US" sz="1800" dirty="0"/>
                    </a:p>
                  </a:txBody>
                  <a:tcPr marL="91435" marR="91435" marT="45723" marB="45723"/>
                </a:tc>
              </a:tr>
              <a:tr h="640126">
                <a:tc>
                  <a:txBody>
                    <a:bodyPr/>
                    <a:lstStyle/>
                    <a:p>
                      <a:r>
                        <a:rPr lang="en-US" sz="1800" dirty="0" smtClean="0"/>
                        <a:t>1.</a:t>
                      </a:r>
                      <a:endParaRPr lang="en-US" sz="1800" dirty="0"/>
                    </a:p>
                  </a:txBody>
                  <a:tcPr marL="91435" marR="91435" marT="45723" marB="45723"/>
                </a:tc>
                <a:tc>
                  <a:txBody>
                    <a:bodyPr/>
                    <a:lstStyle/>
                    <a:p>
                      <a:r>
                        <a:rPr lang="en-US" sz="1800" dirty="0" smtClean="0"/>
                        <a:t>Student Validation</a:t>
                      </a:r>
                      <a:endParaRPr lang="en-US" sz="1800" dirty="0"/>
                    </a:p>
                  </a:txBody>
                  <a:tcPr marL="91435" marR="91435" marT="45723" marB="45723"/>
                </a:tc>
                <a:tc>
                  <a:txBody>
                    <a:bodyPr/>
                    <a:lstStyle/>
                    <a:p>
                      <a:r>
                        <a:rPr lang="en-US" sz="1800" dirty="0" smtClean="0"/>
                        <a:t>To segregate the students</a:t>
                      </a:r>
                      <a:r>
                        <a:rPr lang="en-US" sz="1800" baseline="0" dirty="0" smtClean="0"/>
                        <a:t> as per academic performance</a:t>
                      </a:r>
                      <a:endParaRPr lang="en-US" sz="1800" dirty="0"/>
                    </a:p>
                  </a:txBody>
                  <a:tcPr marL="91435" marR="91435" marT="45723" marB="45723"/>
                </a:tc>
                <a:tc>
                  <a:txBody>
                    <a:bodyPr/>
                    <a:lstStyle/>
                    <a:p>
                      <a:r>
                        <a:rPr lang="en-US" sz="1800" dirty="0" smtClean="0"/>
                        <a:t>July  2015</a:t>
                      </a:r>
                      <a:endParaRPr lang="en-US" sz="1800" dirty="0"/>
                    </a:p>
                  </a:txBody>
                  <a:tcPr marL="91435" marR="91435" marT="45723" marB="45723"/>
                </a:tc>
              </a:tr>
              <a:tr h="1188806">
                <a:tc>
                  <a:txBody>
                    <a:bodyPr/>
                    <a:lstStyle/>
                    <a:p>
                      <a:r>
                        <a:rPr lang="en-US" sz="1800" dirty="0" smtClean="0"/>
                        <a:t>2.</a:t>
                      </a:r>
                      <a:endParaRPr lang="en-US" sz="1800" dirty="0"/>
                    </a:p>
                  </a:txBody>
                  <a:tcPr marL="91435" marR="91435" marT="45723" marB="45723"/>
                </a:tc>
                <a:tc>
                  <a:txBody>
                    <a:bodyPr/>
                    <a:lstStyle/>
                    <a:p>
                      <a:r>
                        <a:rPr lang="en-US" sz="1800" dirty="0" smtClean="0"/>
                        <a:t>Academic Orientation Programme</a:t>
                      </a:r>
                      <a:endParaRPr lang="en-US" sz="1800" dirty="0"/>
                    </a:p>
                  </a:txBody>
                  <a:tcPr marL="91435" marR="91435" marT="45723" marB="45723"/>
                </a:tc>
                <a:tc>
                  <a:txBody>
                    <a:bodyPr/>
                    <a:lstStyle/>
                    <a:p>
                      <a:r>
                        <a:rPr lang="en-US" sz="1800" dirty="0" smtClean="0"/>
                        <a:t>To update the students with semester</a:t>
                      </a:r>
                      <a:r>
                        <a:rPr lang="en-US" sz="1800" baseline="0" dirty="0" smtClean="0"/>
                        <a:t> plan, academic conduct, subject foundation etc.</a:t>
                      </a:r>
                      <a:endParaRPr lang="en-US" sz="1800" dirty="0"/>
                    </a:p>
                  </a:txBody>
                  <a:tcPr marL="91435" marR="91435" marT="45723" marB="45723"/>
                </a:tc>
                <a:tc>
                  <a:txBody>
                    <a:bodyPr/>
                    <a:lstStyle/>
                    <a:p>
                      <a:r>
                        <a:rPr lang="en-US" sz="1800" dirty="0" smtClean="0"/>
                        <a:t>July 2015</a:t>
                      </a:r>
                      <a:endParaRPr lang="en-US" sz="1800" dirty="0"/>
                    </a:p>
                  </a:txBody>
                  <a:tcPr marL="91435" marR="91435" marT="45723" marB="45723"/>
                </a:tc>
              </a:tr>
              <a:tr h="640126">
                <a:tc>
                  <a:txBody>
                    <a:bodyPr/>
                    <a:lstStyle/>
                    <a:p>
                      <a:r>
                        <a:rPr lang="en-US" sz="1800" dirty="0" smtClean="0"/>
                        <a:t>3.</a:t>
                      </a:r>
                      <a:endParaRPr lang="en-US" sz="1800" dirty="0"/>
                    </a:p>
                  </a:txBody>
                  <a:tcPr marL="91435" marR="91435" marT="45723" marB="45723"/>
                </a:tc>
                <a:tc>
                  <a:txBody>
                    <a:bodyPr/>
                    <a:lstStyle/>
                    <a:p>
                      <a:r>
                        <a:rPr lang="en-US" sz="1800" dirty="0" smtClean="0"/>
                        <a:t>Semester</a:t>
                      </a:r>
                      <a:r>
                        <a:rPr lang="en-US" sz="1800" baseline="0" dirty="0" smtClean="0"/>
                        <a:t> conduct</a:t>
                      </a:r>
                      <a:endParaRPr lang="en-US" sz="1800" dirty="0"/>
                    </a:p>
                  </a:txBody>
                  <a:tcPr marL="91435" marR="91435" marT="45723" marB="45723"/>
                </a:tc>
                <a:tc>
                  <a:txBody>
                    <a:bodyPr/>
                    <a:lstStyle/>
                    <a:p>
                      <a:r>
                        <a:rPr lang="en-US" sz="1800" dirty="0" smtClean="0"/>
                        <a:t>To conduct academic</a:t>
                      </a:r>
                      <a:r>
                        <a:rPr lang="en-US" sz="1800" baseline="0" dirty="0" smtClean="0"/>
                        <a:t> as per </a:t>
                      </a:r>
                      <a:r>
                        <a:rPr lang="en-US" sz="1800" baseline="0" dirty="0" err="1" smtClean="0"/>
                        <a:t>UoM</a:t>
                      </a:r>
                      <a:r>
                        <a:rPr lang="en-US" sz="1800" baseline="0" dirty="0" smtClean="0"/>
                        <a:t> curriculum for 15 weeks</a:t>
                      </a:r>
                      <a:endParaRPr lang="en-US" sz="1800" dirty="0"/>
                    </a:p>
                  </a:txBody>
                  <a:tcPr marL="91435" marR="91435" marT="45723" marB="45723"/>
                </a:tc>
                <a:tc>
                  <a:txBody>
                    <a:bodyPr/>
                    <a:lstStyle/>
                    <a:p>
                      <a:r>
                        <a:rPr lang="en-US" sz="1800" dirty="0" smtClean="0"/>
                        <a:t>July 2015</a:t>
                      </a:r>
                      <a:endParaRPr lang="en-US" sz="1800" dirty="0"/>
                    </a:p>
                  </a:txBody>
                  <a:tcPr marL="91435" marR="91435" marT="45723" marB="45723"/>
                </a:tc>
              </a:tr>
              <a:tr h="640126">
                <a:tc>
                  <a:txBody>
                    <a:bodyPr/>
                    <a:lstStyle/>
                    <a:p>
                      <a:r>
                        <a:rPr lang="en-US" sz="1800" dirty="0" smtClean="0"/>
                        <a:t>4.</a:t>
                      </a:r>
                      <a:endParaRPr lang="en-US" sz="1800" dirty="0"/>
                    </a:p>
                  </a:txBody>
                  <a:tcPr marL="91435" marR="91435" marT="45723" marB="45723"/>
                </a:tc>
                <a:tc>
                  <a:txBody>
                    <a:bodyPr/>
                    <a:lstStyle/>
                    <a:p>
                      <a:r>
                        <a:rPr lang="en-US" sz="1800" dirty="0" smtClean="0"/>
                        <a:t>Continuous Evaluation</a:t>
                      </a:r>
                      <a:endParaRPr lang="en-US" sz="1800" dirty="0"/>
                    </a:p>
                  </a:txBody>
                  <a:tcPr marL="91435" marR="91435" marT="45723" marB="45723"/>
                </a:tc>
                <a:tc>
                  <a:txBody>
                    <a:bodyPr/>
                    <a:lstStyle/>
                    <a:p>
                      <a:r>
                        <a:rPr lang="en-US" sz="1800" dirty="0" smtClean="0"/>
                        <a:t>Student’s evaluation during</a:t>
                      </a:r>
                      <a:r>
                        <a:rPr lang="en-US" sz="1800" baseline="0" dirty="0" smtClean="0"/>
                        <a:t> the semester on continuous basis .</a:t>
                      </a:r>
                      <a:endParaRPr lang="en-US" sz="1800" dirty="0"/>
                    </a:p>
                  </a:txBody>
                  <a:tcPr marL="91435" marR="91435" marT="45723" marB="45723"/>
                </a:tc>
                <a:tc>
                  <a:txBody>
                    <a:bodyPr/>
                    <a:lstStyle/>
                    <a:p>
                      <a:r>
                        <a:rPr lang="en-US" sz="1800" dirty="0" smtClean="0"/>
                        <a:t>Through out semester </a:t>
                      </a:r>
                    </a:p>
                    <a:p>
                      <a:r>
                        <a:rPr lang="en-US" sz="1800" dirty="0" smtClean="0"/>
                        <a:t>(July-Oct 2015)</a:t>
                      </a:r>
                      <a:endParaRPr lang="en-US" sz="1800" dirty="0"/>
                    </a:p>
                  </a:txBody>
                  <a:tcPr marL="91435" marR="91435" marT="45723" marB="45723"/>
                </a:tc>
              </a:tr>
              <a:tr h="640126">
                <a:tc>
                  <a:txBody>
                    <a:bodyPr/>
                    <a:lstStyle/>
                    <a:p>
                      <a:r>
                        <a:rPr lang="en-US" sz="1800" dirty="0" smtClean="0"/>
                        <a:t>5. </a:t>
                      </a:r>
                      <a:endParaRPr lang="en-US" sz="1800" dirty="0"/>
                    </a:p>
                  </a:txBody>
                  <a:tcPr marL="91435" marR="91435" marT="45723" marB="45723"/>
                </a:tc>
                <a:tc>
                  <a:txBody>
                    <a:bodyPr/>
                    <a:lstStyle/>
                    <a:p>
                      <a:r>
                        <a:rPr lang="en-US" sz="1800" dirty="0" smtClean="0"/>
                        <a:t>Semester end Examination</a:t>
                      </a:r>
                      <a:endParaRPr lang="en-US" sz="1800" dirty="0"/>
                    </a:p>
                  </a:txBody>
                  <a:tcPr marL="91435" marR="91435" marT="45723" marB="45723"/>
                </a:tc>
                <a:tc>
                  <a:txBody>
                    <a:bodyPr/>
                    <a:lstStyle/>
                    <a:p>
                      <a:r>
                        <a:rPr lang="en-US" sz="1800" dirty="0" smtClean="0"/>
                        <a:t>To assess student at the end of semester</a:t>
                      </a:r>
                      <a:r>
                        <a:rPr lang="en-US" sz="1800" baseline="0" dirty="0" smtClean="0"/>
                        <a:t> by </a:t>
                      </a:r>
                      <a:r>
                        <a:rPr lang="en-US" sz="1800" baseline="0" dirty="0" err="1" smtClean="0"/>
                        <a:t>UoM</a:t>
                      </a:r>
                      <a:endParaRPr lang="en-US" sz="1800" dirty="0"/>
                    </a:p>
                  </a:txBody>
                  <a:tcPr marL="91435" marR="91435" marT="45723" marB="45723"/>
                </a:tc>
                <a:tc>
                  <a:txBody>
                    <a:bodyPr/>
                    <a:lstStyle/>
                    <a:p>
                      <a:r>
                        <a:rPr lang="en-US" sz="1800" dirty="0" smtClean="0"/>
                        <a:t>December 2015</a:t>
                      </a:r>
                      <a:endParaRPr lang="en-US" sz="1800" dirty="0"/>
                    </a:p>
                  </a:txBody>
                  <a:tcPr marL="91435" marR="91435" marT="45723" marB="45723"/>
                </a:tc>
              </a:tr>
            </a:tbl>
          </a:graphicData>
        </a:graphic>
      </p:graphicFrame>
      <p:sp>
        <p:nvSpPr>
          <p:cNvPr id="31784" name="Title 1"/>
          <p:cNvSpPr>
            <a:spLocks noGrp="1"/>
          </p:cNvSpPr>
          <p:nvPr>
            <p:ph type="title"/>
          </p:nvPr>
        </p:nvSpPr>
        <p:spPr>
          <a:xfrm>
            <a:off x="1838966" y="232012"/>
            <a:ext cx="10515600" cy="909234"/>
          </a:xfrm>
        </p:spPr>
        <p:txBody>
          <a:bodyPr/>
          <a:lstStyle/>
          <a:p>
            <a:pPr eaLnBrk="1" hangingPunct="1"/>
            <a:r>
              <a:rPr lang="en-US" altLang="en-US" dirty="0" smtClean="0"/>
              <a:t>Curricular : Key Activities</a:t>
            </a:r>
          </a:p>
        </p:txBody>
      </p:sp>
    </p:spTree>
    <p:extLst>
      <p:ext uri="{BB962C8B-B14F-4D97-AF65-F5344CB8AC3E}">
        <p14:creationId xmlns:p14="http://schemas.microsoft.com/office/powerpoint/2010/main" xmlns="" val="7536062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r>
              <a:rPr lang="en-IN" b="1" smtClean="0"/>
              <a:t>Delivery modes and Resources</a:t>
            </a:r>
            <a:endParaRPr lang="en-US" smtClean="0"/>
          </a:p>
        </p:txBody>
      </p:sp>
      <p:graphicFrame>
        <p:nvGraphicFramePr>
          <p:cNvPr id="8" name="Table 7"/>
          <p:cNvGraphicFramePr>
            <a:graphicFrameLocks noGrp="1"/>
          </p:cNvGraphicFramePr>
          <p:nvPr>
            <p:extLst>
              <p:ext uri="{D42A27DB-BD31-4B8C-83A1-F6EECF244321}">
                <p14:modId xmlns:p14="http://schemas.microsoft.com/office/powerpoint/2010/main" xmlns="" val="779855054"/>
              </p:ext>
            </p:extLst>
          </p:nvPr>
        </p:nvGraphicFramePr>
        <p:xfrm>
          <a:off x="6394782" y="1825625"/>
          <a:ext cx="5695618" cy="4238624"/>
        </p:xfrm>
        <a:graphic>
          <a:graphicData uri="http://schemas.openxmlformats.org/drawingml/2006/table">
            <a:tbl>
              <a:tblPr firstRow="1" bandRow="1">
                <a:tableStyleId>{5C22544A-7EE6-4342-B048-85BDC9FD1C3A}</a:tableStyleId>
              </a:tblPr>
              <a:tblGrid>
                <a:gridCol w="1274524"/>
                <a:gridCol w="4421094"/>
              </a:tblGrid>
              <a:tr h="712898">
                <a:tc>
                  <a:txBody>
                    <a:bodyPr/>
                    <a:lstStyle/>
                    <a:p>
                      <a:r>
                        <a:rPr lang="en-US" sz="1800" dirty="0" smtClean="0"/>
                        <a:t>Resource No</a:t>
                      </a:r>
                      <a:endParaRPr lang="en-US" sz="1800" dirty="0"/>
                    </a:p>
                  </a:txBody>
                  <a:tcPr marL="91439" marR="91439" marT="45724" marB="45724"/>
                </a:tc>
                <a:tc>
                  <a:txBody>
                    <a:bodyPr/>
                    <a:lstStyle/>
                    <a:p>
                      <a:r>
                        <a:rPr lang="en-US" sz="1800" dirty="0" smtClean="0"/>
                        <a:t>Resources</a:t>
                      </a:r>
                      <a:endParaRPr lang="en-US" sz="1800" dirty="0"/>
                    </a:p>
                  </a:txBody>
                  <a:tcPr marL="91439" marR="91439" marT="45724" marB="45724"/>
                </a:tc>
              </a:tr>
              <a:tr h="471406">
                <a:tc>
                  <a:txBody>
                    <a:bodyPr/>
                    <a:lstStyle/>
                    <a:p>
                      <a:r>
                        <a:rPr lang="en-US" sz="1800" dirty="0" smtClean="0"/>
                        <a:t>R1</a:t>
                      </a:r>
                      <a:endParaRPr lang="en-US" sz="1800" dirty="0"/>
                    </a:p>
                  </a:txBody>
                  <a:tcPr marL="91439" marR="91439"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a:ea typeface="Times New Roman"/>
                          <a:cs typeface="Times New Roman"/>
                        </a:rPr>
                        <a:t>Program Resource Book</a:t>
                      </a:r>
                      <a:endParaRPr lang="en-US" sz="1800" dirty="0"/>
                    </a:p>
                  </a:txBody>
                  <a:tcPr marL="91439" marR="91439" marT="45724" marB="45724"/>
                </a:tc>
              </a:tr>
              <a:tr h="385371">
                <a:tc>
                  <a:txBody>
                    <a:bodyPr/>
                    <a:lstStyle/>
                    <a:p>
                      <a:r>
                        <a:rPr lang="en-US" sz="1800" dirty="0" smtClean="0"/>
                        <a:t>R2</a:t>
                      </a:r>
                      <a:endParaRPr lang="en-US" sz="1800" dirty="0"/>
                    </a:p>
                  </a:txBody>
                  <a:tcPr marL="91439" marR="91439"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a:ea typeface="Times New Roman"/>
                          <a:cs typeface="Times New Roman"/>
                        </a:rPr>
                        <a:t>Course Resource Book</a:t>
                      </a:r>
                      <a:endParaRPr lang="en-US" sz="1800" dirty="0"/>
                    </a:p>
                  </a:txBody>
                  <a:tcPr marL="91439" marR="91439" marT="45724" marB="45724"/>
                </a:tc>
              </a:tr>
              <a:tr h="444659">
                <a:tc>
                  <a:txBody>
                    <a:bodyPr/>
                    <a:lstStyle/>
                    <a:p>
                      <a:r>
                        <a:rPr lang="en-US" sz="1800" dirty="0" smtClean="0"/>
                        <a:t>R3</a:t>
                      </a:r>
                      <a:endParaRPr lang="en-US" sz="1800" dirty="0"/>
                    </a:p>
                  </a:txBody>
                  <a:tcPr marL="91439" marR="91439"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a:ea typeface="Times New Roman"/>
                          <a:cs typeface="Times New Roman"/>
                        </a:rPr>
                        <a:t>Text Books</a:t>
                      </a:r>
                      <a:r>
                        <a:rPr lang="en-US" sz="1800" baseline="0" dirty="0" smtClean="0">
                          <a:latin typeface="Calibri"/>
                          <a:ea typeface="Times New Roman"/>
                          <a:cs typeface="Times New Roman"/>
                        </a:rPr>
                        <a:t> &amp; Reference Books</a:t>
                      </a:r>
                      <a:endParaRPr lang="en-US" sz="1800" dirty="0"/>
                    </a:p>
                  </a:txBody>
                  <a:tcPr marL="91439" marR="91439" marT="45724" marB="45724"/>
                </a:tc>
              </a:tr>
              <a:tr h="378420">
                <a:tc>
                  <a:txBody>
                    <a:bodyPr/>
                    <a:lstStyle/>
                    <a:p>
                      <a:r>
                        <a:rPr lang="en-US" sz="1800" dirty="0" smtClean="0"/>
                        <a:t>R4</a:t>
                      </a:r>
                      <a:endParaRPr lang="en-US" sz="1800" dirty="0"/>
                    </a:p>
                  </a:txBody>
                  <a:tcPr marL="91439" marR="91439" marT="45724" marB="45724"/>
                </a:tc>
                <a:tc>
                  <a:txBody>
                    <a:bodyPr/>
                    <a:lstStyle/>
                    <a:p>
                      <a:r>
                        <a:rPr lang="en-US" sz="1800" dirty="0" smtClean="0"/>
                        <a:t>Lab Manuals</a:t>
                      </a:r>
                      <a:endParaRPr lang="en-US" sz="1800" dirty="0"/>
                    </a:p>
                  </a:txBody>
                  <a:tcPr marL="91439" marR="91439" marT="45724" marB="45724"/>
                </a:tc>
              </a:tr>
              <a:tr h="378420">
                <a:tc>
                  <a:txBody>
                    <a:bodyPr/>
                    <a:lstStyle/>
                    <a:p>
                      <a:r>
                        <a:rPr lang="en-US" sz="1800" dirty="0" smtClean="0"/>
                        <a:t>R5</a:t>
                      </a:r>
                      <a:endParaRPr lang="en-US" sz="1800" dirty="0"/>
                    </a:p>
                  </a:txBody>
                  <a:tcPr marL="91439" marR="91439" marT="45724" marB="45724"/>
                </a:tc>
                <a:tc>
                  <a:txBody>
                    <a:bodyPr/>
                    <a:lstStyle/>
                    <a:p>
                      <a:r>
                        <a:rPr lang="en-US" sz="1800" dirty="0" smtClean="0"/>
                        <a:t>PPT by faculty</a:t>
                      </a:r>
                      <a:endParaRPr lang="en-US" sz="1800" dirty="0"/>
                    </a:p>
                  </a:txBody>
                  <a:tcPr marL="91439" marR="91439" marT="45724" marB="45724"/>
                </a:tc>
              </a:tr>
              <a:tr h="378420">
                <a:tc>
                  <a:txBody>
                    <a:bodyPr/>
                    <a:lstStyle/>
                    <a:p>
                      <a:r>
                        <a:rPr lang="en-US" sz="1800" dirty="0" smtClean="0"/>
                        <a:t>R6</a:t>
                      </a:r>
                      <a:endParaRPr lang="en-US" sz="1800" dirty="0"/>
                    </a:p>
                  </a:txBody>
                  <a:tcPr marL="91439" marR="91439" marT="45724" marB="45724"/>
                </a:tc>
                <a:tc>
                  <a:txBody>
                    <a:bodyPr/>
                    <a:lstStyle/>
                    <a:p>
                      <a:r>
                        <a:rPr lang="en-US" sz="1800" dirty="0" smtClean="0"/>
                        <a:t>Online Resources</a:t>
                      </a:r>
                      <a:endParaRPr lang="en-US" sz="1800" dirty="0"/>
                    </a:p>
                  </a:txBody>
                  <a:tcPr marL="91439" marR="91439" marT="45724" marB="45724"/>
                </a:tc>
              </a:tr>
              <a:tr h="435865">
                <a:tc>
                  <a:txBody>
                    <a:bodyPr/>
                    <a:lstStyle/>
                    <a:p>
                      <a:r>
                        <a:rPr lang="en-US" sz="1800" dirty="0" smtClean="0"/>
                        <a:t>R7</a:t>
                      </a:r>
                      <a:endParaRPr lang="en-US" sz="1800" dirty="0"/>
                    </a:p>
                  </a:txBody>
                  <a:tcPr marL="91439" marR="91439" marT="45724" marB="45724"/>
                </a:tc>
                <a:tc>
                  <a:txBody>
                    <a:bodyPr/>
                    <a:lstStyle/>
                    <a:p>
                      <a:r>
                        <a:rPr lang="en-US" sz="1800" baseline="0" dirty="0" smtClean="0">
                          <a:latin typeface="Calibri"/>
                          <a:ea typeface="Times New Roman"/>
                          <a:cs typeface="Times New Roman"/>
                        </a:rPr>
                        <a:t>H/W &amp; S/W Platforms </a:t>
                      </a:r>
                      <a:endParaRPr lang="en-US" sz="1800" dirty="0"/>
                    </a:p>
                  </a:txBody>
                  <a:tcPr marL="91439" marR="91439" marT="45724" marB="45724"/>
                </a:tc>
              </a:tr>
              <a:tr h="653165">
                <a:tc>
                  <a:txBody>
                    <a:bodyPr/>
                    <a:lstStyle/>
                    <a:p>
                      <a:r>
                        <a:rPr lang="en-US" sz="1800" dirty="0" smtClean="0"/>
                        <a:t>R8</a:t>
                      </a:r>
                      <a:endParaRPr lang="en-US" sz="1800" dirty="0"/>
                    </a:p>
                  </a:txBody>
                  <a:tcPr marL="91439" marR="91439" marT="45724" marB="45724"/>
                </a:tc>
                <a:tc>
                  <a:txBody>
                    <a:bodyPr/>
                    <a:lstStyle/>
                    <a:p>
                      <a:r>
                        <a:rPr lang="en-US" sz="1800" dirty="0" smtClean="0"/>
                        <a:t>Animated Videos</a:t>
                      </a:r>
                      <a:endParaRPr lang="en-US" sz="1800" dirty="0"/>
                    </a:p>
                  </a:txBody>
                  <a:tcPr marL="91439" marR="91439" marT="45724" marB="45724"/>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313362759"/>
              </p:ext>
            </p:extLst>
          </p:nvPr>
        </p:nvGraphicFramePr>
        <p:xfrm>
          <a:off x="242792" y="1825625"/>
          <a:ext cx="5634844" cy="4238623"/>
        </p:xfrm>
        <a:graphic>
          <a:graphicData uri="http://schemas.openxmlformats.org/drawingml/2006/table">
            <a:tbl>
              <a:tblPr firstRow="1" bandRow="1">
                <a:tableStyleId>{5C22544A-7EE6-4342-B048-85BDC9FD1C3A}</a:tableStyleId>
              </a:tblPr>
              <a:tblGrid>
                <a:gridCol w="1179271"/>
                <a:gridCol w="4455573"/>
              </a:tblGrid>
              <a:tr h="675188">
                <a:tc>
                  <a:txBody>
                    <a:bodyPr/>
                    <a:lstStyle/>
                    <a:p>
                      <a:r>
                        <a:rPr lang="en-US" sz="1800" dirty="0" smtClean="0"/>
                        <a:t>Mode No.</a:t>
                      </a:r>
                      <a:endParaRPr lang="en-US" sz="1800" dirty="0"/>
                    </a:p>
                  </a:txBody>
                  <a:tcPr marL="91435" marR="91435" marT="45699" marB="45699"/>
                </a:tc>
                <a:tc>
                  <a:txBody>
                    <a:bodyPr/>
                    <a:lstStyle/>
                    <a:p>
                      <a:r>
                        <a:rPr lang="en-US" sz="1800" dirty="0" smtClean="0"/>
                        <a:t>Delivery Modes</a:t>
                      </a:r>
                      <a:endParaRPr lang="en-US" sz="1800" dirty="0"/>
                    </a:p>
                  </a:txBody>
                  <a:tcPr marL="91435" marR="91435" marT="45699" marB="45699"/>
                </a:tc>
              </a:tr>
              <a:tr h="489600">
                <a:tc>
                  <a:txBody>
                    <a:bodyPr/>
                    <a:lstStyle/>
                    <a:p>
                      <a:r>
                        <a:rPr lang="en-US" sz="2000" dirty="0" smtClean="0"/>
                        <a:t>M1</a:t>
                      </a:r>
                      <a:endParaRPr lang="en-US" sz="2000" dirty="0"/>
                    </a:p>
                  </a:txBody>
                  <a:tcPr marL="91435" marR="91435" marT="45699" marB="45699"/>
                </a:tc>
                <a:tc>
                  <a:txBody>
                    <a:bodyPr/>
                    <a:lstStyle/>
                    <a:p>
                      <a:r>
                        <a:rPr lang="en-IN" sz="2000" dirty="0" smtClean="0"/>
                        <a:t>Lecture interspersed with discussions</a:t>
                      </a:r>
                      <a:endParaRPr lang="en-US" sz="2000" dirty="0"/>
                    </a:p>
                  </a:txBody>
                  <a:tcPr marL="91435" marR="91435" marT="45699" marB="45699"/>
                </a:tc>
              </a:tr>
              <a:tr h="417956">
                <a:tc>
                  <a:txBody>
                    <a:bodyPr/>
                    <a:lstStyle/>
                    <a:p>
                      <a:r>
                        <a:rPr lang="en-US" sz="2000" dirty="0" smtClean="0"/>
                        <a:t>M2</a:t>
                      </a:r>
                      <a:endParaRPr lang="en-US" sz="2000" dirty="0"/>
                    </a:p>
                  </a:txBody>
                  <a:tcPr marL="91435" marR="91435" marT="45699" marB="45699"/>
                </a:tc>
                <a:tc>
                  <a:txBody>
                    <a:bodyPr/>
                    <a:lstStyle/>
                    <a:p>
                      <a:r>
                        <a:rPr lang="en-IN" sz="2000" dirty="0" smtClean="0"/>
                        <a:t>Lecture with visual annotations</a:t>
                      </a:r>
                      <a:endParaRPr lang="en-US" sz="2000" dirty="0"/>
                    </a:p>
                  </a:txBody>
                  <a:tcPr marL="91435" marR="91435" marT="45699" marB="45699"/>
                </a:tc>
              </a:tr>
              <a:tr h="739495">
                <a:tc>
                  <a:txBody>
                    <a:bodyPr/>
                    <a:lstStyle/>
                    <a:p>
                      <a:r>
                        <a:rPr lang="en-US" sz="2000" dirty="0" smtClean="0"/>
                        <a:t>M3</a:t>
                      </a:r>
                      <a:endParaRPr lang="en-US" sz="2000" dirty="0"/>
                    </a:p>
                  </a:txBody>
                  <a:tcPr marL="91435" marR="91435" marT="45699" marB="45699"/>
                </a:tc>
                <a:tc>
                  <a:txBody>
                    <a:bodyPr/>
                    <a:lstStyle/>
                    <a:p>
                      <a:r>
                        <a:rPr lang="en-IN" sz="2000" dirty="0" smtClean="0"/>
                        <a:t>Demonstration (such as models, field visits)</a:t>
                      </a:r>
                      <a:endParaRPr lang="en-US" sz="2000" dirty="0"/>
                    </a:p>
                  </a:txBody>
                  <a:tcPr marL="91435" marR="91435" marT="45699" marB="45699"/>
                </a:tc>
              </a:tr>
              <a:tr h="417956">
                <a:tc>
                  <a:txBody>
                    <a:bodyPr/>
                    <a:lstStyle/>
                    <a:p>
                      <a:r>
                        <a:rPr lang="en-US" sz="2000" dirty="0" smtClean="0"/>
                        <a:t>M4</a:t>
                      </a:r>
                      <a:endParaRPr lang="en-US" sz="2000" dirty="0"/>
                    </a:p>
                  </a:txBody>
                  <a:tcPr marL="91435" marR="91435" marT="45699" marB="45699"/>
                </a:tc>
                <a:tc>
                  <a:txBody>
                    <a:bodyPr/>
                    <a:lstStyle/>
                    <a:p>
                      <a:r>
                        <a:rPr lang="en-IN" sz="2000" dirty="0" smtClean="0"/>
                        <a:t>Group Activity</a:t>
                      </a:r>
                      <a:endParaRPr lang="en-US" sz="2000" dirty="0"/>
                    </a:p>
                  </a:txBody>
                  <a:tcPr marL="91435" marR="91435" marT="45699" marB="45699"/>
                </a:tc>
              </a:tr>
              <a:tr h="417956">
                <a:tc>
                  <a:txBody>
                    <a:bodyPr/>
                    <a:lstStyle/>
                    <a:p>
                      <a:r>
                        <a:rPr lang="en-US" sz="2000" dirty="0" smtClean="0"/>
                        <a:t>M5</a:t>
                      </a:r>
                      <a:endParaRPr lang="en-US" sz="2000" dirty="0"/>
                    </a:p>
                  </a:txBody>
                  <a:tcPr marL="91435" marR="91435" marT="45699" marB="45699"/>
                </a:tc>
                <a:tc>
                  <a:txBody>
                    <a:bodyPr/>
                    <a:lstStyle/>
                    <a:p>
                      <a:r>
                        <a:rPr lang="en-IN" sz="2000" dirty="0" smtClean="0"/>
                        <a:t>Project Presentation</a:t>
                      </a:r>
                      <a:endParaRPr lang="en-US" sz="2000" dirty="0"/>
                    </a:p>
                  </a:txBody>
                  <a:tcPr marL="91435" marR="91435" marT="45699" marB="45699"/>
                </a:tc>
              </a:tr>
              <a:tr h="417956">
                <a:tc>
                  <a:txBody>
                    <a:bodyPr/>
                    <a:lstStyle/>
                    <a:p>
                      <a:r>
                        <a:rPr lang="en-US" sz="2000" dirty="0" smtClean="0"/>
                        <a:t>M6</a:t>
                      </a:r>
                      <a:endParaRPr lang="en-US" sz="2000" dirty="0"/>
                    </a:p>
                  </a:txBody>
                  <a:tcPr marL="91435" marR="91435" marT="45699" marB="45699"/>
                </a:tc>
                <a:tc>
                  <a:txBody>
                    <a:bodyPr/>
                    <a:lstStyle/>
                    <a:p>
                      <a:r>
                        <a:rPr lang="en-IN" sz="2000" dirty="0" smtClean="0"/>
                        <a:t>Laboratory/ Tutorials</a:t>
                      </a:r>
                      <a:endParaRPr lang="en-US" sz="2000" dirty="0"/>
                    </a:p>
                  </a:txBody>
                  <a:tcPr marL="91435" marR="91435" marT="45699" marB="45699"/>
                </a:tc>
              </a:tr>
              <a:tr h="662516">
                <a:tc>
                  <a:txBody>
                    <a:bodyPr/>
                    <a:lstStyle/>
                    <a:p>
                      <a:r>
                        <a:rPr lang="en-US" sz="2000" dirty="0" smtClean="0"/>
                        <a:t>M7</a:t>
                      </a:r>
                      <a:endParaRPr lang="en-US" sz="2000" dirty="0"/>
                    </a:p>
                  </a:txBody>
                  <a:tcPr marL="91435" marR="91435" marT="45699" marB="45699"/>
                </a:tc>
                <a:tc>
                  <a:txBody>
                    <a:bodyPr/>
                    <a:lstStyle/>
                    <a:p>
                      <a:r>
                        <a:rPr lang="en-IN" sz="2000" dirty="0" smtClean="0"/>
                        <a:t>E-Recourses and Online Learning</a:t>
                      </a:r>
                      <a:endParaRPr lang="en-US" sz="2000" dirty="0"/>
                    </a:p>
                  </a:txBody>
                  <a:tcPr marL="91435" marR="91435" marT="45699" marB="45699"/>
                </a:tc>
              </a:tr>
            </a:tbl>
          </a:graphicData>
        </a:graphic>
      </p:graphicFrame>
    </p:spTree>
    <p:extLst>
      <p:ext uri="{BB962C8B-B14F-4D97-AF65-F5344CB8AC3E}">
        <p14:creationId xmlns:p14="http://schemas.microsoft.com/office/powerpoint/2010/main" xmlns="" val="5485136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861782" y="27296"/>
            <a:ext cx="10515600" cy="1265238"/>
          </a:xfrm>
        </p:spPr>
        <p:txBody>
          <a:bodyPr/>
          <a:lstStyle/>
          <a:p>
            <a:r>
              <a:rPr lang="en-US" sz="4000" dirty="0" smtClean="0"/>
              <a:t>Courses delivery modes and Resources</a:t>
            </a:r>
          </a:p>
        </p:txBody>
      </p:sp>
      <p:sp>
        <p:nvSpPr>
          <p:cNvPr id="11267" name="Content Placeholder 2"/>
          <p:cNvSpPr>
            <a:spLocks noGrp="1"/>
          </p:cNvSpPr>
          <p:nvPr>
            <p:ph idx="1"/>
          </p:nvPr>
        </p:nvSpPr>
        <p:spPr/>
        <p:txBody>
          <a:bodyPr/>
          <a:lstStyle/>
          <a:p>
            <a:endParaRPr lang="en-US" smtClean="0"/>
          </a:p>
        </p:txBody>
      </p:sp>
      <p:graphicFrame>
        <p:nvGraphicFramePr>
          <p:cNvPr id="4" name="Content Placeholder 3"/>
          <p:cNvGraphicFramePr>
            <a:graphicFrameLocks noGrp="1"/>
          </p:cNvGraphicFramePr>
          <p:nvPr>
            <p:extLst/>
          </p:nvPr>
        </p:nvGraphicFramePr>
        <p:xfrm>
          <a:off x="250919" y="1412130"/>
          <a:ext cx="11685587" cy="4583456"/>
        </p:xfrm>
        <a:graphic>
          <a:graphicData uri="http://schemas.openxmlformats.org/drawingml/2006/table">
            <a:tbl>
              <a:tblPr/>
              <a:tblGrid>
                <a:gridCol w="1611312"/>
                <a:gridCol w="590550"/>
                <a:gridCol w="590550"/>
                <a:gridCol w="588963"/>
                <a:gridCol w="590550"/>
                <a:gridCol w="590550"/>
                <a:gridCol w="588962"/>
                <a:gridCol w="590550"/>
                <a:gridCol w="742950"/>
                <a:gridCol w="742950"/>
                <a:gridCol w="742950"/>
                <a:gridCol w="742950"/>
                <a:gridCol w="742950"/>
                <a:gridCol w="742950"/>
                <a:gridCol w="742950"/>
                <a:gridCol w="742950"/>
              </a:tblGrid>
              <a:tr h="365787">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Segoe UI" pitchFamily="34" charset="0"/>
                          <a:cs typeface="Arial" pitchFamily="34" charset="0"/>
                        </a:rPr>
                        <a:t>Subject code</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Segoe UI" pitchFamily="34" charset="0"/>
                          <a:cs typeface="Arial" pitchFamily="34" charset="0"/>
                        </a:rPr>
                        <a:t>Delivery Mode</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73A1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Segoe UI" pitchFamily="34" charset="0"/>
                          <a:cs typeface="Arial" pitchFamily="34" charset="0"/>
                        </a:rPr>
                        <a:t>Resources</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578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egoe UI" pitchFamily="34" charset="0"/>
                          <a:cs typeface="Arial" pitchFamily="34" charset="0"/>
                        </a:rPr>
                        <a:t>M1</a:t>
                      </a:r>
                    </a:p>
                  </a:txBody>
                  <a:tcPr marT="45719" marB="45719"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egoe UI" pitchFamily="34" charset="0"/>
                          <a:cs typeface="Arial" pitchFamily="34" charset="0"/>
                        </a:rPr>
                        <a:t>M2</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egoe UI" pitchFamily="34" charset="0"/>
                          <a:cs typeface="Arial" pitchFamily="34" charset="0"/>
                        </a:rPr>
                        <a:t>M3</a:t>
                      </a:r>
                      <a:endParaRPr kumimoji="0" lang="en-US" sz="1800" b="0" i="0" u="none" strike="noStrike" cap="none" normalizeH="0" baseline="0" dirty="0" smtClean="0">
                        <a:ln>
                          <a:noFill/>
                        </a:ln>
                        <a:solidFill>
                          <a:srgbClr val="000000"/>
                        </a:solidFill>
                        <a:effectLst/>
                        <a:latin typeface="Segoe UI" pitchFamily="34" charset="0"/>
                        <a:cs typeface="Arial" pitchFamily="34"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Segoe UI" pitchFamily="34" charset="0"/>
                          <a:cs typeface="Arial" pitchFamily="34" charset="0"/>
                        </a:rPr>
                        <a:t>M4</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egoe UI" pitchFamily="34" charset="0"/>
                          <a:cs typeface="Arial" pitchFamily="34" charset="0"/>
                        </a:rPr>
                        <a:t>M5</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egoe UI" pitchFamily="34" charset="0"/>
                          <a:cs typeface="Arial" pitchFamily="34" charset="0"/>
                        </a:rPr>
                        <a:t>M6</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egoe UI" pitchFamily="34" charset="0"/>
                          <a:cs typeface="Arial" pitchFamily="34" charset="0"/>
                        </a:rPr>
                        <a:t>M7</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egoe UI" pitchFamily="34" charset="0"/>
                          <a:cs typeface="Arial" pitchFamily="34" charset="0"/>
                        </a:rPr>
                        <a:t>R1</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egoe UI" pitchFamily="34" charset="0"/>
                          <a:cs typeface="Arial" pitchFamily="34" charset="0"/>
                        </a:rPr>
                        <a:t>R2</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egoe UI" pitchFamily="34" charset="0"/>
                          <a:cs typeface="Arial" pitchFamily="34" charset="0"/>
                        </a:rPr>
                        <a:t>R3</a:t>
                      </a:r>
                      <a:endParaRPr kumimoji="0" lang="en-US" sz="1800" b="0" i="0" u="none" strike="noStrike" cap="none" normalizeH="0" baseline="0" dirty="0" smtClean="0">
                        <a:ln>
                          <a:noFill/>
                        </a:ln>
                        <a:solidFill>
                          <a:srgbClr val="000000"/>
                        </a:solidFill>
                        <a:effectLst/>
                        <a:latin typeface="Segoe UI" pitchFamily="34" charset="0"/>
                        <a:cs typeface="Arial" pitchFamily="34"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egoe UI" pitchFamily="34" charset="0"/>
                          <a:cs typeface="Arial" pitchFamily="34" charset="0"/>
                        </a:rPr>
                        <a:t>R4</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egoe UI" pitchFamily="34" charset="0"/>
                          <a:cs typeface="Arial" pitchFamily="34" charset="0"/>
                        </a:rPr>
                        <a:t>R5</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egoe UI" pitchFamily="34" charset="0"/>
                          <a:cs typeface="Arial" pitchFamily="34" charset="0"/>
                        </a:rPr>
                        <a:t>R6</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egoe UI" pitchFamily="34" charset="0"/>
                          <a:cs typeface="Arial" pitchFamily="34" charset="0"/>
                        </a:rPr>
                        <a:t>R7</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Segoe UI" pitchFamily="34" charset="0"/>
                          <a:cs typeface="Arial" pitchFamily="34" charset="0"/>
                        </a:rPr>
                        <a:t>R8</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r>
              <a:tr h="465123">
                <a:tc>
                  <a:txBody>
                    <a:bodyPr/>
                    <a:lstStyle/>
                    <a:p>
                      <a:pPr marL="0" marR="0">
                        <a:lnSpc>
                          <a:spcPct val="107000"/>
                        </a:lnSpc>
                        <a:spcBef>
                          <a:spcPts val="0"/>
                        </a:spcBef>
                        <a:spcAft>
                          <a:spcPts val="800"/>
                        </a:spcAft>
                      </a:pPr>
                      <a:r>
                        <a:rPr lang="en-IN" sz="1800" dirty="0" smtClean="0">
                          <a:effectLst/>
                        </a:rPr>
                        <a:t>BEITC701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46" marR="3544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Segoe UI" pitchFamily="34" charset="0"/>
                        <a:cs typeface="Arial" pitchFamily="34"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Segoe UI" pitchFamily="34" charset="0"/>
                        <a:cs typeface="Arial" pitchFamily="34"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Segoe UI" pitchFamily="34" charset="0"/>
                        <a:cs typeface="Arial" pitchFamily="34"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Segoe UI" pitchFamily="34" charset="0"/>
                        <a:cs typeface="Arial" pitchFamily="34"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Segoe UI" pitchFamily="34" charset="0"/>
                        <a:cs typeface="Arial" pitchFamily="34"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r>
              <a:tr h="518837">
                <a:tc>
                  <a:txBody>
                    <a:bodyPr/>
                    <a:lstStyle/>
                    <a:p>
                      <a:pPr marL="0" marR="0">
                        <a:lnSpc>
                          <a:spcPct val="107000"/>
                        </a:lnSpc>
                        <a:spcBef>
                          <a:spcPts val="0"/>
                        </a:spcBef>
                        <a:spcAft>
                          <a:spcPts val="800"/>
                        </a:spcAft>
                      </a:pPr>
                      <a:r>
                        <a:rPr lang="en-IN" sz="1800" dirty="0" smtClean="0">
                          <a:effectLst/>
                        </a:rPr>
                        <a:t>BEITC702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46" marR="3544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Segoe UI" pitchFamily="34" charset="0"/>
                        <a:cs typeface="Arial" pitchFamily="34"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20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r>
              <a:tr h="685778">
                <a:tc>
                  <a:txBody>
                    <a:bodyPr/>
                    <a:lstStyle/>
                    <a:p>
                      <a:pPr marL="0" marR="0">
                        <a:lnSpc>
                          <a:spcPct val="107000"/>
                        </a:lnSpc>
                        <a:spcBef>
                          <a:spcPts val="0"/>
                        </a:spcBef>
                        <a:spcAft>
                          <a:spcPts val="800"/>
                        </a:spcAft>
                      </a:pPr>
                      <a:r>
                        <a:rPr lang="en-IN" sz="1800" smtClean="0">
                          <a:effectLst/>
                        </a:rPr>
                        <a:t>BEITC703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46" marR="3544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20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r>
              <a:tr h="655617">
                <a:tc>
                  <a:txBody>
                    <a:bodyPr/>
                    <a:lstStyle/>
                    <a:p>
                      <a:pPr marL="0" marR="0">
                        <a:lnSpc>
                          <a:spcPct val="107000"/>
                        </a:lnSpc>
                        <a:spcBef>
                          <a:spcPts val="0"/>
                        </a:spcBef>
                        <a:spcAft>
                          <a:spcPts val="800"/>
                        </a:spcAft>
                      </a:pPr>
                      <a:r>
                        <a:rPr lang="en-IN" sz="1800" dirty="0" smtClean="0">
                          <a:effectLst/>
                        </a:rPr>
                        <a:t>BEITC704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46" marR="3544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Segoe UI" pitchFamily="34" charset="0"/>
                        <a:cs typeface="Arial" pitchFamily="34"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20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r>
              <a:tr h="640136">
                <a:tc>
                  <a:txBody>
                    <a:bodyPr/>
                    <a:lstStyle/>
                    <a:p>
                      <a:pPr marL="0" marR="0">
                        <a:lnSpc>
                          <a:spcPct val="107000"/>
                        </a:lnSpc>
                        <a:spcBef>
                          <a:spcPts val="0"/>
                        </a:spcBef>
                        <a:spcAft>
                          <a:spcPts val="800"/>
                        </a:spcAft>
                      </a:pPr>
                      <a:r>
                        <a:rPr lang="en-IN" sz="1800" dirty="0" smtClean="0">
                          <a:effectLst/>
                        </a:rPr>
                        <a:t>BEITC705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46" marR="3544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Segoe UI" pitchFamily="34" charset="0"/>
                        <a:cs typeface="Arial" pitchFamily="34"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20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20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20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AE7"/>
                    </a:solidFill>
                  </a:tcPr>
                </a:tc>
              </a:tr>
              <a:tr h="765150">
                <a:tc>
                  <a:txBody>
                    <a:bodyPr/>
                    <a:lstStyle/>
                    <a:p>
                      <a:pPr marL="0" marR="0">
                        <a:lnSpc>
                          <a:spcPct val="107000"/>
                        </a:lnSpc>
                        <a:spcBef>
                          <a:spcPts val="0"/>
                        </a:spcBef>
                        <a:spcAft>
                          <a:spcPts val="800"/>
                        </a:spcAft>
                      </a:pPr>
                      <a:r>
                        <a:rPr lang="en-IN" sz="1800" dirty="0" smtClean="0">
                          <a:effectLst/>
                        </a:rPr>
                        <a:t>BEITC706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446" marR="3544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Segoe UI" pitchFamily="34" charset="0"/>
                        <a:cs typeface="Arial" pitchFamily="34"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B48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2000" b="0" i="0" u="none" strike="noStrike" cap="none" normalizeH="0" baseline="0" dirty="0" smtClean="0">
                          <a:ln>
                            <a:noFill/>
                          </a:ln>
                          <a:solidFill>
                            <a:srgbClr val="000000"/>
                          </a:solidFill>
                          <a:effectLst/>
                          <a:latin typeface="Calibri" pitchFamily="34" charset="0"/>
                          <a:cs typeface="Times New Roman" pitchFamily="18" charset="0"/>
                        </a:rPr>
                        <a:t>√</a:t>
                      </a: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1CB"/>
                    </a:solidFill>
                  </a:tcPr>
                </a:tc>
              </a:tr>
            </a:tbl>
          </a:graphicData>
        </a:graphic>
      </p:graphicFrame>
    </p:spTree>
    <p:extLst>
      <p:ext uri="{BB962C8B-B14F-4D97-AF65-F5344CB8AC3E}">
        <p14:creationId xmlns:p14="http://schemas.microsoft.com/office/powerpoint/2010/main" xmlns="" val="8147862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6. Processes </a:t>
            </a:r>
            <a:r>
              <a:rPr lang="en-US" dirty="0"/>
              <a:t>&amp; Activities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1953544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a:t>
            </a:r>
            <a:endParaRPr lang="en-US" dirty="0"/>
          </a:p>
        </p:txBody>
      </p:sp>
      <p:graphicFrame>
        <p:nvGraphicFramePr>
          <p:cNvPr id="5" name="Content Placeholder 4"/>
          <p:cNvGraphicFramePr>
            <a:graphicFrameLocks noGrp="1"/>
          </p:cNvGraphicFramePr>
          <p:nvPr>
            <p:ph idx="1"/>
            <p:extLst/>
          </p:nvPr>
        </p:nvGraphicFramePr>
        <p:xfrm>
          <a:off x="333232" y="1579966"/>
          <a:ext cx="11663149" cy="5052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712423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Institutional </a:t>
            </a:r>
            <a:r>
              <a:rPr lang="en-US" dirty="0"/>
              <a:t>/ Management Process</a:t>
            </a:r>
          </a:p>
        </p:txBody>
      </p:sp>
      <p:sp>
        <p:nvSpPr>
          <p:cNvPr id="5" name="Content Placeholder 4"/>
          <p:cNvSpPr>
            <a:spLocks noGrp="1"/>
          </p:cNvSpPr>
          <p:nvPr>
            <p:ph sz="half" idx="1"/>
          </p:nvPr>
        </p:nvSpPr>
        <p:spPr>
          <a:solidFill>
            <a:srgbClr val="FF3399"/>
          </a:solidFill>
        </p:spPr>
        <p:txBody>
          <a:bodyPr>
            <a:normAutofit fontScale="55000" lnSpcReduction="20000"/>
          </a:bodyPr>
          <a:lstStyle/>
          <a:p>
            <a:pPr marL="0" indent="0">
              <a:buNone/>
            </a:pPr>
            <a:r>
              <a:rPr lang="en-US" b="1" dirty="0">
                <a:solidFill>
                  <a:schemeClr val="bg1"/>
                </a:solidFill>
                <a:effectLst/>
              </a:rPr>
              <a:t>Institutional Process </a:t>
            </a:r>
            <a:endParaRPr lang="en-US" b="1" dirty="0" smtClean="0">
              <a:solidFill>
                <a:schemeClr val="bg1"/>
              </a:solidFill>
              <a:effectLst/>
            </a:endParaRPr>
          </a:p>
          <a:p>
            <a:pPr marL="953305" lvl="1" indent="-514350">
              <a:buClr>
                <a:schemeClr val="bg1"/>
              </a:buClr>
              <a:buFont typeface="+mj-lt"/>
              <a:buAutoNum type="arabicPeriod"/>
            </a:pPr>
            <a:r>
              <a:rPr lang="en-US" b="1" dirty="0" smtClean="0">
                <a:solidFill>
                  <a:schemeClr val="bg1"/>
                </a:solidFill>
                <a:effectLst/>
              </a:rPr>
              <a:t>Admission</a:t>
            </a:r>
            <a:endParaRPr lang="en-US" b="1" dirty="0">
              <a:solidFill>
                <a:schemeClr val="bg1"/>
              </a:solidFill>
              <a:effectLst/>
            </a:endParaRPr>
          </a:p>
          <a:p>
            <a:pPr marL="953305" lvl="1" indent="-514350">
              <a:buClr>
                <a:schemeClr val="bg1"/>
              </a:buClr>
              <a:buFont typeface="+mj-lt"/>
              <a:buAutoNum type="arabicPeriod"/>
            </a:pPr>
            <a:r>
              <a:rPr lang="en-US" b="1" dirty="0">
                <a:solidFill>
                  <a:schemeClr val="bg1"/>
                </a:solidFill>
                <a:effectLst/>
              </a:rPr>
              <a:t>Teaching Learning, Mentoring</a:t>
            </a:r>
            <a:endParaRPr lang="en-US" b="1" dirty="0" smtClean="0">
              <a:solidFill>
                <a:schemeClr val="bg1"/>
              </a:solidFill>
              <a:effectLst/>
            </a:endParaRPr>
          </a:p>
          <a:p>
            <a:pPr marL="953305" lvl="1" indent="-514350">
              <a:buClr>
                <a:schemeClr val="bg1"/>
              </a:buClr>
              <a:buFont typeface="+mj-lt"/>
              <a:buAutoNum type="arabicPeriod"/>
            </a:pPr>
            <a:r>
              <a:rPr lang="en-US" b="1" dirty="0">
                <a:solidFill>
                  <a:schemeClr val="bg1"/>
                </a:solidFill>
                <a:effectLst/>
              </a:rPr>
              <a:t>Procurement</a:t>
            </a:r>
          </a:p>
          <a:p>
            <a:pPr marL="953305" lvl="1" indent="-514350">
              <a:buClr>
                <a:schemeClr val="bg1"/>
              </a:buClr>
              <a:buFont typeface="+mj-lt"/>
              <a:buAutoNum type="arabicPeriod"/>
            </a:pPr>
            <a:r>
              <a:rPr lang="en-US" b="1" dirty="0" smtClean="0">
                <a:solidFill>
                  <a:schemeClr val="bg1"/>
                </a:solidFill>
                <a:effectLst/>
              </a:rPr>
              <a:t>Examination, Continuous </a:t>
            </a:r>
            <a:r>
              <a:rPr lang="en-US" b="1" dirty="0">
                <a:solidFill>
                  <a:schemeClr val="bg1"/>
                </a:solidFill>
                <a:effectLst/>
              </a:rPr>
              <a:t>Evaluation</a:t>
            </a:r>
          </a:p>
          <a:p>
            <a:pPr marL="953305" lvl="1" indent="-514350">
              <a:buClr>
                <a:schemeClr val="bg1"/>
              </a:buClr>
              <a:buFont typeface="+mj-lt"/>
              <a:buAutoNum type="arabicPeriod"/>
            </a:pPr>
            <a:r>
              <a:rPr lang="en-US" b="1" dirty="0" smtClean="0">
                <a:solidFill>
                  <a:schemeClr val="bg1"/>
                </a:solidFill>
                <a:effectLst/>
              </a:rPr>
              <a:t>Training </a:t>
            </a:r>
            <a:r>
              <a:rPr lang="en-US" b="1" dirty="0">
                <a:solidFill>
                  <a:schemeClr val="bg1"/>
                </a:solidFill>
                <a:effectLst/>
              </a:rPr>
              <a:t>&amp; Development</a:t>
            </a:r>
          </a:p>
          <a:p>
            <a:pPr marL="953305" lvl="1" indent="-514350">
              <a:buClr>
                <a:schemeClr val="bg1"/>
              </a:buClr>
              <a:buFont typeface="+mj-lt"/>
              <a:buAutoNum type="arabicPeriod"/>
            </a:pPr>
            <a:r>
              <a:rPr lang="en-US" b="1" dirty="0">
                <a:solidFill>
                  <a:schemeClr val="bg1"/>
                </a:solidFill>
                <a:effectLst/>
              </a:rPr>
              <a:t>Placement</a:t>
            </a:r>
          </a:p>
          <a:p>
            <a:pPr marL="953305" lvl="1" indent="-514350">
              <a:buClr>
                <a:schemeClr val="bg1"/>
              </a:buClr>
              <a:buFont typeface="+mj-lt"/>
              <a:buAutoNum type="arabicPeriod"/>
            </a:pPr>
            <a:r>
              <a:rPr lang="en-US" b="1" dirty="0">
                <a:solidFill>
                  <a:schemeClr val="bg1"/>
                </a:solidFill>
                <a:effectLst/>
              </a:rPr>
              <a:t>Self Learning</a:t>
            </a:r>
          </a:p>
          <a:p>
            <a:pPr marL="953305" lvl="1" indent="-514350">
              <a:buClr>
                <a:schemeClr val="bg1"/>
              </a:buClr>
              <a:buFont typeface="+mj-lt"/>
              <a:buAutoNum type="arabicPeriod"/>
            </a:pPr>
            <a:r>
              <a:rPr lang="en-US" b="1" dirty="0">
                <a:solidFill>
                  <a:schemeClr val="bg1"/>
                </a:solidFill>
                <a:effectLst/>
              </a:rPr>
              <a:t>Extra and Co-curricular activities</a:t>
            </a:r>
            <a:r>
              <a:rPr lang="en-US" b="1" dirty="0" smtClean="0">
                <a:solidFill>
                  <a:schemeClr val="bg1"/>
                </a:solidFill>
                <a:effectLst/>
              </a:rPr>
              <a:t>.</a:t>
            </a:r>
          </a:p>
          <a:p>
            <a:pPr marL="953305" lvl="1" indent="-514350">
              <a:buClr>
                <a:schemeClr val="bg1"/>
              </a:buClr>
              <a:buFont typeface="+mj-lt"/>
              <a:buAutoNum type="arabicPeriod"/>
            </a:pPr>
            <a:r>
              <a:rPr lang="en-US" b="1" dirty="0" smtClean="0">
                <a:solidFill>
                  <a:schemeClr val="bg1"/>
                </a:solidFill>
                <a:effectLst/>
              </a:rPr>
              <a:t>Library</a:t>
            </a:r>
            <a:endParaRPr lang="en-US" b="1" dirty="0">
              <a:solidFill>
                <a:schemeClr val="bg1"/>
              </a:solidFill>
              <a:effectLst/>
            </a:endParaRPr>
          </a:p>
          <a:p>
            <a:endParaRPr lang="en-US" b="1" dirty="0">
              <a:solidFill>
                <a:schemeClr val="bg1"/>
              </a:solidFill>
              <a:effectLst/>
            </a:endParaRPr>
          </a:p>
        </p:txBody>
      </p:sp>
      <p:sp>
        <p:nvSpPr>
          <p:cNvPr id="6" name="Content Placeholder 5"/>
          <p:cNvSpPr>
            <a:spLocks noGrp="1"/>
          </p:cNvSpPr>
          <p:nvPr>
            <p:ph sz="half" idx="2"/>
          </p:nvPr>
        </p:nvSpPr>
        <p:spPr>
          <a:solidFill>
            <a:schemeClr val="accent5"/>
          </a:solidFill>
        </p:spPr>
        <p:txBody>
          <a:bodyPr>
            <a:normAutofit fontScale="55000" lnSpcReduction="20000"/>
          </a:bodyPr>
          <a:lstStyle/>
          <a:p>
            <a:pPr marL="0" indent="0">
              <a:buNone/>
            </a:pPr>
            <a:r>
              <a:rPr lang="en-US" b="1" dirty="0">
                <a:solidFill>
                  <a:schemeClr val="bg1"/>
                </a:solidFill>
                <a:effectLst/>
              </a:rPr>
              <a:t>Management Process</a:t>
            </a:r>
            <a:endParaRPr lang="en-US" b="1" dirty="0" smtClean="0">
              <a:solidFill>
                <a:schemeClr val="bg1"/>
              </a:solidFill>
              <a:effectLst/>
            </a:endParaRPr>
          </a:p>
          <a:p>
            <a:pPr marL="953305" lvl="1" indent="-514350">
              <a:buClr>
                <a:schemeClr val="bg1"/>
              </a:buClr>
              <a:buFont typeface="+mj-lt"/>
              <a:buAutoNum type="arabicPeriod"/>
            </a:pPr>
            <a:r>
              <a:rPr lang="en-US" b="1" dirty="0" smtClean="0">
                <a:solidFill>
                  <a:schemeClr val="bg1"/>
                </a:solidFill>
                <a:effectLst/>
              </a:rPr>
              <a:t>Control of Documents</a:t>
            </a:r>
            <a:endParaRPr lang="en-US" b="1" dirty="0">
              <a:solidFill>
                <a:schemeClr val="bg1"/>
              </a:solidFill>
              <a:effectLst/>
            </a:endParaRPr>
          </a:p>
          <a:p>
            <a:pPr marL="953305" lvl="1" indent="-514350">
              <a:buClr>
                <a:schemeClr val="bg1"/>
              </a:buClr>
              <a:buFont typeface="+mj-lt"/>
              <a:buAutoNum type="arabicPeriod"/>
            </a:pPr>
            <a:r>
              <a:rPr lang="en-US" b="1" dirty="0" smtClean="0">
                <a:solidFill>
                  <a:schemeClr val="bg1"/>
                </a:solidFill>
                <a:effectLst/>
              </a:rPr>
              <a:t>Control of Record</a:t>
            </a:r>
            <a:endParaRPr lang="en-US" b="1" dirty="0">
              <a:solidFill>
                <a:schemeClr val="bg1"/>
              </a:solidFill>
              <a:effectLst/>
            </a:endParaRPr>
          </a:p>
          <a:p>
            <a:pPr marL="953305" lvl="1" indent="-514350">
              <a:buClr>
                <a:schemeClr val="bg1"/>
              </a:buClr>
              <a:buFont typeface="+mj-lt"/>
              <a:buAutoNum type="arabicPeriod"/>
            </a:pPr>
            <a:r>
              <a:rPr lang="en-US" b="1" dirty="0" smtClean="0">
                <a:solidFill>
                  <a:schemeClr val="bg1"/>
                </a:solidFill>
                <a:effectLst/>
              </a:rPr>
              <a:t>Resource Management</a:t>
            </a:r>
          </a:p>
          <a:p>
            <a:pPr marL="953305" lvl="1" indent="-514350">
              <a:buClr>
                <a:schemeClr val="bg1"/>
              </a:buClr>
              <a:buFont typeface="+mj-lt"/>
              <a:buAutoNum type="arabicPeriod"/>
            </a:pPr>
            <a:r>
              <a:rPr lang="en-US" b="1" dirty="0" smtClean="0">
                <a:solidFill>
                  <a:schemeClr val="bg1"/>
                </a:solidFill>
                <a:effectLst/>
              </a:rPr>
              <a:t>Training &amp; Development- Employees</a:t>
            </a:r>
            <a:endParaRPr lang="en-US" b="1" dirty="0">
              <a:solidFill>
                <a:schemeClr val="bg1"/>
              </a:solidFill>
              <a:effectLst/>
            </a:endParaRPr>
          </a:p>
          <a:p>
            <a:pPr marL="953305" lvl="1" indent="-514350">
              <a:buClr>
                <a:schemeClr val="bg1"/>
              </a:buClr>
              <a:buFont typeface="+mj-lt"/>
              <a:buAutoNum type="arabicPeriod"/>
            </a:pPr>
            <a:r>
              <a:rPr lang="en-US" b="1" dirty="0" smtClean="0">
                <a:solidFill>
                  <a:schemeClr val="bg1"/>
                </a:solidFill>
                <a:effectLst/>
              </a:rPr>
              <a:t>Corrective </a:t>
            </a:r>
            <a:r>
              <a:rPr lang="en-US" b="1" dirty="0">
                <a:solidFill>
                  <a:schemeClr val="bg1"/>
                </a:solidFill>
                <a:effectLst/>
              </a:rPr>
              <a:t>and Preventive </a:t>
            </a:r>
            <a:r>
              <a:rPr lang="en-US" b="1" dirty="0" smtClean="0">
                <a:solidFill>
                  <a:schemeClr val="bg1"/>
                </a:solidFill>
                <a:effectLst/>
              </a:rPr>
              <a:t>action</a:t>
            </a:r>
          </a:p>
          <a:p>
            <a:pPr marL="953305" lvl="1" indent="-514350">
              <a:buClr>
                <a:schemeClr val="bg1"/>
              </a:buClr>
              <a:buFont typeface="+mj-lt"/>
              <a:buAutoNum type="arabicPeriod"/>
            </a:pPr>
            <a:r>
              <a:rPr lang="en-US" b="1" dirty="0" smtClean="0">
                <a:solidFill>
                  <a:schemeClr val="bg1"/>
                </a:solidFill>
                <a:effectLst/>
              </a:rPr>
              <a:t>Conducive Work Environment</a:t>
            </a:r>
          </a:p>
          <a:p>
            <a:pPr marL="953305" lvl="1" indent="-514350">
              <a:buClr>
                <a:schemeClr val="bg1"/>
              </a:buClr>
              <a:buFont typeface="+mj-lt"/>
              <a:buAutoNum type="arabicPeriod"/>
            </a:pPr>
            <a:r>
              <a:rPr lang="en-US" b="1" dirty="0" smtClean="0">
                <a:solidFill>
                  <a:schemeClr val="bg1"/>
                </a:solidFill>
                <a:effectLst/>
              </a:rPr>
              <a:t>Accounts</a:t>
            </a:r>
            <a:endParaRPr lang="en-US" b="1" dirty="0">
              <a:solidFill>
                <a:schemeClr val="bg1"/>
              </a:solidFill>
              <a:effectLst/>
            </a:endParaRPr>
          </a:p>
          <a:p>
            <a:pPr marL="953305" lvl="1" indent="-514350">
              <a:buClr>
                <a:schemeClr val="bg1"/>
              </a:buClr>
              <a:buFont typeface="+mj-lt"/>
              <a:buAutoNum type="arabicPeriod"/>
            </a:pPr>
            <a:r>
              <a:rPr lang="en-US" b="1" dirty="0" smtClean="0">
                <a:solidFill>
                  <a:schemeClr val="bg1"/>
                </a:solidFill>
                <a:effectLst/>
              </a:rPr>
              <a:t>Feedback &amp; Survey</a:t>
            </a:r>
          </a:p>
          <a:p>
            <a:pPr marL="953305" lvl="1" indent="-514350">
              <a:buClr>
                <a:schemeClr val="bg1"/>
              </a:buClr>
              <a:buFont typeface="+mj-lt"/>
              <a:buAutoNum type="arabicPeriod"/>
            </a:pPr>
            <a:r>
              <a:rPr lang="en-US" b="1" dirty="0" smtClean="0">
                <a:solidFill>
                  <a:schemeClr val="bg1"/>
                </a:solidFill>
                <a:effectLst/>
              </a:rPr>
              <a:t>Control of NCP</a:t>
            </a:r>
          </a:p>
          <a:p>
            <a:pPr marL="953305" lvl="1" indent="-514350">
              <a:buClr>
                <a:schemeClr val="bg1"/>
              </a:buClr>
              <a:buFont typeface="+mj-lt"/>
              <a:buAutoNum type="arabicPeriod"/>
            </a:pPr>
            <a:r>
              <a:rPr lang="en-US" b="1" dirty="0" smtClean="0">
                <a:solidFill>
                  <a:schemeClr val="bg1"/>
                </a:solidFill>
                <a:effectLst/>
              </a:rPr>
              <a:t>Internal Audit</a:t>
            </a:r>
          </a:p>
          <a:p>
            <a:pPr marL="953305" lvl="1" indent="-514350">
              <a:buClr>
                <a:schemeClr val="bg1"/>
              </a:buClr>
              <a:buFont typeface="+mj-lt"/>
              <a:buAutoNum type="arabicPeriod"/>
            </a:pPr>
            <a:r>
              <a:rPr lang="en-US" b="1" dirty="0" smtClean="0">
                <a:solidFill>
                  <a:schemeClr val="bg1"/>
                </a:solidFill>
                <a:effectLst/>
              </a:rPr>
              <a:t>Management Review</a:t>
            </a:r>
            <a:endParaRPr lang="en-US" b="1" dirty="0">
              <a:solidFill>
                <a:schemeClr val="bg1"/>
              </a:solidFill>
              <a:effectLst/>
            </a:endParaRPr>
          </a:p>
          <a:p>
            <a:pPr marL="953305" lvl="1" indent="-514350">
              <a:buClr>
                <a:schemeClr val="bg1"/>
              </a:buClr>
              <a:buFont typeface="+mj-lt"/>
              <a:buAutoNum type="arabicPeriod"/>
            </a:pPr>
            <a:r>
              <a:rPr lang="en-US" b="1" dirty="0" smtClean="0">
                <a:solidFill>
                  <a:schemeClr val="bg1"/>
                </a:solidFill>
                <a:effectLst/>
              </a:rPr>
              <a:t>Outsource Canteen &amp; Security </a:t>
            </a:r>
            <a:endParaRPr lang="en-US" b="1" dirty="0">
              <a:solidFill>
                <a:schemeClr val="bg1"/>
              </a:solidFill>
              <a:effectLst/>
            </a:endParaRPr>
          </a:p>
          <a:p>
            <a:pPr marL="953305" lvl="1" indent="-514350">
              <a:buClr>
                <a:schemeClr val="bg1"/>
              </a:buClr>
              <a:buFont typeface="+mj-lt"/>
              <a:buAutoNum type="arabicPeriod"/>
            </a:pPr>
            <a:r>
              <a:rPr lang="en-US" b="1" dirty="0" smtClean="0">
                <a:solidFill>
                  <a:schemeClr val="bg1"/>
                </a:solidFill>
                <a:effectLst/>
              </a:rPr>
              <a:t>Safety norms and checks for Housekeeping</a:t>
            </a:r>
            <a:endParaRPr lang="en-US" b="1" dirty="0">
              <a:solidFill>
                <a:schemeClr val="bg1"/>
              </a:solidFill>
              <a:effectLst/>
            </a:endParaRPr>
          </a:p>
          <a:p>
            <a:endParaRPr lang="en-US" b="1" dirty="0">
              <a:solidFill>
                <a:schemeClr val="bg1"/>
              </a:solidFill>
              <a:effectLst/>
            </a:endParaRPr>
          </a:p>
        </p:txBody>
      </p:sp>
    </p:spTree>
    <p:extLst>
      <p:ext uri="{BB962C8B-B14F-4D97-AF65-F5344CB8AC3E}">
        <p14:creationId xmlns:p14="http://schemas.microsoft.com/office/powerpoint/2010/main" xmlns="" val="19308451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&amp; Records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69001954"/>
              </p:ext>
            </p:extLst>
          </p:nvPr>
        </p:nvGraphicFramePr>
        <p:xfrm>
          <a:off x="838199" y="1825625"/>
          <a:ext cx="10885227" cy="4657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53242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 </a:t>
            </a:r>
            <a:r>
              <a:rPr lang="en-US" dirty="0"/>
              <a:t>Quality Objectives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21929666"/>
              </p:ext>
            </p:extLst>
          </p:nvPr>
        </p:nvGraphicFramePr>
        <p:xfrm>
          <a:off x="401471" y="1364776"/>
          <a:ext cx="11553968" cy="5384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88299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397731297"/>
              </p:ext>
            </p:extLst>
          </p:nvPr>
        </p:nvGraphicFramePr>
        <p:xfrm>
          <a:off x="756313" y="134795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095481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Activities</a:t>
            </a:r>
            <a:endParaRPr lang="en-US" dirty="0"/>
          </a:p>
        </p:txBody>
      </p:sp>
      <p:sp>
        <p:nvSpPr>
          <p:cNvPr id="3" name="Content Placeholder 2"/>
          <p:cNvSpPr>
            <a:spLocks noGrp="1"/>
          </p:cNvSpPr>
          <p:nvPr>
            <p:ph sz="half" idx="1"/>
          </p:nvPr>
        </p:nvSpPr>
        <p:spPr>
          <a:xfrm>
            <a:off x="838200" y="1825625"/>
            <a:ext cx="4856747" cy="4351338"/>
          </a:xfrm>
          <a:solidFill>
            <a:schemeClr val="tx2"/>
          </a:solidFill>
        </p:spPr>
        <p:txBody>
          <a:bodyPr>
            <a:normAutofit fontScale="40000" lnSpcReduction="20000"/>
          </a:bodyPr>
          <a:lstStyle/>
          <a:p>
            <a:r>
              <a:rPr lang="en-US" b="1" dirty="0" smtClean="0">
                <a:solidFill>
                  <a:srgbClr val="FFFF00"/>
                </a:solidFill>
                <a:effectLst/>
              </a:rPr>
              <a:t>Faculty &amp; Staff Centric</a:t>
            </a:r>
          </a:p>
          <a:p>
            <a:pPr marL="953305" lvl="1" indent="-514350">
              <a:buClr>
                <a:schemeClr val="bg1"/>
              </a:buClr>
              <a:buFont typeface="+mj-lt"/>
              <a:buAutoNum type="arabicPeriod"/>
            </a:pPr>
            <a:r>
              <a:rPr lang="en-US" sz="3700" dirty="0" smtClean="0">
                <a:solidFill>
                  <a:schemeClr val="bg1"/>
                </a:solidFill>
                <a:effectLst/>
              </a:rPr>
              <a:t>Activity Related to teaching learning </a:t>
            </a:r>
          </a:p>
          <a:p>
            <a:pPr marL="953305" lvl="1" indent="-514350">
              <a:buClr>
                <a:schemeClr val="bg1"/>
              </a:buClr>
              <a:buFont typeface="+mj-lt"/>
              <a:buAutoNum type="arabicPeriod"/>
            </a:pPr>
            <a:r>
              <a:rPr lang="en-US" sz="3700" dirty="0" smtClean="0">
                <a:solidFill>
                  <a:schemeClr val="bg1"/>
                </a:solidFill>
                <a:effectLst/>
              </a:rPr>
              <a:t>Examination &amp; Assessment</a:t>
            </a:r>
          </a:p>
          <a:p>
            <a:pPr marL="953305" lvl="1" indent="-514350">
              <a:buClr>
                <a:schemeClr val="bg1"/>
              </a:buClr>
              <a:buFont typeface="+mj-lt"/>
              <a:buAutoNum type="arabicPeriod"/>
            </a:pPr>
            <a:r>
              <a:rPr lang="en-US" sz="3700" dirty="0" smtClean="0">
                <a:solidFill>
                  <a:schemeClr val="bg1"/>
                </a:solidFill>
                <a:effectLst/>
              </a:rPr>
              <a:t>Library &amp; Laboratory Development</a:t>
            </a:r>
          </a:p>
          <a:p>
            <a:pPr marL="953305" lvl="1" indent="-514350">
              <a:buClr>
                <a:schemeClr val="bg1"/>
              </a:buClr>
              <a:buFont typeface="+mj-lt"/>
              <a:buAutoNum type="arabicPeriod"/>
            </a:pPr>
            <a:r>
              <a:rPr lang="en-US" sz="3700" dirty="0" smtClean="0">
                <a:solidFill>
                  <a:schemeClr val="bg1"/>
                </a:solidFill>
                <a:effectLst/>
              </a:rPr>
              <a:t>Mentoring &amp; Grievance </a:t>
            </a:r>
            <a:r>
              <a:rPr lang="en-US" sz="3700" dirty="0" err="1" smtClean="0">
                <a:solidFill>
                  <a:schemeClr val="bg1"/>
                </a:solidFill>
                <a:effectLst/>
              </a:rPr>
              <a:t>redressal</a:t>
            </a:r>
            <a:r>
              <a:rPr lang="en-US" sz="3700" dirty="0" smtClean="0">
                <a:solidFill>
                  <a:schemeClr val="bg1"/>
                </a:solidFill>
                <a:effectLst/>
              </a:rPr>
              <a:t> </a:t>
            </a:r>
          </a:p>
          <a:p>
            <a:pPr marL="953305" lvl="1" indent="-514350">
              <a:buClr>
                <a:schemeClr val="bg1"/>
              </a:buClr>
              <a:buFont typeface="+mj-lt"/>
              <a:buAutoNum type="arabicPeriod"/>
            </a:pPr>
            <a:r>
              <a:rPr lang="en-US" sz="3700" dirty="0" smtClean="0">
                <a:solidFill>
                  <a:schemeClr val="bg1"/>
                </a:solidFill>
                <a:effectLst/>
              </a:rPr>
              <a:t>Faculty &amp; staff Development Programme</a:t>
            </a:r>
          </a:p>
          <a:p>
            <a:pPr marL="953305" lvl="1" indent="-514350">
              <a:buClr>
                <a:schemeClr val="bg1"/>
              </a:buClr>
              <a:buFont typeface="+mj-lt"/>
              <a:buAutoNum type="arabicPeriod"/>
            </a:pPr>
            <a:r>
              <a:rPr lang="en-US" sz="3700" dirty="0" smtClean="0">
                <a:solidFill>
                  <a:schemeClr val="bg1"/>
                </a:solidFill>
                <a:effectLst/>
              </a:rPr>
              <a:t>Internal Auditor Training</a:t>
            </a:r>
          </a:p>
          <a:p>
            <a:pPr marL="953305" lvl="1" indent="-514350">
              <a:buClr>
                <a:schemeClr val="bg1"/>
              </a:buClr>
              <a:buFont typeface="+mj-lt"/>
              <a:buAutoNum type="arabicPeriod"/>
            </a:pPr>
            <a:r>
              <a:rPr lang="en-US" sz="3700" dirty="0" smtClean="0">
                <a:solidFill>
                  <a:schemeClr val="bg1"/>
                </a:solidFill>
                <a:effectLst/>
              </a:rPr>
              <a:t>STTP &amp; Training through Remote Centers</a:t>
            </a:r>
          </a:p>
          <a:p>
            <a:pPr marL="953305" lvl="1" indent="-514350">
              <a:buClr>
                <a:schemeClr val="bg1"/>
              </a:buClr>
              <a:buFont typeface="+mj-lt"/>
              <a:buAutoNum type="arabicPeriod"/>
            </a:pPr>
            <a:r>
              <a:rPr lang="en-US" sz="3700" dirty="0" smtClean="0">
                <a:solidFill>
                  <a:schemeClr val="bg1"/>
                </a:solidFill>
                <a:effectLst/>
              </a:rPr>
              <a:t>National &amp; International Conference.</a:t>
            </a:r>
          </a:p>
          <a:p>
            <a:pPr marL="953305" lvl="1" indent="-514350">
              <a:buClr>
                <a:schemeClr val="bg1"/>
              </a:buClr>
              <a:buFont typeface="+mj-lt"/>
              <a:buAutoNum type="arabicPeriod"/>
            </a:pPr>
            <a:r>
              <a:rPr lang="en-US" sz="3700" dirty="0">
                <a:solidFill>
                  <a:schemeClr val="bg1"/>
                </a:solidFill>
                <a:effectLst/>
              </a:rPr>
              <a:t>R &amp; D Activities, Consultancy, EDC</a:t>
            </a:r>
            <a:r>
              <a:rPr lang="en-US" sz="3700" dirty="0" smtClean="0">
                <a:solidFill>
                  <a:schemeClr val="bg1"/>
                </a:solidFill>
                <a:effectLst/>
              </a:rPr>
              <a:t>.</a:t>
            </a:r>
          </a:p>
          <a:p>
            <a:pPr marL="953305" lvl="1" indent="-514350">
              <a:buClr>
                <a:schemeClr val="bg1"/>
              </a:buClr>
              <a:buFont typeface="+mj-lt"/>
              <a:buAutoNum type="arabicPeriod"/>
            </a:pPr>
            <a:r>
              <a:rPr lang="en-US" sz="3700" dirty="0" smtClean="0">
                <a:solidFill>
                  <a:schemeClr val="bg1"/>
                </a:solidFill>
                <a:effectLst/>
              </a:rPr>
              <a:t>Outside Interaction</a:t>
            </a:r>
          </a:p>
          <a:p>
            <a:pPr marL="953305" lvl="1" indent="-514350">
              <a:buClr>
                <a:schemeClr val="bg1"/>
              </a:buClr>
              <a:buFont typeface="+mj-lt"/>
              <a:buAutoNum type="arabicPeriod"/>
            </a:pPr>
            <a:r>
              <a:rPr lang="en-US" sz="3700" dirty="0" smtClean="0">
                <a:solidFill>
                  <a:schemeClr val="bg1"/>
                </a:solidFill>
                <a:effectLst/>
              </a:rPr>
              <a:t>Research Publication</a:t>
            </a:r>
          </a:p>
          <a:p>
            <a:pPr marL="953305" lvl="1" indent="-514350">
              <a:buClr>
                <a:schemeClr val="bg1"/>
              </a:buClr>
              <a:buFont typeface="+mj-lt"/>
              <a:buAutoNum type="arabicPeriod"/>
            </a:pPr>
            <a:r>
              <a:rPr lang="en-US" sz="3700" dirty="0" smtClean="0">
                <a:solidFill>
                  <a:schemeClr val="bg1"/>
                </a:solidFill>
                <a:effectLst/>
              </a:rPr>
              <a:t>Quality Assurance Related Training</a:t>
            </a:r>
          </a:p>
          <a:p>
            <a:pPr marL="953305" lvl="1" indent="-514350">
              <a:buClr>
                <a:schemeClr val="bg1"/>
              </a:buClr>
              <a:buFont typeface="+mj-lt"/>
              <a:buAutoNum type="arabicPeriod"/>
            </a:pPr>
            <a:r>
              <a:rPr lang="en-US" sz="3700" dirty="0" smtClean="0">
                <a:solidFill>
                  <a:schemeClr val="bg1"/>
                </a:solidFill>
                <a:effectLst/>
              </a:rPr>
              <a:t>Faculty Enablement Program by industry</a:t>
            </a:r>
          </a:p>
          <a:p>
            <a:pPr marL="953305" lvl="1" indent="-514350">
              <a:buClr>
                <a:schemeClr val="bg1"/>
              </a:buClr>
              <a:buFont typeface="+mj-lt"/>
              <a:buAutoNum type="arabicPeriod"/>
            </a:pPr>
            <a:r>
              <a:rPr lang="en-US" sz="3700" dirty="0" smtClean="0">
                <a:solidFill>
                  <a:schemeClr val="bg1"/>
                </a:solidFill>
                <a:effectLst/>
              </a:rPr>
              <a:t>Faculty &amp; staff welfare</a:t>
            </a:r>
          </a:p>
          <a:p>
            <a:pPr marL="953305" lvl="1" indent="-514350">
              <a:buClr>
                <a:schemeClr val="bg1"/>
              </a:buClr>
              <a:buFont typeface="+mj-lt"/>
              <a:buAutoNum type="arabicPeriod"/>
            </a:pPr>
            <a:r>
              <a:rPr lang="en-US" sz="3700" dirty="0" smtClean="0">
                <a:solidFill>
                  <a:schemeClr val="bg1"/>
                </a:solidFill>
                <a:effectLst/>
              </a:rPr>
              <a:t>Feedback &amp; Survey</a:t>
            </a:r>
          </a:p>
          <a:p>
            <a:endParaRPr lang="en-US" dirty="0">
              <a:solidFill>
                <a:schemeClr val="bg1"/>
              </a:solidFill>
            </a:endParaRPr>
          </a:p>
          <a:p>
            <a:endParaRPr lang="en-US" dirty="0">
              <a:solidFill>
                <a:schemeClr val="bg1"/>
              </a:solidFill>
            </a:endParaRPr>
          </a:p>
        </p:txBody>
      </p:sp>
      <p:sp>
        <p:nvSpPr>
          <p:cNvPr id="4" name="Content Placeholder 3"/>
          <p:cNvSpPr>
            <a:spLocks noGrp="1"/>
          </p:cNvSpPr>
          <p:nvPr>
            <p:ph sz="half" idx="2"/>
          </p:nvPr>
        </p:nvSpPr>
        <p:spPr>
          <a:solidFill>
            <a:srgbClr val="C00000"/>
          </a:solidFill>
        </p:spPr>
        <p:txBody>
          <a:bodyPr>
            <a:normAutofit fontScale="40000" lnSpcReduction="20000"/>
          </a:bodyPr>
          <a:lstStyle/>
          <a:p>
            <a:r>
              <a:rPr lang="en-US" b="1" dirty="0">
                <a:solidFill>
                  <a:srgbClr val="FFFF00"/>
                </a:solidFill>
                <a:effectLst/>
              </a:rPr>
              <a:t>Student Centric</a:t>
            </a:r>
          </a:p>
          <a:p>
            <a:pPr marL="514350" indent="-514350">
              <a:buClr>
                <a:schemeClr val="bg1"/>
              </a:buClr>
              <a:buFont typeface="+mj-lt"/>
              <a:buAutoNum type="arabicPeriod"/>
            </a:pPr>
            <a:r>
              <a:rPr lang="en-US" sz="4000" b="1" dirty="0">
                <a:solidFill>
                  <a:schemeClr val="bg1"/>
                </a:solidFill>
                <a:effectLst/>
              </a:rPr>
              <a:t>TCET-ACM SIGITE Student Chapter Activities</a:t>
            </a:r>
          </a:p>
          <a:p>
            <a:pPr marL="953305" lvl="1" indent="-514350">
              <a:buClr>
                <a:schemeClr val="bg1"/>
              </a:buClr>
              <a:buFont typeface="+mj-lt"/>
              <a:buAutoNum type="arabicPeriod"/>
            </a:pPr>
            <a:r>
              <a:rPr lang="en-US" sz="3500" b="1" dirty="0">
                <a:solidFill>
                  <a:schemeClr val="bg1"/>
                </a:solidFill>
                <a:effectLst/>
              </a:rPr>
              <a:t>Bridge Course</a:t>
            </a:r>
          </a:p>
          <a:p>
            <a:pPr marL="953305" lvl="1" indent="-514350">
              <a:buClr>
                <a:schemeClr val="bg1"/>
              </a:buClr>
              <a:buFont typeface="+mj-lt"/>
              <a:buAutoNum type="arabicPeriod"/>
            </a:pPr>
            <a:r>
              <a:rPr lang="en-US" sz="3500" b="1" dirty="0">
                <a:solidFill>
                  <a:schemeClr val="bg1"/>
                </a:solidFill>
                <a:effectLst/>
              </a:rPr>
              <a:t>Workshop</a:t>
            </a:r>
          </a:p>
          <a:p>
            <a:pPr marL="953305" lvl="1" indent="-514350">
              <a:buClr>
                <a:schemeClr val="bg1"/>
              </a:buClr>
              <a:buFont typeface="+mj-lt"/>
              <a:buAutoNum type="arabicPeriod"/>
            </a:pPr>
            <a:r>
              <a:rPr lang="en-US" sz="3500" b="1" dirty="0">
                <a:solidFill>
                  <a:schemeClr val="bg1"/>
                </a:solidFill>
                <a:effectLst/>
              </a:rPr>
              <a:t>Project Competition</a:t>
            </a:r>
          </a:p>
          <a:p>
            <a:pPr marL="953305" lvl="1" indent="-514350">
              <a:buClr>
                <a:schemeClr val="bg1"/>
              </a:buClr>
              <a:buFont typeface="+mj-lt"/>
              <a:buAutoNum type="arabicPeriod"/>
            </a:pPr>
            <a:r>
              <a:rPr lang="en-US" sz="3500" b="1" dirty="0">
                <a:solidFill>
                  <a:schemeClr val="bg1"/>
                </a:solidFill>
                <a:effectLst/>
              </a:rPr>
              <a:t>Industrial Visit</a:t>
            </a:r>
          </a:p>
          <a:p>
            <a:pPr marL="953305" lvl="1" indent="-514350">
              <a:buClr>
                <a:schemeClr val="bg1"/>
              </a:buClr>
              <a:buFont typeface="+mj-lt"/>
              <a:buAutoNum type="arabicPeriod"/>
            </a:pPr>
            <a:r>
              <a:rPr lang="en-US" sz="3500" b="1" dirty="0">
                <a:solidFill>
                  <a:schemeClr val="bg1"/>
                </a:solidFill>
                <a:effectLst/>
              </a:rPr>
              <a:t>Microsoft Student Associate (MSA)Program.</a:t>
            </a:r>
          </a:p>
          <a:p>
            <a:pPr marL="953305" lvl="1" indent="-514350">
              <a:buClr>
                <a:schemeClr val="bg1"/>
              </a:buClr>
              <a:buFont typeface="+mj-lt"/>
              <a:buAutoNum type="arabicPeriod"/>
            </a:pPr>
            <a:r>
              <a:rPr lang="en-US" sz="3500" b="1" dirty="0">
                <a:solidFill>
                  <a:schemeClr val="bg1"/>
                </a:solidFill>
                <a:effectLst/>
              </a:rPr>
              <a:t>Technical Festivals (Zephyr), MUN</a:t>
            </a:r>
          </a:p>
          <a:p>
            <a:pPr marL="953305" lvl="1" indent="-514350">
              <a:buClr>
                <a:schemeClr val="bg1"/>
              </a:buClr>
              <a:buFont typeface="+mj-lt"/>
              <a:buAutoNum type="arabicPeriod"/>
            </a:pPr>
            <a:r>
              <a:rPr lang="en-US" sz="3500" b="1" dirty="0">
                <a:solidFill>
                  <a:schemeClr val="bg1"/>
                </a:solidFill>
                <a:effectLst/>
              </a:rPr>
              <a:t>E-zine (e-Magazine)</a:t>
            </a:r>
          </a:p>
          <a:p>
            <a:pPr marL="514350" indent="-514350">
              <a:buClr>
                <a:schemeClr val="bg1"/>
              </a:buClr>
              <a:buFont typeface="+mj-lt"/>
              <a:buAutoNum type="arabicPeriod"/>
            </a:pPr>
            <a:r>
              <a:rPr lang="en-US" sz="4000" b="1" dirty="0" smtClean="0">
                <a:solidFill>
                  <a:schemeClr val="bg1"/>
                </a:solidFill>
                <a:effectLst/>
              </a:rPr>
              <a:t>Domain Activities</a:t>
            </a:r>
          </a:p>
          <a:p>
            <a:pPr marL="514350" indent="-514350">
              <a:buClr>
                <a:schemeClr val="bg1"/>
              </a:buClr>
              <a:buFont typeface="+mj-lt"/>
              <a:buAutoNum type="arabicPeriod"/>
            </a:pPr>
            <a:r>
              <a:rPr lang="en-US" sz="4000" b="1" dirty="0" smtClean="0">
                <a:solidFill>
                  <a:schemeClr val="bg1"/>
                </a:solidFill>
                <a:effectLst/>
              </a:rPr>
              <a:t>Technical </a:t>
            </a:r>
            <a:r>
              <a:rPr lang="en-US" sz="4000" b="1" dirty="0">
                <a:solidFill>
                  <a:schemeClr val="bg1"/>
                </a:solidFill>
                <a:effectLst/>
              </a:rPr>
              <a:t>Seminars</a:t>
            </a:r>
          </a:p>
          <a:p>
            <a:pPr marL="514350" indent="-514350">
              <a:buClr>
                <a:schemeClr val="bg1"/>
              </a:buClr>
              <a:buFont typeface="+mj-lt"/>
              <a:buAutoNum type="arabicPeriod"/>
            </a:pPr>
            <a:r>
              <a:rPr lang="en-US" sz="4000" b="1" dirty="0">
                <a:solidFill>
                  <a:schemeClr val="bg1"/>
                </a:solidFill>
                <a:effectLst/>
              </a:rPr>
              <a:t>Student Development Programs</a:t>
            </a:r>
          </a:p>
          <a:p>
            <a:pPr marL="514350" indent="-514350">
              <a:buClr>
                <a:schemeClr val="bg1"/>
              </a:buClr>
              <a:buFont typeface="+mj-lt"/>
              <a:buAutoNum type="arabicPeriod"/>
            </a:pPr>
            <a:r>
              <a:rPr lang="en-US" sz="4000" b="1" dirty="0">
                <a:solidFill>
                  <a:schemeClr val="bg1"/>
                </a:solidFill>
                <a:effectLst/>
              </a:rPr>
              <a:t>Academic Orientation Programs</a:t>
            </a:r>
          </a:p>
          <a:p>
            <a:pPr marL="514350" indent="-514350">
              <a:buClr>
                <a:schemeClr val="bg1"/>
              </a:buClr>
              <a:buFont typeface="+mj-lt"/>
              <a:buAutoNum type="arabicPeriod"/>
            </a:pPr>
            <a:r>
              <a:rPr lang="en-US" sz="4000" b="1" dirty="0" smtClean="0">
                <a:solidFill>
                  <a:schemeClr val="bg1"/>
                </a:solidFill>
                <a:effectLst/>
              </a:rPr>
              <a:t>R </a:t>
            </a:r>
            <a:r>
              <a:rPr lang="en-US" sz="4000" b="1" dirty="0">
                <a:solidFill>
                  <a:schemeClr val="bg1"/>
                </a:solidFill>
                <a:effectLst/>
              </a:rPr>
              <a:t>&amp; D Activities</a:t>
            </a:r>
          </a:p>
          <a:p>
            <a:pPr marL="514350" indent="-514350">
              <a:buClr>
                <a:schemeClr val="bg1"/>
              </a:buClr>
              <a:buFont typeface="+mj-lt"/>
              <a:buAutoNum type="arabicPeriod"/>
            </a:pPr>
            <a:r>
              <a:rPr lang="en-US" sz="4000" b="1" dirty="0">
                <a:solidFill>
                  <a:schemeClr val="bg1"/>
                </a:solidFill>
                <a:effectLst/>
              </a:rPr>
              <a:t>Pre-Placement Training, </a:t>
            </a:r>
            <a:r>
              <a:rPr lang="en-US" sz="4000" b="1" dirty="0" smtClean="0">
                <a:solidFill>
                  <a:schemeClr val="bg1"/>
                </a:solidFill>
                <a:effectLst/>
              </a:rPr>
              <a:t>GEPT</a:t>
            </a:r>
            <a:endParaRPr lang="en-US" b="1" dirty="0">
              <a:solidFill>
                <a:schemeClr val="bg1"/>
              </a:solidFill>
              <a:effectLst/>
            </a:endParaRPr>
          </a:p>
        </p:txBody>
      </p:sp>
    </p:spTree>
    <p:extLst>
      <p:ext uri="{BB962C8B-B14F-4D97-AF65-F5344CB8AC3E}">
        <p14:creationId xmlns:p14="http://schemas.microsoft.com/office/powerpoint/2010/main" xmlns="" val="6506287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R&amp;D </a:t>
            </a:r>
            <a:r>
              <a:rPr lang="en-US" dirty="0"/>
              <a:t>and </a:t>
            </a:r>
            <a:r>
              <a:rPr lang="en-US" dirty="0" smtClean="0"/>
              <a:t>EDC,</a:t>
            </a:r>
            <a:r>
              <a:rPr lang="en-US" dirty="0" smtClean="0">
                <a:solidFill>
                  <a:schemeClr val="accent5"/>
                </a:solidFill>
              </a:rPr>
              <a:t> </a:t>
            </a:r>
            <a:r>
              <a:rPr lang="en-US" dirty="0" smtClean="0">
                <a:solidFill>
                  <a:srgbClr val="C00000"/>
                </a:solidFill>
              </a:rPr>
              <a:t>Social Activities</a:t>
            </a:r>
            <a:endParaRPr lang="en-US" dirty="0">
              <a:solidFill>
                <a:srgbClr val="C00000"/>
              </a:solidFill>
            </a:endParaRPr>
          </a:p>
        </p:txBody>
      </p:sp>
      <p:sp>
        <p:nvSpPr>
          <p:cNvPr id="3" name="Content Placeholder 2"/>
          <p:cNvSpPr>
            <a:spLocks noGrp="1"/>
          </p:cNvSpPr>
          <p:nvPr>
            <p:ph sz="half" idx="1"/>
          </p:nvPr>
        </p:nvSpPr>
        <p:spPr>
          <a:solidFill>
            <a:schemeClr val="tx2"/>
          </a:solidFill>
        </p:spPr>
        <p:txBody>
          <a:bodyPr>
            <a:normAutofit fontScale="85000" lnSpcReduction="20000"/>
          </a:bodyPr>
          <a:lstStyle/>
          <a:p>
            <a:pPr marL="514350" indent="-514350">
              <a:buClr>
                <a:schemeClr val="bg1"/>
              </a:buClr>
              <a:buFont typeface="+mj-lt"/>
              <a:buAutoNum type="arabicPeriod"/>
            </a:pPr>
            <a:r>
              <a:rPr lang="en-US" b="1" dirty="0" smtClean="0">
                <a:solidFill>
                  <a:srgbClr val="FFFF00"/>
                </a:solidFill>
                <a:effectLst/>
              </a:rPr>
              <a:t>R &amp; D and EDC Activities</a:t>
            </a:r>
          </a:p>
          <a:p>
            <a:pPr marL="953305" lvl="1" indent="-514350">
              <a:buClr>
                <a:schemeClr val="bg1"/>
              </a:buClr>
              <a:buFont typeface="+mj-lt"/>
              <a:buAutoNum type="arabicPeriod"/>
            </a:pPr>
            <a:r>
              <a:rPr lang="en-US" b="1" dirty="0" smtClean="0">
                <a:solidFill>
                  <a:schemeClr val="bg1"/>
                </a:solidFill>
                <a:effectLst/>
              </a:rPr>
              <a:t>Consultancy</a:t>
            </a:r>
          </a:p>
          <a:p>
            <a:pPr marL="953305" lvl="1" indent="-514350">
              <a:buClr>
                <a:schemeClr val="bg1"/>
              </a:buClr>
              <a:buFont typeface="+mj-lt"/>
              <a:buAutoNum type="arabicPeriod"/>
            </a:pPr>
            <a:r>
              <a:rPr lang="en-US" b="1" dirty="0" smtClean="0">
                <a:solidFill>
                  <a:schemeClr val="bg1"/>
                </a:solidFill>
                <a:effectLst/>
              </a:rPr>
              <a:t>IPR &amp; Copyright</a:t>
            </a:r>
          </a:p>
          <a:p>
            <a:pPr marL="953305" lvl="1" indent="-514350">
              <a:buClr>
                <a:schemeClr val="bg1"/>
              </a:buClr>
              <a:buFont typeface="+mj-lt"/>
              <a:buAutoNum type="arabicPeriod"/>
            </a:pPr>
            <a:r>
              <a:rPr lang="en-US" b="1" dirty="0" smtClean="0">
                <a:solidFill>
                  <a:schemeClr val="bg1"/>
                </a:solidFill>
                <a:effectLst/>
              </a:rPr>
              <a:t>Minor Project Grants</a:t>
            </a:r>
          </a:p>
          <a:p>
            <a:pPr marL="953305" lvl="1" indent="-514350">
              <a:buClr>
                <a:schemeClr val="bg1"/>
              </a:buClr>
              <a:buFont typeface="+mj-lt"/>
              <a:buAutoNum type="arabicPeriod"/>
            </a:pPr>
            <a:r>
              <a:rPr lang="en-US" b="1" dirty="0" smtClean="0">
                <a:solidFill>
                  <a:schemeClr val="bg1"/>
                </a:solidFill>
                <a:effectLst/>
              </a:rPr>
              <a:t>Project Exhibitions</a:t>
            </a:r>
          </a:p>
          <a:p>
            <a:pPr marL="953305" lvl="1" indent="-514350">
              <a:buClr>
                <a:schemeClr val="bg1"/>
              </a:buClr>
              <a:buFont typeface="+mj-lt"/>
              <a:buAutoNum type="arabicPeriod"/>
            </a:pPr>
            <a:r>
              <a:rPr lang="en-US" b="1" dirty="0" smtClean="0">
                <a:solidFill>
                  <a:schemeClr val="bg1"/>
                </a:solidFill>
                <a:effectLst/>
              </a:rPr>
              <a:t>E-</a:t>
            </a:r>
            <a:r>
              <a:rPr lang="en-US" b="1" dirty="0" err="1" smtClean="0">
                <a:solidFill>
                  <a:schemeClr val="bg1"/>
                </a:solidFill>
                <a:effectLst/>
              </a:rPr>
              <a:t>yantra</a:t>
            </a:r>
            <a:endParaRPr lang="en-US" b="1" dirty="0" smtClean="0">
              <a:solidFill>
                <a:schemeClr val="bg1"/>
              </a:solidFill>
              <a:effectLst/>
            </a:endParaRPr>
          </a:p>
          <a:p>
            <a:pPr marL="953305" lvl="1" indent="-514350">
              <a:buClr>
                <a:schemeClr val="bg1"/>
              </a:buClr>
              <a:buFont typeface="+mj-lt"/>
              <a:buAutoNum type="arabicPeriod"/>
            </a:pPr>
            <a:r>
              <a:rPr lang="en-US" b="1" dirty="0" err="1" smtClean="0">
                <a:solidFill>
                  <a:schemeClr val="bg1"/>
                </a:solidFill>
                <a:effectLst/>
              </a:rPr>
              <a:t>Akash</a:t>
            </a:r>
            <a:r>
              <a:rPr lang="en-US" b="1" dirty="0" smtClean="0">
                <a:solidFill>
                  <a:schemeClr val="bg1"/>
                </a:solidFill>
                <a:effectLst/>
              </a:rPr>
              <a:t> Tablet Program by MHRD</a:t>
            </a:r>
          </a:p>
          <a:p>
            <a:pPr marL="953305" lvl="1" indent="-514350">
              <a:buClr>
                <a:schemeClr val="bg1"/>
              </a:buClr>
              <a:buFont typeface="+mj-lt"/>
              <a:buAutoNum type="arabicPeriod"/>
            </a:pPr>
            <a:r>
              <a:rPr lang="en-US" b="1" dirty="0" smtClean="0">
                <a:solidFill>
                  <a:schemeClr val="bg1"/>
                </a:solidFill>
                <a:effectLst/>
              </a:rPr>
              <a:t>Industry interaction</a:t>
            </a:r>
          </a:p>
          <a:p>
            <a:pPr marL="953305" lvl="1" indent="-514350">
              <a:buClr>
                <a:schemeClr val="bg1"/>
              </a:buClr>
              <a:buFont typeface="+mj-lt"/>
              <a:buAutoNum type="arabicPeriod"/>
            </a:pPr>
            <a:r>
              <a:rPr lang="en-US" b="1" dirty="0" smtClean="0">
                <a:solidFill>
                  <a:schemeClr val="bg1"/>
                </a:solidFill>
                <a:effectLst/>
              </a:rPr>
              <a:t>Activities related to RPS</a:t>
            </a:r>
            <a:endParaRPr lang="en-US" b="1" dirty="0">
              <a:solidFill>
                <a:schemeClr val="bg1"/>
              </a:solidFill>
              <a:effectLst/>
            </a:endParaRPr>
          </a:p>
        </p:txBody>
      </p:sp>
      <p:sp>
        <p:nvSpPr>
          <p:cNvPr id="4" name="Content Placeholder 3"/>
          <p:cNvSpPr>
            <a:spLocks noGrp="1"/>
          </p:cNvSpPr>
          <p:nvPr>
            <p:ph sz="half" idx="2"/>
          </p:nvPr>
        </p:nvSpPr>
        <p:spPr>
          <a:solidFill>
            <a:srgbClr val="C00000"/>
          </a:solidFill>
        </p:spPr>
        <p:txBody>
          <a:bodyPr>
            <a:normAutofit fontScale="85000" lnSpcReduction="20000"/>
          </a:bodyPr>
          <a:lstStyle/>
          <a:p>
            <a:pPr marL="514350" indent="-514350">
              <a:buClr>
                <a:schemeClr val="bg1"/>
              </a:buClr>
              <a:buFont typeface="+mj-lt"/>
              <a:buAutoNum type="arabicPeriod"/>
            </a:pPr>
            <a:r>
              <a:rPr lang="en-US" b="1" dirty="0">
                <a:solidFill>
                  <a:srgbClr val="FFFF00"/>
                </a:solidFill>
                <a:effectLst/>
              </a:rPr>
              <a:t>Activities </a:t>
            </a:r>
            <a:r>
              <a:rPr lang="en-US" b="1" dirty="0" smtClean="0">
                <a:solidFill>
                  <a:srgbClr val="FFFF00"/>
                </a:solidFill>
                <a:effectLst/>
              </a:rPr>
              <a:t>of Social </a:t>
            </a:r>
            <a:r>
              <a:rPr lang="en-US" b="1" dirty="0">
                <a:solidFill>
                  <a:srgbClr val="FFFF00"/>
                </a:solidFill>
                <a:effectLst/>
              </a:rPr>
              <a:t>Relevance</a:t>
            </a:r>
            <a:endParaRPr lang="en-US" b="1" dirty="0" smtClean="0">
              <a:solidFill>
                <a:srgbClr val="FFFF00"/>
              </a:solidFill>
              <a:effectLst/>
            </a:endParaRPr>
          </a:p>
          <a:p>
            <a:pPr marL="953305" lvl="1" indent="-514350">
              <a:buClr>
                <a:schemeClr val="bg1"/>
              </a:buClr>
              <a:buFont typeface="+mj-lt"/>
              <a:buAutoNum type="arabicPeriod"/>
            </a:pPr>
            <a:r>
              <a:rPr lang="en-US" b="1" dirty="0" smtClean="0">
                <a:solidFill>
                  <a:schemeClr val="bg1"/>
                </a:solidFill>
                <a:effectLst/>
              </a:rPr>
              <a:t>NSS </a:t>
            </a:r>
            <a:r>
              <a:rPr lang="en-US" b="1" dirty="0">
                <a:solidFill>
                  <a:schemeClr val="bg1"/>
                </a:solidFill>
                <a:effectLst/>
              </a:rPr>
              <a:t>Activities </a:t>
            </a:r>
          </a:p>
          <a:p>
            <a:pPr marL="953305" lvl="1" indent="-514350">
              <a:buClr>
                <a:schemeClr val="bg1"/>
              </a:buClr>
              <a:buFont typeface="+mj-lt"/>
              <a:buAutoNum type="arabicPeriod"/>
            </a:pPr>
            <a:r>
              <a:rPr lang="en-US" b="1" dirty="0">
                <a:solidFill>
                  <a:schemeClr val="bg1"/>
                </a:solidFill>
                <a:effectLst/>
              </a:rPr>
              <a:t>Pooled &amp; Off-Campus recruitment drives</a:t>
            </a:r>
          </a:p>
          <a:p>
            <a:pPr marL="953305" lvl="1" indent="-514350">
              <a:buClr>
                <a:schemeClr val="bg1"/>
              </a:buClr>
              <a:buFont typeface="+mj-lt"/>
              <a:buAutoNum type="arabicPeriod"/>
            </a:pPr>
            <a:r>
              <a:rPr lang="en-US" b="1" dirty="0">
                <a:solidFill>
                  <a:schemeClr val="bg1"/>
                </a:solidFill>
                <a:effectLst/>
              </a:rPr>
              <a:t>Collaboration with NGOs</a:t>
            </a:r>
          </a:p>
          <a:p>
            <a:pPr marL="953305" lvl="1" indent="-514350">
              <a:buClr>
                <a:schemeClr val="bg1"/>
              </a:buClr>
              <a:buFont typeface="+mj-lt"/>
              <a:buAutoNum type="arabicPeriod"/>
            </a:pPr>
            <a:r>
              <a:rPr lang="en-US" b="1" dirty="0">
                <a:solidFill>
                  <a:schemeClr val="bg1"/>
                </a:solidFill>
                <a:effectLst/>
              </a:rPr>
              <a:t>TCET-MUN Activities</a:t>
            </a:r>
          </a:p>
          <a:p>
            <a:pPr marL="953305" lvl="1" indent="-514350">
              <a:buClr>
                <a:schemeClr val="bg1"/>
              </a:buClr>
              <a:buFont typeface="+mj-lt"/>
              <a:buAutoNum type="arabicPeriod"/>
            </a:pPr>
            <a:r>
              <a:rPr lang="en-US" b="1" dirty="0">
                <a:solidFill>
                  <a:schemeClr val="bg1"/>
                </a:solidFill>
                <a:effectLst/>
              </a:rPr>
              <a:t>Job fair</a:t>
            </a:r>
          </a:p>
          <a:p>
            <a:pPr marL="953305" lvl="1" indent="-514350">
              <a:buClr>
                <a:schemeClr val="bg1"/>
              </a:buClr>
              <a:buFont typeface="+mj-lt"/>
              <a:buAutoNum type="arabicPeriod"/>
            </a:pPr>
            <a:r>
              <a:rPr lang="en-US" b="1" dirty="0">
                <a:solidFill>
                  <a:schemeClr val="bg1"/>
                </a:solidFill>
                <a:effectLst/>
              </a:rPr>
              <a:t>Book bank facility</a:t>
            </a:r>
          </a:p>
          <a:p>
            <a:pPr marL="953305" lvl="1" indent="-514350">
              <a:buClr>
                <a:schemeClr val="bg1"/>
              </a:buClr>
              <a:buFont typeface="+mj-lt"/>
              <a:buAutoNum type="arabicPeriod"/>
            </a:pPr>
            <a:r>
              <a:rPr lang="en-US" b="1" dirty="0">
                <a:solidFill>
                  <a:schemeClr val="bg1"/>
                </a:solidFill>
                <a:effectLst/>
              </a:rPr>
              <a:t>Students admitted under </a:t>
            </a:r>
            <a:r>
              <a:rPr lang="en-US" b="1" dirty="0" smtClean="0">
                <a:solidFill>
                  <a:schemeClr val="bg1"/>
                </a:solidFill>
                <a:effectLst/>
              </a:rPr>
              <a:t>TFWS</a:t>
            </a:r>
            <a:endParaRPr lang="en-US" b="1" dirty="0">
              <a:solidFill>
                <a:schemeClr val="bg1"/>
              </a:solidFill>
              <a:effectLst/>
            </a:endParaRPr>
          </a:p>
          <a:p>
            <a:pPr marL="514350" indent="-514350">
              <a:buClr>
                <a:schemeClr val="bg1"/>
              </a:buClr>
              <a:buFont typeface="+mj-lt"/>
              <a:buAutoNum type="arabicPeriod"/>
            </a:pPr>
            <a:endParaRPr lang="en-US" b="1" dirty="0">
              <a:solidFill>
                <a:schemeClr val="bg1"/>
              </a:solidFill>
              <a:effectLst/>
            </a:endParaRPr>
          </a:p>
        </p:txBody>
      </p:sp>
    </p:spTree>
    <p:extLst>
      <p:ext uri="{BB962C8B-B14F-4D97-AF65-F5344CB8AC3E}">
        <p14:creationId xmlns:p14="http://schemas.microsoft.com/office/powerpoint/2010/main" xmlns="" val="40293010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&amp; Innovative Practices</a:t>
            </a:r>
            <a:endParaRPr lang="en-US" dirty="0"/>
          </a:p>
        </p:txBody>
      </p:sp>
      <p:sp>
        <p:nvSpPr>
          <p:cNvPr id="3" name="Content Placeholder 2"/>
          <p:cNvSpPr>
            <a:spLocks noGrp="1"/>
          </p:cNvSpPr>
          <p:nvPr>
            <p:ph sz="half" idx="1"/>
          </p:nvPr>
        </p:nvSpPr>
        <p:spPr>
          <a:solidFill>
            <a:schemeClr val="tx2"/>
          </a:solidFill>
        </p:spPr>
        <p:txBody>
          <a:bodyPr>
            <a:normAutofit fontScale="62500" lnSpcReduction="20000"/>
          </a:bodyPr>
          <a:lstStyle/>
          <a:p>
            <a:pPr marL="514350" indent="-514350">
              <a:buClr>
                <a:schemeClr val="bg1"/>
              </a:buClr>
              <a:buFont typeface="+mj-lt"/>
              <a:buAutoNum type="arabicPeriod"/>
            </a:pPr>
            <a:r>
              <a:rPr lang="en-US" b="1" dirty="0" smtClean="0">
                <a:solidFill>
                  <a:schemeClr val="bg1"/>
                </a:solidFill>
                <a:effectLst/>
              </a:rPr>
              <a:t>Best Practices</a:t>
            </a:r>
          </a:p>
          <a:p>
            <a:pPr marL="953305" lvl="1" indent="-514350">
              <a:buClr>
                <a:schemeClr val="bg1"/>
              </a:buClr>
              <a:buFont typeface="+mj-lt"/>
              <a:buAutoNum type="arabicPeriod"/>
            </a:pPr>
            <a:r>
              <a:rPr lang="en-US" b="1" dirty="0" smtClean="0">
                <a:solidFill>
                  <a:schemeClr val="bg1"/>
                </a:solidFill>
                <a:effectLst/>
              </a:rPr>
              <a:t>Teacher </a:t>
            </a:r>
            <a:r>
              <a:rPr lang="en-US" b="1" dirty="0">
                <a:solidFill>
                  <a:schemeClr val="bg1"/>
                </a:solidFill>
                <a:effectLst/>
              </a:rPr>
              <a:t>Guardian</a:t>
            </a:r>
          </a:p>
          <a:p>
            <a:pPr marL="953305" lvl="1" indent="-514350">
              <a:buClr>
                <a:schemeClr val="bg1"/>
              </a:buClr>
              <a:buFont typeface="+mj-lt"/>
              <a:buAutoNum type="arabicPeriod"/>
            </a:pPr>
            <a:r>
              <a:rPr lang="en-US" b="1" dirty="0">
                <a:solidFill>
                  <a:schemeClr val="bg1"/>
                </a:solidFill>
                <a:effectLst/>
              </a:rPr>
              <a:t>Technical Seminars </a:t>
            </a:r>
          </a:p>
          <a:p>
            <a:pPr marL="953305" lvl="1" indent="-514350">
              <a:buClr>
                <a:schemeClr val="bg1"/>
              </a:buClr>
              <a:buFont typeface="+mj-lt"/>
              <a:buAutoNum type="arabicPeriod"/>
            </a:pPr>
            <a:r>
              <a:rPr lang="en-US" b="1" dirty="0">
                <a:solidFill>
                  <a:schemeClr val="bg1"/>
                </a:solidFill>
                <a:effectLst/>
              </a:rPr>
              <a:t>Bridge Courses &amp; Industrial Electives</a:t>
            </a:r>
          </a:p>
          <a:p>
            <a:pPr marL="953305" lvl="1" indent="-514350">
              <a:buClr>
                <a:schemeClr val="bg1"/>
              </a:buClr>
              <a:buFont typeface="+mj-lt"/>
              <a:buAutoNum type="arabicPeriod"/>
            </a:pPr>
            <a:r>
              <a:rPr lang="en-US" b="1" dirty="0">
                <a:solidFill>
                  <a:schemeClr val="bg1"/>
                </a:solidFill>
                <a:effectLst/>
              </a:rPr>
              <a:t>Mentoring with proper record</a:t>
            </a:r>
          </a:p>
          <a:p>
            <a:pPr marL="953305" lvl="1" indent="-514350">
              <a:buClr>
                <a:schemeClr val="bg1"/>
              </a:buClr>
              <a:buFont typeface="+mj-lt"/>
              <a:buAutoNum type="arabicPeriod"/>
            </a:pPr>
            <a:r>
              <a:rPr lang="en-US" b="1" dirty="0">
                <a:solidFill>
                  <a:schemeClr val="bg1"/>
                </a:solidFill>
                <a:effectLst/>
              </a:rPr>
              <a:t>Remedial Work &amp; Practice Sessions</a:t>
            </a:r>
          </a:p>
          <a:p>
            <a:pPr marL="953305" lvl="1" indent="-514350">
              <a:buClr>
                <a:schemeClr val="bg1"/>
              </a:buClr>
              <a:buFont typeface="+mj-lt"/>
              <a:buAutoNum type="arabicPeriod"/>
            </a:pPr>
            <a:r>
              <a:rPr lang="en-US" b="1" dirty="0">
                <a:solidFill>
                  <a:schemeClr val="bg1"/>
                </a:solidFill>
                <a:effectLst/>
              </a:rPr>
              <a:t>Local Industrial Visit - One for each class (SE, TE, BE)</a:t>
            </a:r>
          </a:p>
          <a:p>
            <a:pPr marL="953305" lvl="1" indent="-514350">
              <a:buClr>
                <a:schemeClr val="bg1"/>
              </a:buClr>
              <a:buFont typeface="+mj-lt"/>
              <a:buAutoNum type="arabicPeriod"/>
            </a:pPr>
            <a:r>
              <a:rPr lang="en-US" b="1" dirty="0">
                <a:solidFill>
                  <a:schemeClr val="bg1"/>
                </a:solidFill>
                <a:effectLst/>
              </a:rPr>
              <a:t>Improvement in the quality of BE projects-</a:t>
            </a:r>
          </a:p>
          <a:p>
            <a:pPr marL="953305" lvl="1" indent="-514350">
              <a:buClr>
                <a:schemeClr val="bg1"/>
              </a:buClr>
              <a:buFont typeface="+mj-lt"/>
              <a:buAutoNum type="arabicPeriod"/>
            </a:pPr>
            <a:r>
              <a:rPr lang="en-US" b="1" dirty="0">
                <a:solidFill>
                  <a:schemeClr val="bg1"/>
                </a:solidFill>
                <a:effectLst/>
              </a:rPr>
              <a:t>BE projects based on research papers such as IEEE papers</a:t>
            </a:r>
          </a:p>
          <a:p>
            <a:pPr marL="953305" lvl="1" indent="-514350">
              <a:buClr>
                <a:schemeClr val="bg1"/>
              </a:buClr>
              <a:buFont typeface="+mj-lt"/>
              <a:buAutoNum type="arabicPeriod"/>
            </a:pPr>
            <a:r>
              <a:rPr lang="en-US" b="1" dirty="0">
                <a:solidFill>
                  <a:schemeClr val="bg1"/>
                </a:solidFill>
                <a:effectLst/>
              </a:rPr>
              <a:t>Felicitation of the Toppers &amp; Rank holders</a:t>
            </a:r>
          </a:p>
        </p:txBody>
      </p:sp>
      <p:sp>
        <p:nvSpPr>
          <p:cNvPr id="4" name="Content Placeholder 3"/>
          <p:cNvSpPr>
            <a:spLocks noGrp="1"/>
          </p:cNvSpPr>
          <p:nvPr>
            <p:ph sz="half" idx="2"/>
          </p:nvPr>
        </p:nvSpPr>
        <p:spPr>
          <a:solidFill>
            <a:srgbClr val="C00000"/>
          </a:solidFill>
        </p:spPr>
        <p:txBody>
          <a:bodyPr>
            <a:normAutofit fontScale="62500" lnSpcReduction="20000"/>
          </a:bodyPr>
          <a:lstStyle/>
          <a:p>
            <a:pPr marL="514350" indent="-514350">
              <a:buClr>
                <a:schemeClr val="bg1"/>
              </a:buClr>
              <a:buFont typeface="+mj-lt"/>
              <a:buAutoNum type="arabicPeriod"/>
            </a:pPr>
            <a:r>
              <a:rPr lang="en-US" b="1" dirty="0">
                <a:solidFill>
                  <a:schemeClr val="bg1"/>
                </a:solidFill>
                <a:effectLst/>
              </a:rPr>
              <a:t>Innovative Practices</a:t>
            </a:r>
            <a:endParaRPr lang="en-US" b="1" dirty="0" smtClean="0">
              <a:solidFill>
                <a:schemeClr val="bg1"/>
              </a:solidFill>
              <a:effectLst/>
            </a:endParaRPr>
          </a:p>
          <a:p>
            <a:pPr marL="953305" lvl="1" indent="-514350">
              <a:buClr>
                <a:schemeClr val="bg1"/>
              </a:buClr>
              <a:buFont typeface="+mj-lt"/>
              <a:buAutoNum type="arabicPeriod"/>
            </a:pPr>
            <a:r>
              <a:rPr lang="en-US" b="1" dirty="0" smtClean="0">
                <a:solidFill>
                  <a:schemeClr val="bg1"/>
                </a:solidFill>
                <a:effectLst/>
              </a:rPr>
              <a:t>Faculty </a:t>
            </a:r>
            <a:r>
              <a:rPr lang="en-US" b="1" dirty="0">
                <a:solidFill>
                  <a:schemeClr val="bg1"/>
                </a:solidFill>
                <a:effectLst/>
              </a:rPr>
              <a:t>Diary</a:t>
            </a:r>
          </a:p>
          <a:p>
            <a:pPr marL="953305" lvl="1" indent="-514350">
              <a:buClr>
                <a:schemeClr val="bg1"/>
              </a:buClr>
              <a:buFont typeface="+mj-lt"/>
              <a:buAutoNum type="arabicPeriod"/>
            </a:pPr>
            <a:r>
              <a:rPr lang="en-US" b="1" dirty="0">
                <a:solidFill>
                  <a:schemeClr val="bg1"/>
                </a:solidFill>
                <a:effectLst/>
              </a:rPr>
              <a:t>Mentor Dean</a:t>
            </a:r>
          </a:p>
          <a:p>
            <a:pPr marL="953305" lvl="1" indent="-514350">
              <a:buClr>
                <a:schemeClr val="bg1"/>
              </a:buClr>
              <a:buFont typeface="+mj-lt"/>
              <a:buAutoNum type="arabicPeriod"/>
            </a:pPr>
            <a:r>
              <a:rPr lang="en-US" b="1" dirty="0">
                <a:solidFill>
                  <a:schemeClr val="bg1"/>
                </a:solidFill>
                <a:effectLst/>
              </a:rPr>
              <a:t>Resource Book</a:t>
            </a:r>
          </a:p>
          <a:p>
            <a:pPr marL="953305" lvl="1" indent="-514350">
              <a:buClr>
                <a:schemeClr val="bg1"/>
              </a:buClr>
              <a:buFont typeface="+mj-lt"/>
              <a:buAutoNum type="arabicPeriod"/>
            </a:pPr>
            <a:r>
              <a:rPr lang="en-US" b="1" dirty="0">
                <a:solidFill>
                  <a:schemeClr val="bg1"/>
                </a:solidFill>
                <a:effectLst/>
              </a:rPr>
              <a:t>MulticonW (2012 -</a:t>
            </a:r>
            <a:r>
              <a:rPr lang="en-US" b="1" dirty="0" smtClean="0">
                <a:solidFill>
                  <a:schemeClr val="bg1"/>
                </a:solidFill>
                <a:effectLst/>
              </a:rPr>
              <a:t>2015) </a:t>
            </a:r>
            <a:r>
              <a:rPr lang="en-US" b="1" dirty="0">
                <a:solidFill>
                  <a:schemeClr val="bg1"/>
                </a:solidFill>
                <a:effectLst/>
              </a:rPr>
              <a:t>– Time &amp; resource optimization. (</a:t>
            </a:r>
            <a:r>
              <a:rPr lang="en-US" b="1" dirty="0" err="1" smtClean="0">
                <a:solidFill>
                  <a:schemeClr val="bg1"/>
                </a:solidFill>
                <a:effectLst/>
              </a:rPr>
              <a:t>Conf</a:t>
            </a:r>
            <a:r>
              <a:rPr lang="en-US" b="1" dirty="0" smtClean="0">
                <a:solidFill>
                  <a:schemeClr val="bg1"/>
                </a:solidFill>
                <a:effectLst/>
              </a:rPr>
              <a:t> + IOW + Colloquium</a:t>
            </a:r>
            <a:r>
              <a:rPr lang="en-US" b="1" dirty="0">
                <a:solidFill>
                  <a:schemeClr val="bg1"/>
                </a:solidFill>
                <a:effectLst/>
              </a:rPr>
              <a:t>)</a:t>
            </a:r>
          </a:p>
          <a:p>
            <a:pPr marL="953305" lvl="1" indent="-514350">
              <a:buClr>
                <a:schemeClr val="bg1"/>
              </a:buClr>
              <a:buFont typeface="+mj-lt"/>
              <a:buAutoNum type="arabicPeriod"/>
            </a:pPr>
            <a:r>
              <a:rPr lang="en-US" b="1" dirty="0">
                <a:solidFill>
                  <a:schemeClr val="bg1"/>
                </a:solidFill>
                <a:effectLst/>
              </a:rPr>
              <a:t>Effective conduct of Infosys Campus Connect Program</a:t>
            </a:r>
          </a:p>
        </p:txBody>
      </p:sp>
    </p:spTree>
    <p:extLst>
      <p:ext uri="{BB962C8B-B14F-4D97-AF65-F5344CB8AC3E}">
        <p14:creationId xmlns:p14="http://schemas.microsoft.com/office/powerpoint/2010/main" xmlns="" val="14629772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a:t>
            </a:r>
            <a:endParaRPr lang="en-US" dirty="0"/>
          </a:p>
        </p:txBody>
      </p:sp>
      <p:graphicFrame>
        <p:nvGraphicFramePr>
          <p:cNvPr id="4" name="Diagram 3"/>
          <p:cNvGraphicFramePr/>
          <p:nvPr>
            <p:extLst>
              <p:ext uri="{D42A27DB-BD31-4B8C-83A1-F6EECF244321}">
                <p14:modId xmlns:p14="http://schemas.microsoft.com/office/powerpoint/2010/main" xmlns="" val="1315408764"/>
              </p:ext>
            </p:extLst>
          </p:nvPr>
        </p:nvGraphicFramePr>
        <p:xfrm>
          <a:off x="2004703" y="1047213"/>
          <a:ext cx="8940801" cy="5810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173804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QMS</a:t>
            </a:r>
            <a:endParaRPr lang="en-US" dirty="0"/>
          </a:p>
        </p:txBody>
      </p:sp>
      <p:pic>
        <p:nvPicPr>
          <p:cNvPr id="4" name="Picture 3"/>
          <p:cNvPicPr>
            <a:picLocks noChangeAspect="1"/>
          </p:cNvPicPr>
          <p:nvPr/>
        </p:nvPicPr>
        <p:blipFill>
          <a:blip r:embed="rId2"/>
          <a:stretch>
            <a:fillRect/>
          </a:stretch>
        </p:blipFill>
        <p:spPr>
          <a:xfrm>
            <a:off x="4312693" y="-1"/>
            <a:ext cx="6701467" cy="6873041"/>
          </a:xfrm>
          <a:prstGeom prst="rect">
            <a:avLst/>
          </a:prstGeom>
        </p:spPr>
      </p:pic>
    </p:spTree>
    <p:extLst>
      <p:ext uri="{BB962C8B-B14F-4D97-AF65-F5344CB8AC3E}">
        <p14:creationId xmlns:p14="http://schemas.microsoft.com/office/powerpoint/2010/main" xmlns="" val="31950776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7. Results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6845900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8893"/>
            <a:ext cx="10515600" cy="1051551"/>
          </a:xfrm>
        </p:spPr>
        <p:txBody>
          <a:bodyPr/>
          <a:lstStyle/>
          <a:p>
            <a:r>
              <a:rPr lang="en-US" dirty="0" smtClean="0">
                <a:solidFill>
                  <a:srgbClr val="0070C0"/>
                </a:solidFill>
              </a:rPr>
              <a:t>Success Rate</a:t>
            </a:r>
            <a:endParaRPr lang="en-US" dirty="0">
              <a:solidFill>
                <a:srgbClr val="0070C0"/>
              </a:solidFill>
            </a:endParaRPr>
          </a:p>
        </p:txBody>
      </p:sp>
      <p:graphicFrame>
        <p:nvGraphicFramePr>
          <p:cNvPr id="4" name="Table 3"/>
          <p:cNvGraphicFramePr>
            <a:graphicFrameLocks noGrp="1"/>
          </p:cNvGraphicFramePr>
          <p:nvPr>
            <p:extLst/>
          </p:nvPr>
        </p:nvGraphicFramePr>
        <p:xfrm>
          <a:off x="838199" y="1170444"/>
          <a:ext cx="10095966" cy="5436419"/>
        </p:xfrm>
        <a:graphic>
          <a:graphicData uri="http://schemas.openxmlformats.org/drawingml/2006/table">
            <a:tbl>
              <a:tblPr firstRow="1" firstCol="1" bandRow="1">
                <a:tableStyleId>{5C22544A-7EE6-4342-B048-85BDC9FD1C3A}</a:tableStyleId>
              </a:tblPr>
              <a:tblGrid>
                <a:gridCol w="2078673"/>
                <a:gridCol w="3843129"/>
                <a:gridCol w="1043541"/>
                <a:gridCol w="1043541"/>
                <a:gridCol w="1043541"/>
                <a:gridCol w="1043541"/>
              </a:tblGrid>
              <a:tr h="577186">
                <a:tc rowSpan="2">
                  <a:txBody>
                    <a:bodyPr/>
                    <a:lstStyle/>
                    <a:p>
                      <a:pPr marL="0" marR="0" algn="ctr">
                        <a:lnSpc>
                          <a:spcPct val="115000"/>
                        </a:lnSpc>
                        <a:spcBef>
                          <a:spcPts val="0"/>
                        </a:spcBef>
                        <a:spcAft>
                          <a:spcPts val="600"/>
                        </a:spcAft>
                      </a:pPr>
                      <a:r>
                        <a:rPr lang="en-US" sz="1600" dirty="0">
                          <a:effectLst/>
                        </a:rPr>
                        <a:t>Year of entry </a:t>
                      </a:r>
                    </a:p>
                    <a:p>
                      <a:pPr marL="0" marR="0" algn="ctr">
                        <a:lnSpc>
                          <a:spcPct val="115000"/>
                        </a:lnSpc>
                        <a:spcBef>
                          <a:spcPts val="0"/>
                        </a:spcBef>
                        <a:spcAft>
                          <a:spcPts val="600"/>
                        </a:spcAft>
                      </a:pPr>
                      <a:r>
                        <a:rPr lang="en-US" sz="1600" dirty="0">
                          <a:effectLst/>
                        </a:rPr>
                        <a:t>(In reverse chronological order)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600"/>
                        </a:spcAft>
                      </a:pPr>
                      <a:r>
                        <a:rPr lang="en-US" sz="1600" dirty="0">
                          <a:effectLst/>
                        </a:rPr>
                        <a:t>Number of students admitted in 1st year + admitted via lateral entry in 2nd year (N1+N2)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marL="0" marR="0" algn="ctr">
                        <a:lnSpc>
                          <a:spcPct val="115000"/>
                        </a:lnSpc>
                        <a:spcBef>
                          <a:spcPts val="0"/>
                        </a:spcBef>
                        <a:spcAft>
                          <a:spcPts val="600"/>
                        </a:spcAft>
                      </a:pPr>
                      <a:r>
                        <a:rPr lang="en-US" sz="1600" dirty="0">
                          <a:effectLst/>
                        </a:rPr>
                        <a:t>Number of students who have successfully completed*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655608">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600" dirty="0">
                          <a:effectLst/>
                        </a:rPr>
                        <a:t>1st</a:t>
                      </a:r>
                    </a:p>
                    <a:p>
                      <a:pPr marL="0" marR="0" algn="ctr">
                        <a:lnSpc>
                          <a:spcPct val="115000"/>
                        </a:lnSpc>
                        <a:spcBef>
                          <a:spcPts val="0"/>
                        </a:spcBef>
                        <a:spcAft>
                          <a:spcPts val="600"/>
                        </a:spcAft>
                      </a:pPr>
                      <a:r>
                        <a:rPr lang="en-US" sz="1600" dirty="0" smtClean="0">
                          <a:effectLst/>
                        </a:rPr>
                        <a:t>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600">
                          <a:effectLst/>
                        </a:rPr>
                        <a:t>2nd year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600">
                          <a:effectLst/>
                        </a:rPr>
                        <a:t>3rd year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600">
                          <a:effectLst/>
                        </a:rPr>
                        <a:t>4th year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05038">
                <a:tc rowSpan="2">
                  <a:txBody>
                    <a:bodyPr/>
                    <a:lstStyle/>
                    <a:p>
                      <a:pPr marL="0" marR="0" algn="ctr">
                        <a:lnSpc>
                          <a:spcPct val="115000"/>
                        </a:lnSpc>
                        <a:spcBef>
                          <a:spcPts val="0"/>
                        </a:spcBef>
                        <a:spcAft>
                          <a:spcPts val="6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Year of entry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 reverse chronological order)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6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Number of students admitted in 1st year + admitted via lateral entry in 2nd year (N1+N2)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marL="0" marR="0" algn="ctr">
                        <a:lnSpc>
                          <a:spcPct val="115000"/>
                        </a:lnSpc>
                        <a:spcBef>
                          <a:spcPts val="0"/>
                        </a:spcBef>
                        <a:spcAft>
                          <a:spcPts val="6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Number of students who have successfully completed*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hMerge="1">
                  <a:txBody>
                    <a:bodyPr/>
                    <a:lstStyle/>
                    <a:p>
                      <a:endParaRPr lang="en-US"/>
                    </a:p>
                  </a:txBody>
                  <a:tcPr>
                    <a:solidFill>
                      <a:schemeClr val="accent2"/>
                    </a:solidFill>
                  </a:tcPr>
                </a:tc>
                <a:tc hMerge="1">
                  <a:txBody>
                    <a:bodyPr/>
                    <a:lstStyle/>
                    <a:p>
                      <a:endParaRPr lang="en-US"/>
                    </a:p>
                  </a:txBody>
                  <a:tcPr>
                    <a:solidFill>
                      <a:schemeClr val="accent2"/>
                    </a:solidFill>
                  </a:tcPr>
                </a:tc>
                <a:tc hMerge="1">
                  <a:txBody>
                    <a:bodyPr/>
                    <a:lstStyle/>
                    <a:p>
                      <a:endParaRPr lang="en-US"/>
                    </a:p>
                  </a:txBody>
                  <a:tcPr>
                    <a:solidFill>
                      <a:schemeClr val="accent2"/>
                    </a:solidFill>
                  </a:tcPr>
                </a:tc>
              </a:tr>
              <a:tr h="58346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marL="0" marR="0" algn="ctr">
                        <a:lnSpc>
                          <a:spcPct val="115000"/>
                        </a:lnSpc>
                        <a:spcBef>
                          <a:spcPts val="0"/>
                        </a:spcBef>
                        <a:spcAft>
                          <a:spcPts val="6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2nd year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marL="0" marR="0" algn="ctr">
                        <a:lnSpc>
                          <a:spcPct val="115000"/>
                        </a:lnSpc>
                        <a:spcBef>
                          <a:spcPts val="0"/>
                        </a:spcBef>
                        <a:spcAft>
                          <a:spcPts val="6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3rd year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marL="0" marR="0" algn="ctr">
                        <a:lnSpc>
                          <a:spcPct val="115000"/>
                        </a:lnSpc>
                        <a:spcBef>
                          <a:spcPts val="0"/>
                        </a:spcBef>
                        <a:spcAft>
                          <a:spcPts val="6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4th year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r>
              <a:tr h="408944">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2014-15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r>
              <a:tr h="408944">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2013-14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R.A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r>
              <a:tr h="408944">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2012-13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144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R.A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marL="0" marR="0" algn="ctr">
                        <a:lnSpc>
                          <a:spcPct val="115000"/>
                        </a:lnSpc>
                        <a:spcBef>
                          <a:spcPts val="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r>
              <a:tr h="408944">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2011-12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144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marL="0" marR="0" algn="ctr">
                        <a:lnSpc>
                          <a:spcPct val="115000"/>
                        </a:lnSpc>
                        <a:spcBef>
                          <a:spcPts val="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r>
              <a:tr h="408944">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2010-11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144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79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r>
              <a:tr h="408944">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2009-10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144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8944">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2008-09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144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93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2519">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2007-08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xmlns="" val="30992675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782" y="201352"/>
            <a:ext cx="10148248" cy="868252"/>
          </a:xfrm>
        </p:spPr>
        <p:txBody>
          <a:bodyPr/>
          <a:lstStyle/>
          <a:p>
            <a:r>
              <a:rPr lang="en-US" b="1" dirty="0"/>
              <a:t>Success Index</a:t>
            </a:r>
            <a:endParaRPr lang="en-US" b="1" dirty="0">
              <a:solidFill>
                <a:srgbClr val="FF0000"/>
              </a:solidFill>
            </a:endParaRPr>
          </a:p>
        </p:txBody>
      </p:sp>
      <p:graphicFrame>
        <p:nvGraphicFramePr>
          <p:cNvPr id="5" name="Content Placeholder 4"/>
          <p:cNvGraphicFramePr>
            <a:graphicFrameLocks noGrp="1"/>
          </p:cNvGraphicFramePr>
          <p:nvPr>
            <p:ph idx="1"/>
            <p:extLst/>
          </p:nvPr>
        </p:nvGraphicFramePr>
        <p:xfrm>
          <a:off x="2369714" y="1433449"/>
          <a:ext cx="8984087" cy="3828822"/>
        </p:xfrm>
        <a:graphic>
          <a:graphicData uri="http://schemas.openxmlformats.org/drawingml/2006/table">
            <a:tbl>
              <a:tblPr firstRow="1" firstCol="1" bandRow="1">
                <a:tableStyleId>{5C22544A-7EE6-4342-B048-85BDC9FD1C3A}</a:tableStyleId>
              </a:tblPr>
              <a:tblGrid>
                <a:gridCol w="3286515"/>
                <a:gridCol w="1796617"/>
                <a:gridCol w="1322403"/>
                <a:gridCol w="1192283"/>
                <a:gridCol w="1386269"/>
              </a:tblGrid>
              <a:tr h="1044690">
                <a:tc>
                  <a:txBody>
                    <a:bodyPr/>
                    <a:lstStyle/>
                    <a:p>
                      <a:pPr marL="0" marR="0" algn="ctr">
                        <a:lnSpc>
                          <a:spcPct val="115000"/>
                        </a:lnSpc>
                        <a:spcBef>
                          <a:spcPts val="0"/>
                        </a:spcBef>
                        <a:spcAft>
                          <a:spcPts val="0"/>
                        </a:spcAft>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Item</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endParaRPr lang="en-US" sz="18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8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2010-11</a:t>
                      </a:r>
                    </a:p>
                    <a:p>
                      <a:pPr marL="0" marR="0" algn="ctr">
                        <a:lnSpc>
                          <a:spcPct val="115000"/>
                        </a:lnSpc>
                        <a:spcBef>
                          <a:spcPts val="0"/>
                        </a:spcBef>
                        <a:spcAft>
                          <a:spcPts val="0"/>
                        </a:spcAft>
                      </a:pPr>
                      <a:r>
                        <a:rPr lang="en-US"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(Pass Out 2013</a:t>
                      </a:r>
                      <a:r>
                        <a:rPr lang="en-US" sz="1400" b="1"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-14)</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LYG</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2009-10</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LYG-1</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2008-09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LYG-2</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2007-08</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89525">
                <a:tc>
                  <a:txBody>
                    <a:bodyPr/>
                    <a:lstStyle/>
                    <a:p>
                      <a:pPr marL="0" marR="0" algn="l">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Number of students admitted in the corresponding First Year + admitted via lateral entry in 2nd year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144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144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144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140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89525">
                <a:tc>
                  <a:txBody>
                    <a:bodyPr/>
                    <a:lstStyle/>
                    <a:p>
                      <a:pPr marL="0" marR="0" algn="l">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Number of students who have graduated in the stipulated period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114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114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114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102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75856">
                <a:tc>
                  <a:txBody>
                    <a:bodyPr/>
                    <a:lstStyle/>
                    <a:p>
                      <a:pPr marL="0" marR="0" algn="l">
                        <a:lnSpc>
                          <a:spcPct val="115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Success index (SI)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0.79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0.79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800">
                          <a:effectLst/>
                          <a:latin typeface="Calibri" panose="020F0502020204030204" pitchFamily="34" charset="0"/>
                          <a:ea typeface="Calibri" panose="020F0502020204030204" pitchFamily="34" charset="0"/>
                          <a:cs typeface="Times New Roman" panose="02020603050405020304" pitchFamily="18" charset="0"/>
                        </a:rPr>
                        <a:t>0.79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0.73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6" name="Rectangle 1"/>
          <p:cNvSpPr>
            <a:spLocks noChangeArrowheads="1"/>
          </p:cNvSpPr>
          <p:nvPr/>
        </p:nvSpPr>
        <p:spPr bwMode="auto">
          <a:xfrm>
            <a:off x="2594167" y="5410622"/>
            <a:ext cx="7995861"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Average SI = 0.79</a:t>
            </a:r>
            <a:endParaRPr kumimoji="0" lang="en-US" altLang="en-US" sz="2000" b="0" i="0" u="none" strike="noStrike" cap="none" normalizeH="0" baseline="0" dirty="0" smtClean="0">
              <a:ln>
                <a:noFill/>
              </a:ln>
              <a:solidFill>
                <a:srgbClr val="FF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Success rate = 30 × Average SI = </a:t>
            </a:r>
            <a:r>
              <a:rPr lang="en-US" altLang="en-US"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23.7</a:t>
            </a:r>
            <a:endParaRPr kumimoji="0" lang="en-US" altLang="en-US" sz="2000" b="0" i="0" u="none" strike="noStrike" cap="none" normalizeH="0" baseline="0" dirty="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xmlns="" val="17295932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Performance</a:t>
            </a:r>
            <a:endParaRPr lang="en-US" dirty="0">
              <a:solidFill>
                <a:srgbClr val="FF0000"/>
              </a:solidFill>
            </a:endParaRPr>
          </a:p>
        </p:txBody>
      </p:sp>
      <p:graphicFrame>
        <p:nvGraphicFramePr>
          <p:cNvPr id="5" name="Content Placeholder 4"/>
          <p:cNvGraphicFramePr>
            <a:graphicFrameLocks noGrp="1"/>
          </p:cNvGraphicFramePr>
          <p:nvPr>
            <p:ph idx="1"/>
            <p:extLst/>
          </p:nvPr>
        </p:nvGraphicFramePr>
        <p:xfrm>
          <a:off x="953037" y="1442433"/>
          <a:ext cx="10032642" cy="4621558"/>
        </p:xfrm>
        <a:graphic>
          <a:graphicData uri="http://schemas.openxmlformats.org/drawingml/2006/table">
            <a:tbl>
              <a:tblPr firstRow="1" firstCol="1" bandRow="1">
                <a:tableStyleId>{5C22544A-7EE6-4342-B048-85BDC9FD1C3A}</a:tableStyleId>
              </a:tblPr>
              <a:tblGrid>
                <a:gridCol w="4778115"/>
                <a:gridCol w="1622685"/>
                <a:gridCol w="1455312"/>
                <a:gridCol w="1120462"/>
                <a:gridCol w="1056068"/>
              </a:tblGrid>
              <a:tr h="1037659">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Approximating the API by the following mid-point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Analysis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tc>
                <a:tc>
                  <a:txBody>
                    <a:bodyPr/>
                    <a:lstStyle/>
                    <a:p>
                      <a:pPr marL="0" marR="0" algn="ctr">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2010-11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tc>
                <a:tc>
                  <a:txBody>
                    <a:bodyPr/>
                    <a:lstStyle/>
                    <a:p>
                      <a:pPr marL="0" marR="0" algn="ctr">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2009-10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LYG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(CAYm4)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tc>
                <a:tc>
                  <a:txBody>
                    <a:bodyPr/>
                    <a:lstStyle/>
                    <a:p>
                      <a:pPr marL="0" marR="0" algn="ctr">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2008-09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LYGm1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(CAYm5)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tc>
                <a:tc>
                  <a:txBody>
                    <a:bodyPr/>
                    <a:lstStyle/>
                    <a:p>
                      <a:pPr marL="0" marR="0" algn="ctr">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2007-08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LYGm2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(CAYm6)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tc>
              </a:tr>
              <a:tr h="451121">
                <a:tc>
                  <a:txBody>
                    <a:bodyPr/>
                    <a:lstStyle/>
                    <a:p>
                      <a:pPr marL="0" marR="0" algn="just">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9 &lt; Number of students with CGPA &lt; 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r>
              <a:tr h="451121">
                <a:tc>
                  <a:txBody>
                    <a:bodyPr/>
                    <a:lstStyle/>
                    <a:p>
                      <a:pPr marL="0" marR="0" algn="just">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 &lt; Number of students with CGPA &lt; 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600"/>
                        </a:spcAft>
                      </a:pPr>
                      <a:r>
                        <a:rPr lang="en-US" sz="1600">
                          <a:effectLst/>
                          <a:latin typeface="Calibri" panose="020F0502020204030204" pitchFamily="34" charset="0"/>
                          <a:ea typeface="Calibri" panose="020F0502020204030204" pitchFamily="34" charset="0"/>
                          <a:cs typeface="Times New Roman" panose="02020603050405020304" pitchFamily="18" charset="0"/>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r>
              <a:tr h="371756">
                <a:tc>
                  <a:txBody>
                    <a:bodyPr/>
                    <a:lstStyle/>
                    <a:p>
                      <a:pPr marL="0" marR="0" algn="just">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7&lt;=8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r>
              <a:tr h="371756">
                <a:tc>
                  <a:txBody>
                    <a:bodyPr/>
                    <a:lstStyle/>
                    <a:p>
                      <a:pPr marL="0" marR="0" algn="just">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6&lt;=7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6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r>
              <a:tr h="371756">
                <a:tc>
                  <a:txBody>
                    <a:bodyPr/>
                    <a:lstStyle/>
                    <a:p>
                      <a:pPr marL="0" marR="0" algn="just">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5&lt;=6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r>
              <a:tr h="371756">
                <a:tc>
                  <a:txBody>
                    <a:bodyPr/>
                    <a:lstStyle/>
                    <a:p>
                      <a:pPr marL="0" marR="0" algn="just">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Total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r>
              <a:tr h="371756">
                <a:tc>
                  <a:txBody>
                    <a:bodyPr/>
                    <a:lstStyle/>
                    <a:p>
                      <a:pPr marL="0" marR="0" algn="just">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Approximating API by Mid-CGPA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r>
              <a:tr h="451121">
                <a:tc>
                  <a:txBody>
                    <a:bodyPr/>
                    <a:lstStyle/>
                    <a:p>
                      <a:pPr marL="0" marR="0" algn="just">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Mean of CGPA/Percentage of all the students (API)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6.68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6.68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r>
              <a:tr h="371756">
                <a:tc>
                  <a:txBody>
                    <a:bodyPr/>
                    <a:lstStyle/>
                    <a:p>
                      <a:pPr marL="0" marR="0" algn="just">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Assessment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13.36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13.36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13.62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13.00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tc>
              </a:tr>
            </a:tbl>
          </a:graphicData>
        </a:graphic>
      </p:graphicFrame>
    </p:spTree>
    <p:extLst>
      <p:ext uri="{BB962C8B-B14F-4D97-AF65-F5344CB8AC3E}">
        <p14:creationId xmlns:p14="http://schemas.microsoft.com/office/powerpoint/2010/main" xmlns="" val="18009069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xmlns="" val="2669022221"/>
              </p:ext>
            </p:extLst>
          </p:nvPr>
        </p:nvGraphicFramePr>
        <p:xfrm>
          <a:off x="1683985" y="232012"/>
          <a:ext cx="9806667" cy="66259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79051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t>Communication Model</a:t>
            </a:r>
            <a:endParaRPr lang="en-US" sz="4000" b="0" dirty="0"/>
          </a:p>
        </p:txBody>
      </p:sp>
      <p:graphicFrame>
        <p:nvGraphicFramePr>
          <p:cNvPr id="4" name="Content Placeholder 3"/>
          <p:cNvGraphicFramePr>
            <a:graphicFrameLocks noGrp="1"/>
          </p:cNvGraphicFramePr>
          <p:nvPr>
            <p:ph idx="1"/>
            <p:extLst/>
          </p:nvPr>
        </p:nvGraphicFramePr>
        <p:xfrm>
          <a:off x="657726" y="1267325"/>
          <a:ext cx="11004883" cy="5430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676726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 Results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 val="2102942140"/>
              </p:ext>
            </p:extLst>
          </p:nvPr>
        </p:nvGraphicFramePr>
        <p:xfrm>
          <a:off x="234285" y="1869745"/>
          <a:ext cx="5770729" cy="39305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xmlns="" val="2014324548"/>
              </p:ext>
            </p:extLst>
          </p:nvPr>
        </p:nvGraphicFramePr>
        <p:xfrm>
          <a:off x="6155897" y="1869744"/>
          <a:ext cx="5934503" cy="3807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7752917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 Results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 val="753094625"/>
              </p:ext>
            </p:extLst>
          </p:nvPr>
        </p:nvGraphicFramePr>
        <p:xfrm>
          <a:off x="616424" y="1989162"/>
          <a:ext cx="5415886" cy="37872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xmlns="" val="2155195182"/>
              </p:ext>
            </p:extLst>
          </p:nvPr>
        </p:nvGraphicFramePr>
        <p:xfrm>
          <a:off x="6184711" y="2224584"/>
          <a:ext cx="5620603" cy="35518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184799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Results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 val="306887307"/>
              </p:ext>
            </p:extLst>
          </p:nvPr>
        </p:nvGraphicFramePr>
        <p:xfrm>
          <a:off x="357115" y="1774210"/>
          <a:ext cx="5538717" cy="38213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xmlns="" val="3177266926"/>
              </p:ext>
            </p:extLst>
          </p:nvPr>
        </p:nvGraphicFramePr>
        <p:xfrm>
          <a:off x="6157414" y="1924334"/>
          <a:ext cx="5702489" cy="3671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0059562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xmlns="" val="4036739303"/>
              </p:ext>
            </p:extLst>
          </p:nvPr>
        </p:nvGraphicFramePr>
        <p:xfrm>
          <a:off x="1847869" y="156949"/>
          <a:ext cx="9711783" cy="67010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793701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Institute, Department and University Results</a:t>
            </a:r>
            <a:endParaRPr lang="en-US" sz="4000" dirty="0"/>
          </a:p>
        </p:txBody>
      </p:sp>
      <p:graphicFrame>
        <p:nvGraphicFramePr>
          <p:cNvPr id="4" name="Chart 3"/>
          <p:cNvGraphicFramePr>
            <a:graphicFrameLocks/>
          </p:cNvGraphicFramePr>
          <p:nvPr>
            <p:extLst>
              <p:ext uri="{D42A27DB-BD31-4B8C-83A1-F6EECF244321}">
                <p14:modId xmlns:p14="http://schemas.microsoft.com/office/powerpoint/2010/main" xmlns="" val="1916773241"/>
              </p:ext>
            </p:extLst>
          </p:nvPr>
        </p:nvGraphicFramePr>
        <p:xfrm>
          <a:off x="116614" y="1392071"/>
          <a:ext cx="5738276" cy="53499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xmlns="" val="2002469293"/>
              </p:ext>
            </p:extLst>
          </p:nvPr>
        </p:nvGraphicFramePr>
        <p:xfrm>
          <a:off x="6071737" y="1392071"/>
          <a:ext cx="6018663" cy="53499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8405056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8. Placement and Higher Studies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4462144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697423" y="728421"/>
          <a:ext cx="10693831" cy="55406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035574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Placement </a:t>
            </a:r>
            <a:r>
              <a:rPr lang="en-US" b="1" dirty="0"/>
              <a:t>and Higher </a:t>
            </a:r>
            <a:r>
              <a:rPr lang="en-US" b="1" dirty="0" smtClean="0"/>
              <a:t>Studies</a:t>
            </a:r>
            <a:endParaRPr lang="en-US" b="1" dirty="0"/>
          </a:p>
        </p:txBody>
      </p:sp>
      <p:graphicFrame>
        <p:nvGraphicFramePr>
          <p:cNvPr id="4" name="Content Placeholder 3"/>
          <p:cNvGraphicFramePr>
            <a:graphicFrameLocks noGrp="1"/>
          </p:cNvGraphicFramePr>
          <p:nvPr>
            <p:ph idx="1"/>
            <p:extLst/>
          </p:nvPr>
        </p:nvGraphicFramePr>
        <p:xfrm>
          <a:off x="270459" y="1532585"/>
          <a:ext cx="11668256" cy="4923100"/>
        </p:xfrm>
        <a:graphic>
          <a:graphicData uri="http://schemas.openxmlformats.org/drawingml/2006/table">
            <a:tbl>
              <a:tblPr firstRow="1" firstCol="1" bandRow="1">
                <a:tableStyleId>{5C22544A-7EE6-4342-B048-85BDC9FD1C3A}</a:tableStyleId>
              </a:tblPr>
              <a:tblGrid>
                <a:gridCol w="3387141"/>
                <a:gridCol w="1584101"/>
                <a:gridCol w="1571223"/>
                <a:gridCol w="2176530"/>
                <a:gridCol w="1519707"/>
                <a:gridCol w="1429554"/>
              </a:tblGrid>
              <a:tr h="402914">
                <a:tc>
                  <a:txBody>
                    <a:bodyPr/>
                    <a:lstStyle/>
                    <a:p>
                      <a:pPr marL="0" marR="0" algn="just">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just">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just">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0"/>
                        </a:spcAft>
                      </a:pPr>
                      <a:r>
                        <a:rPr lang="en-US" sz="1600">
                          <a:effectLst/>
                        </a:rPr>
                        <a:t>2009-10</a:t>
                      </a:r>
                    </a:p>
                    <a:p>
                      <a:pPr marL="0" marR="0" algn="ctr">
                        <a:lnSpc>
                          <a:spcPct val="115000"/>
                        </a:lnSpc>
                        <a:spcBef>
                          <a:spcPts val="0"/>
                        </a:spcBef>
                        <a:spcAft>
                          <a:spcPts val="0"/>
                        </a:spcAft>
                      </a:pPr>
                      <a:r>
                        <a:rPr lang="en-US" sz="1600">
                          <a:effectLst/>
                        </a:rPr>
                        <a:t>LYG (CAYm4)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600">
                          <a:effectLst/>
                        </a:rPr>
                        <a:t>2008-09</a:t>
                      </a:r>
                    </a:p>
                    <a:p>
                      <a:pPr marL="0" marR="0" algn="ctr">
                        <a:lnSpc>
                          <a:spcPct val="115000"/>
                        </a:lnSpc>
                        <a:spcBef>
                          <a:spcPts val="0"/>
                        </a:spcBef>
                        <a:spcAft>
                          <a:spcPts val="0"/>
                        </a:spcAft>
                      </a:pPr>
                      <a:r>
                        <a:rPr lang="en-US" sz="1600">
                          <a:effectLst/>
                        </a:rPr>
                        <a:t>LYGm1 (CAYm5)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600">
                          <a:effectLst/>
                        </a:rPr>
                        <a:t>2007-08</a:t>
                      </a:r>
                    </a:p>
                    <a:p>
                      <a:pPr marL="0" marR="0" algn="ctr">
                        <a:lnSpc>
                          <a:spcPct val="115000"/>
                        </a:lnSpc>
                        <a:spcBef>
                          <a:spcPts val="0"/>
                        </a:spcBef>
                        <a:spcAft>
                          <a:spcPts val="0"/>
                        </a:spcAft>
                      </a:pPr>
                      <a:r>
                        <a:rPr lang="en-US" sz="1600">
                          <a:effectLst/>
                        </a:rPr>
                        <a:t>LYGm2 (CAYm6)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r>
              <a:tr h="629059">
                <a:tc>
                  <a:txBody>
                    <a:bodyPr/>
                    <a:lstStyle/>
                    <a:p>
                      <a:pPr marL="0" marR="0" algn="just">
                        <a:lnSpc>
                          <a:spcPct val="115000"/>
                        </a:lnSpc>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2011-12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(2015 batch)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2010-11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(2014 batch)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2009-10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LYG(CAYm4)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2008-09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LYGm1(CAYm5)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2007-08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LYGm2(CAYm6)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r>
              <a:tr h="629059">
                <a:tc>
                  <a:txBody>
                    <a:bodyPr/>
                    <a:lstStyle/>
                    <a:p>
                      <a:pPr marL="0" marR="0" algn="just">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Number of students  admitted corresponding to LYG including lateral entry (</a:t>
                      </a:r>
                      <a:r>
                        <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
                      </a: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r>
              <a:tr h="580310">
                <a:tc>
                  <a:txBody>
                    <a:bodyPr/>
                    <a:lstStyle/>
                    <a:p>
                      <a:pPr marL="0" marR="0" algn="just">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Number of students who obtained jobs as</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 the record of placement  office (</a:t>
                      </a:r>
                      <a:r>
                        <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r>
              <a:tr h="629059">
                <a:tc>
                  <a:txBody>
                    <a:bodyPr/>
                    <a:lstStyle/>
                    <a:p>
                      <a:pPr marL="0" marR="0" algn="just">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Number of students who found employment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otherwise at the end of the final year (</a:t>
                      </a:r>
                      <a:r>
                        <a:rPr lang="en-US"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r>
              <a:tr h="580310">
                <a:tc>
                  <a:txBody>
                    <a:bodyPr/>
                    <a:lstStyle/>
                    <a:p>
                      <a:pPr marL="0" marR="0" algn="just">
                        <a:lnSpc>
                          <a:spcPct val="115000"/>
                        </a:lnSpc>
                        <a:spcBef>
                          <a:spcPts val="0"/>
                        </a:spcBef>
                        <a:spcAft>
                          <a:spcPts val="0"/>
                        </a:spcAft>
                      </a:pPr>
                      <a:r>
                        <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 </a:t>
                      </a: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 </a:t>
                      </a:r>
                      <a:r>
                        <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r>
              <a:tr h="629059">
                <a:tc>
                  <a:txBody>
                    <a:bodyPr/>
                    <a:lstStyle/>
                    <a:p>
                      <a:pPr marL="0" marR="0" algn="just">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Number of students who opted for higher studies with valid qualifying scores/ranks (</a:t>
                      </a:r>
                      <a:r>
                        <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a:t>
                      </a: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r>
              <a:tr h="685412">
                <a:tc>
                  <a:txBody>
                    <a:bodyPr/>
                    <a:lstStyle/>
                    <a:p>
                      <a:pPr marL="0" marR="0" algn="just">
                        <a:lnSpc>
                          <a:spcPct val="115000"/>
                        </a:lnSpc>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Assessment points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24.74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22.96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26.56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24.74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24.00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r>
            </a:tbl>
          </a:graphicData>
        </a:graphic>
      </p:graphicFrame>
    </p:spTree>
    <p:extLst>
      <p:ext uri="{BB962C8B-B14F-4D97-AF65-F5344CB8AC3E}">
        <p14:creationId xmlns:p14="http://schemas.microsoft.com/office/powerpoint/2010/main" xmlns="" val="39175869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Placement </a:t>
            </a:r>
            <a:r>
              <a:rPr lang="en-US" dirty="0" smtClean="0"/>
              <a:t>Statistics</a:t>
            </a:r>
            <a:endParaRPr lang="en-US" dirty="0"/>
          </a:p>
        </p:txBody>
      </p:sp>
      <p:pic>
        <p:nvPicPr>
          <p:cNvPr id="5" name="Picture 4"/>
          <p:cNvPicPr>
            <a:picLocks noChangeAspect="1"/>
          </p:cNvPicPr>
          <p:nvPr/>
        </p:nvPicPr>
        <p:blipFill rotWithShape="1">
          <a:blip r:embed="rId2"/>
          <a:srcRect l="15735" t="32029" r="17343" b="45214"/>
          <a:stretch/>
        </p:blipFill>
        <p:spPr>
          <a:xfrm>
            <a:off x="1828800" y="1051560"/>
            <a:ext cx="8297839" cy="1720634"/>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xmlns="" val="1236042119"/>
              </p:ext>
            </p:extLst>
          </p:nvPr>
        </p:nvGraphicFramePr>
        <p:xfrm>
          <a:off x="1511632" y="2772194"/>
          <a:ext cx="9450790" cy="39561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151123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Placement Details for Students Securing First Class in Final </a:t>
            </a:r>
            <a:r>
              <a:rPr lang="en-US" sz="3200" dirty="0" smtClean="0"/>
              <a:t>Examinations</a:t>
            </a:r>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xmlns="" val="2600707999"/>
              </p:ext>
            </p:extLst>
          </p:nvPr>
        </p:nvGraphicFramePr>
        <p:xfrm>
          <a:off x="1828800" y="1774209"/>
          <a:ext cx="8802806" cy="46811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151258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Theme1" id="{BE32D80E-7B6B-4E07-A590-AA30077629CE}" vid="{CD690FCB-36C1-4CFB-97B1-8BB42AE420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fontScheme name="Custom 3">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Theme1</Template>
  <TotalTime>1577</TotalTime>
  <Words>8190</Words>
  <Application>Microsoft Office PowerPoint</Application>
  <PresentationFormat>Custom</PresentationFormat>
  <Paragraphs>3242</Paragraphs>
  <Slides>120</Slides>
  <Notes>16</Notes>
  <HiddenSlides>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22" baseType="lpstr">
      <vt:lpstr>Theme1</vt:lpstr>
      <vt:lpstr>Microsoft Office Excel Chart</vt:lpstr>
      <vt:lpstr>Welcomes NBA Committee</vt:lpstr>
      <vt:lpstr>Contents</vt:lpstr>
      <vt:lpstr>1. Department Profile</vt:lpstr>
      <vt:lpstr>Department Profile</vt:lpstr>
      <vt:lpstr>Slide 5</vt:lpstr>
      <vt:lpstr>Profile : Accreditation Details</vt:lpstr>
      <vt:lpstr>Industry Institute Interaction</vt:lpstr>
      <vt:lpstr>Highlights</vt:lpstr>
      <vt:lpstr>Communication Model</vt:lpstr>
      <vt:lpstr>Profile : Continued…</vt:lpstr>
      <vt:lpstr>Profile : Faculty Details</vt:lpstr>
      <vt:lpstr>Qualification Details</vt:lpstr>
      <vt:lpstr>Upgradation in Qualification &amp; Cadre</vt:lpstr>
      <vt:lpstr>Supporting Staff </vt:lpstr>
      <vt:lpstr>Experience Details</vt:lpstr>
      <vt:lpstr>Summary of Year-wise Publications in IT Dept.</vt:lpstr>
      <vt:lpstr>Publication Details</vt:lpstr>
      <vt:lpstr>2. Student Details</vt:lpstr>
      <vt:lpstr>Admission Intake</vt:lpstr>
      <vt:lpstr>Admission Details</vt:lpstr>
      <vt:lpstr>Students Ratio</vt:lpstr>
      <vt:lpstr>Admission Quality</vt:lpstr>
      <vt:lpstr>3. MVS, PEO &amp; PO and their Attainment</vt:lpstr>
      <vt:lpstr>Mission Vision Statement: Institute and Department </vt:lpstr>
      <vt:lpstr>Slide 25</vt:lpstr>
      <vt:lpstr>Process for establishing the PEOs </vt:lpstr>
      <vt:lpstr>PEO</vt:lpstr>
      <vt:lpstr>Processes employed for defining of the POs</vt:lpstr>
      <vt:lpstr>Program Outcome</vt:lpstr>
      <vt:lpstr>Graduate Attributes</vt:lpstr>
      <vt:lpstr>Curricular : Key Activities</vt:lpstr>
      <vt:lpstr>Mapping of GA with Curricular Activities</vt:lpstr>
      <vt:lpstr>Programme Outcomes (POs) &amp; Measurements</vt:lpstr>
      <vt:lpstr>Programme Outcomes (POs) &amp; Measurements</vt:lpstr>
      <vt:lpstr>Programme Outcomes (POs) &amp; Measurements</vt:lpstr>
      <vt:lpstr>Academic Factors Contributing to the PEOs</vt:lpstr>
      <vt:lpstr>Slide 37</vt:lpstr>
      <vt:lpstr>Slide 38</vt:lpstr>
      <vt:lpstr>Tools and Processes used in Assessment of the Achievement of the PEOs </vt:lpstr>
      <vt:lpstr>PEO Attainment</vt:lpstr>
      <vt:lpstr>PEOs : Redefining in the past </vt:lpstr>
      <vt:lpstr>Mapping of Graduate Attributes with POs</vt:lpstr>
      <vt:lpstr>Correlation of POs with PEOs </vt:lpstr>
      <vt:lpstr> Percentage of POs being contributed to by Content delivery methods </vt:lpstr>
      <vt:lpstr>Average Attainment of Programme Outcomes </vt:lpstr>
      <vt:lpstr>Slide 46</vt:lpstr>
      <vt:lpstr>Goals</vt:lpstr>
      <vt:lpstr>4. Infrastructure</vt:lpstr>
      <vt:lpstr>Department Infrastructure</vt:lpstr>
      <vt:lpstr>Classrooms</vt:lpstr>
      <vt:lpstr>Laboratory </vt:lpstr>
      <vt:lpstr>Software license Details</vt:lpstr>
      <vt:lpstr>Hardware Resources (Lab 313) </vt:lpstr>
      <vt:lpstr>Hardware Resources (Lab 313) </vt:lpstr>
      <vt:lpstr>Laboratory Cost Details</vt:lpstr>
      <vt:lpstr>Staff Room and Discussion Room</vt:lpstr>
      <vt:lpstr>Budget &amp; Utilization</vt:lpstr>
      <vt:lpstr>Adequacy of Budget Allocation</vt:lpstr>
      <vt:lpstr>Utilization of Allocated Funds </vt:lpstr>
      <vt:lpstr>Department Library</vt:lpstr>
      <vt:lpstr>5. Teaching Learning Process</vt:lpstr>
      <vt:lpstr>Outcome Based Quality Education – A Perspective of TCET</vt:lpstr>
      <vt:lpstr>The OBE Framework</vt:lpstr>
      <vt:lpstr>Slide 64</vt:lpstr>
      <vt:lpstr>Slide 65</vt:lpstr>
      <vt:lpstr>Slide 66</vt:lpstr>
      <vt:lpstr>Slide 67</vt:lpstr>
      <vt:lpstr>Educational Approach (IT Sem- 3)</vt:lpstr>
      <vt:lpstr>The structure of the curriculum</vt:lpstr>
      <vt:lpstr>Exam Weightage</vt:lpstr>
      <vt:lpstr>Contribution of course components to the curriculum and their relevance to POs and PEOs</vt:lpstr>
      <vt:lpstr>Curricular : Key Activities</vt:lpstr>
      <vt:lpstr>Delivery modes and Resources</vt:lpstr>
      <vt:lpstr>Courses delivery modes and Resources</vt:lpstr>
      <vt:lpstr>6. Processes &amp; Activities</vt:lpstr>
      <vt:lpstr>Processes </vt:lpstr>
      <vt:lpstr>Institutional / Management Process</vt:lpstr>
      <vt:lpstr>Documentation &amp; Records</vt:lpstr>
      <vt:lpstr>ISO Quality Objectives</vt:lpstr>
      <vt:lpstr>Key Activities</vt:lpstr>
      <vt:lpstr>R&amp;D and EDC, Social Activities</vt:lpstr>
      <vt:lpstr>Best &amp; Innovative Practices</vt:lpstr>
      <vt:lpstr>Quality Assurance</vt:lpstr>
      <vt:lpstr>QMS</vt:lpstr>
      <vt:lpstr>7. Results</vt:lpstr>
      <vt:lpstr>Success Rate</vt:lpstr>
      <vt:lpstr>Success Index</vt:lpstr>
      <vt:lpstr>Academic Performance</vt:lpstr>
      <vt:lpstr>Slide 89</vt:lpstr>
      <vt:lpstr>SE Results</vt:lpstr>
      <vt:lpstr>TE Results</vt:lpstr>
      <vt:lpstr>BE Results</vt:lpstr>
      <vt:lpstr>Slide 93</vt:lpstr>
      <vt:lpstr>Institute, Department and University Results</vt:lpstr>
      <vt:lpstr>8. Placement and Higher Studies</vt:lpstr>
      <vt:lpstr>Slide 96</vt:lpstr>
      <vt:lpstr>Placement and Higher Studies</vt:lpstr>
      <vt:lpstr>Placement Statistics</vt:lpstr>
      <vt:lpstr>Placement Details for Students Securing First Class in Final Examinations</vt:lpstr>
      <vt:lpstr>Higher Studies</vt:lpstr>
      <vt:lpstr>Placement Cont..</vt:lpstr>
      <vt:lpstr>  Major Recruiters (More then 90..)</vt:lpstr>
      <vt:lpstr>Tie-Ups</vt:lpstr>
      <vt:lpstr>Final Year Project Analysis</vt:lpstr>
      <vt:lpstr>Project Distribution among Domains</vt:lpstr>
      <vt:lpstr>Students Publication Data</vt:lpstr>
      <vt:lpstr>Alumni - Details of 4th Alumni Meet, held on 27th December, 2014</vt:lpstr>
      <vt:lpstr>9. Activities and Overall Improvements</vt:lpstr>
      <vt:lpstr>Professional Activities</vt:lpstr>
      <vt:lpstr>International Conference</vt:lpstr>
      <vt:lpstr>Entrepreneurship Cell</vt:lpstr>
      <vt:lpstr>Entrepreneurship Cell Activities </vt:lpstr>
      <vt:lpstr>Entrepreneurs</vt:lpstr>
      <vt:lpstr>Co-curricular and Extra-curricular Activities </vt:lpstr>
      <vt:lpstr>New facilities created during the last three years for strengthening the curriculum and/or meeting the PO</vt:lpstr>
      <vt:lpstr>Overall Improvement since last accreditation, if any, otherwise, since the commencement of the programme </vt:lpstr>
      <vt:lpstr>Overall Improvement since last accreditation</vt:lpstr>
      <vt:lpstr>Slide 118</vt:lpstr>
      <vt:lpstr>Acknowledgement</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Welcomes NBA Committee</dc:title>
  <dc:creator>Dr. Vinayak Bharadi</dc:creator>
  <cp:lastModifiedBy>itstaffroom</cp:lastModifiedBy>
  <cp:revision>148</cp:revision>
  <dcterms:created xsi:type="dcterms:W3CDTF">2015-09-07T07:39:21Z</dcterms:created>
  <dcterms:modified xsi:type="dcterms:W3CDTF">2015-10-06T07:54:50Z</dcterms:modified>
</cp:coreProperties>
</file>